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81" r:id="rId4"/>
    <p:sldId id="283" r:id="rId5"/>
    <p:sldId id="257" r:id="rId6"/>
    <p:sldId id="258" r:id="rId7"/>
    <p:sldId id="269" r:id="rId8"/>
    <p:sldId id="270" r:id="rId9"/>
    <p:sldId id="271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59" r:id="rId20"/>
    <p:sldId id="284" r:id="rId21"/>
    <p:sldId id="282" r:id="rId22"/>
    <p:sldId id="285" r:id="rId23"/>
    <p:sldId id="286" r:id="rId24"/>
    <p:sldId id="287" r:id="rId25"/>
    <p:sldId id="288" r:id="rId26"/>
    <p:sldId id="289" r:id="rId27"/>
    <p:sldId id="291" r:id="rId28"/>
    <p:sldId id="290" r:id="rId29"/>
    <p:sldId id="273" r:id="rId30"/>
    <p:sldId id="275" r:id="rId31"/>
    <p:sldId id="276" r:id="rId32"/>
    <p:sldId id="277" r:id="rId33"/>
    <p:sldId id="278" r:id="rId34"/>
    <p:sldId id="279" r:id="rId35"/>
    <p:sldId id="280" r:id="rId36"/>
    <p:sldId id="294" r:id="rId37"/>
    <p:sldId id="293" r:id="rId3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0F9BF2-B352-42C3-B31F-E0E85A71498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ACCF7AC-F675-42BD-8B33-D8047F3F1F36}">
      <dgm:prSet phldrT="[Texto]" custT="1"/>
      <dgm:spPr/>
      <dgm:t>
        <a:bodyPr/>
        <a:lstStyle/>
        <a:p>
          <a:r>
            <a:rPr lang="es-ES" sz="2000" b="1" dirty="0" smtClean="0"/>
            <a:t>Contenidos</a:t>
          </a:r>
          <a:endParaRPr lang="es-ES" sz="2000" b="1" dirty="0"/>
        </a:p>
      </dgm:t>
    </dgm:pt>
    <dgm:pt modelId="{52768A54-293A-42D5-B8D1-0A6DFA44C456}" type="parTrans" cxnId="{E2E0BF9F-ECFF-4E55-A4A4-D41472E182C3}">
      <dgm:prSet/>
      <dgm:spPr/>
      <dgm:t>
        <a:bodyPr/>
        <a:lstStyle/>
        <a:p>
          <a:endParaRPr lang="es-ES"/>
        </a:p>
      </dgm:t>
    </dgm:pt>
    <dgm:pt modelId="{40BB9776-33FE-4B00-B1E1-C0D31B289683}" type="sibTrans" cxnId="{E2E0BF9F-ECFF-4E55-A4A4-D41472E182C3}">
      <dgm:prSet/>
      <dgm:spPr/>
      <dgm:t>
        <a:bodyPr/>
        <a:lstStyle/>
        <a:p>
          <a:endParaRPr lang="es-ES"/>
        </a:p>
      </dgm:t>
    </dgm:pt>
    <dgm:pt modelId="{FAF707B2-F5AF-495F-82F6-0A978E1DDA3B}">
      <dgm:prSet phldrT="[Texto]" custT="1"/>
      <dgm:spPr/>
      <dgm:t>
        <a:bodyPr/>
        <a:lstStyle/>
        <a:p>
          <a:r>
            <a:rPr lang="es-ES" sz="2000" b="1" dirty="0" smtClean="0"/>
            <a:t>Información general </a:t>
          </a:r>
          <a:endParaRPr lang="es-ES" sz="2000" b="1" dirty="0"/>
        </a:p>
      </dgm:t>
    </dgm:pt>
    <dgm:pt modelId="{BFAECEEA-1604-4FF8-8A2A-CC49527B7256}" type="parTrans" cxnId="{A7C42B06-0BAA-496E-8D9C-06F40B8548BF}">
      <dgm:prSet/>
      <dgm:spPr/>
      <dgm:t>
        <a:bodyPr/>
        <a:lstStyle/>
        <a:p>
          <a:endParaRPr lang="es-ES"/>
        </a:p>
      </dgm:t>
    </dgm:pt>
    <dgm:pt modelId="{9397F981-F217-4029-B54E-8BCB4ECB1650}" type="sibTrans" cxnId="{A7C42B06-0BAA-496E-8D9C-06F40B8548BF}">
      <dgm:prSet/>
      <dgm:spPr/>
      <dgm:t>
        <a:bodyPr/>
        <a:lstStyle/>
        <a:p>
          <a:endParaRPr lang="es-ES"/>
        </a:p>
      </dgm:t>
    </dgm:pt>
    <dgm:pt modelId="{61DA456E-C45A-4EC2-96D0-BE164964BCC2}">
      <dgm:prSet phldrT="[Texto]" custT="1"/>
      <dgm:spPr/>
      <dgm:t>
        <a:bodyPr/>
        <a:lstStyle/>
        <a:p>
          <a:r>
            <a:rPr lang="es-ES" sz="2000" b="1" smtClean="0"/>
            <a:t>2. </a:t>
          </a:r>
          <a:r>
            <a:rPr lang="es-ES" sz="2000" b="1" dirty="0" smtClean="0"/>
            <a:t>Actividades de Movilidad</a:t>
          </a:r>
        </a:p>
      </dgm:t>
    </dgm:pt>
    <dgm:pt modelId="{4A294141-65C4-445B-84D8-223073ADCE89}" type="parTrans" cxnId="{4B9E0F9C-7238-45E2-940A-077A2F597A1A}">
      <dgm:prSet/>
      <dgm:spPr/>
      <dgm:t>
        <a:bodyPr/>
        <a:lstStyle/>
        <a:p>
          <a:endParaRPr lang="es-ES"/>
        </a:p>
      </dgm:t>
    </dgm:pt>
    <dgm:pt modelId="{249D4A78-3228-41B6-ACFE-252206DD7ADD}" type="sibTrans" cxnId="{4B9E0F9C-7238-45E2-940A-077A2F597A1A}">
      <dgm:prSet/>
      <dgm:spPr/>
      <dgm:t>
        <a:bodyPr/>
        <a:lstStyle/>
        <a:p>
          <a:endParaRPr lang="es-ES"/>
        </a:p>
      </dgm:t>
    </dgm:pt>
    <dgm:pt modelId="{A0027A7C-0040-40F7-8FC1-0B1272F29055}">
      <dgm:prSet phldrT="[Texto]" custT="1"/>
      <dgm:spPr/>
      <dgm:t>
        <a:bodyPr/>
        <a:lstStyle/>
        <a:p>
          <a:r>
            <a:rPr lang="es-ES" sz="2000" b="1" dirty="0" smtClean="0"/>
            <a:t>- Movilidades Periodo 1</a:t>
          </a:r>
          <a:endParaRPr lang="es-ES" sz="2000" b="1" dirty="0"/>
        </a:p>
      </dgm:t>
    </dgm:pt>
    <dgm:pt modelId="{38E60277-E2CE-4299-B4DD-3A01021F2A7C}" type="parTrans" cxnId="{3D0BB61F-6AB1-4170-9271-80616D200091}">
      <dgm:prSet/>
      <dgm:spPr/>
      <dgm:t>
        <a:bodyPr/>
        <a:lstStyle/>
        <a:p>
          <a:endParaRPr lang="es-ES"/>
        </a:p>
      </dgm:t>
    </dgm:pt>
    <dgm:pt modelId="{2284F519-95D9-481D-A717-722FB23D6BD6}" type="sibTrans" cxnId="{3D0BB61F-6AB1-4170-9271-80616D200091}">
      <dgm:prSet/>
      <dgm:spPr/>
      <dgm:t>
        <a:bodyPr/>
        <a:lstStyle/>
        <a:p>
          <a:endParaRPr lang="es-ES"/>
        </a:p>
      </dgm:t>
    </dgm:pt>
    <dgm:pt modelId="{CEF9D6E5-A96C-461B-B185-6DF27D079DD2}">
      <dgm:prSet phldrT="[Texto]" custT="1"/>
      <dgm:spPr/>
      <dgm:t>
        <a:bodyPr/>
        <a:lstStyle/>
        <a:p>
          <a:r>
            <a:rPr lang="es-ES" sz="2000" b="1" smtClean="0"/>
            <a:t>3. </a:t>
          </a:r>
          <a:r>
            <a:rPr lang="es-ES" sz="2000" b="1" dirty="0" smtClean="0"/>
            <a:t>Convocatorias</a:t>
          </a:r>
          <a:endParaRPr lang="es-ES" sz="2000" b="1" dirty="0"/>
        </a:p>
      </dgm:t>
    </dgm:pt>
    <dgm:pt modelId="{40333E9F-2A44-4208-B625-C1C48FDB5EE2}" type="parTrans" cxnId="{43A6269A-AE0F-455E-8CCC-FF5F64732D4A}">
      <dgm:prSet/>
      <dgm:spPr/>
      <dgm:t>
        <a:bodyPr/>
        <a:lstStyle/>
        <a:p>
          <a:endParaRPr lang="es-ES"/>
        </a:p>
      </dgm:t>
    </dgm:pt>
    <dgm:pt modelId="{6E278763-E1BA-49EC-B7CD-3FAA6CEEF50C}" type="sibTrans" cxnId="{43A6269A-AE0F-455E-8CCC-FF5F64732D4A}">
      <dgm:prSet/>
      <dgm:spPr/>
      <dgm:t>
        <a:bodyPr/>
        <a:lstStyle/>
        <a:p>
          <a:endParaRPr lang="es-ES"/>
        </a:p>
      </dgm:t>
    </dgm:pt>
    <dgm:pt modelId="{15D0DC0D-66A0-4811-B987-CD3B227193C1}">
      <dgm:prSet phldrT="[Texto]" custT="1"/>
      <dgm:spPr/>
      <dgm:t>
        <a:bodyPr/>
        <a:lstStyle/>
        <a:p>
          <a:r>
            <a:rPr lang="es-ES" sz="2000" b="1" smtClean="0"/>
            <a:t>4. </a:t>
          </a:r>
          <a:r>
            <a:rPr lang="es-ES" sz="2000" b="1" dirty="0" smtClean="0"/>
            <a:t>Certificación</a:t>
          </a:r>
          <a:endParaRPr lang="es-ES" sz="1800" dirty="0"/>
        </a:p>
      </dgm:t>
    </dgm:pt>
    <dgm:pt modelId="{7CDFA739-B965-42C5-9D22-FB7BB938EBB6}" type="parTrans" cxnId="{C762160F-27FF-4FA3-97F4-91E8B6E2EDC0}">
      <dgm:prSet/>
      <dgm:spPr/>
      <dgm:t>
        <a:bodyPr/>
        <a:lstStyle/>
        <a:p>
          <a:endParaRPr lang="es-ES"/>
        </a:p>
      </dgm:t>
    </dgm:pt>
    <dgm:pt modelId="{D4260334-904F-496B-A013-63CF8FA28257}" type="sibTrans" cxnId="{C762160F-27FF-4FA3-97F4-91E8B6E2EDC0}">
      <dgm:prSet/>
      <dgm:spPr/>
      <dgm:t>
        <a:bodyPr/>
        <a:lstStyle/>
        <a:p>
          <a:endParaRPr lang="es-ES"/>
        </a:p>
      </dgm:t>
    </dgm:pt>
    <dgm:pt modelId="{CBB52AD2-8804-4A0B-B8EB-612293531CC6}">
      <dgm:prSet phldrT="[Texto]" custT="1"/>
      <dgm:spPr/>
      <dgm:t>
        <a:bodyPr/>
        <a:lstStyle/>
        <a:p>
          <a:r>
            <a:rPr lang="es-ES" sz="2000" b="1" dirty="0" smtClean="0"/>
            <a:t>1. Cronograma</a:t>
          </a:r>
          <a:endParaRPr lang="es-ES" sz="2000" b="1" dirty="0"/>
        </a:p>
      </dgm:t>
    </dgm:pt>
    <dgm:pt modelId="{71F9EDD6-5F6E-4C70-9575-0B1D5CEE0826}" type="parTrans" cxnId="{5159C799-F521-4F49-87F6-A6ACD51A5E66}">
      <dgm:prSet/>
      <dgm:spPr/>
      <dgm:t>
        <a:bodyPr/>
        <a:lstStyle/>
        <a:p>
          <a:endParaRPr lang="es-ES"/>
        </a:p>
      </dgm:t>
    </dgm:pt>
    <dgm:pt modelId="{FB763BB3-A6E4-445F-93C8-914FBEB8321F}" type="sibTrans" cxnId="{5159C799-F521-4F49-87F6-A6ACD51A5E66}">
      <dgm:prSet/>
      <dgm:spPr/>
      <dgm:t>
        <a:bodyPr/>
        <a:lstStyle/>
        <a:p>
          <a:endParaRPr lang="es-ES"/>
        </a:p>
      </dgm:t>
    </dgm:pt>
    <dgm:pt modelId="{1F2E4A45-E853-4901-B979-8D6F14E589D5}">
      <dgm:prSet phldrT="[Texto]" custT="1"/>
      <dgm:spPr/>
      <dgm:t>
        <a:bodyPr/>
        <a:lstStyle/>
        <a:p>
          <a:r>
            <a:rPr lang="es-ES" sz="2000" b="1" dirty="0" smtClean="0"/>
            <a:t>- Movilidades Periodo 2</a:t>
          </a:r>
          <a:endParaRPr lang="es-ES" sz="2000" b="1" dirty="0"/>
        </a:p>
      </dgm:t>
    </dgm:pt>
    <dgm:pt modelId="{1B9FE68B-7B96-4F14-81B2-40435D575FCA}" type="parTrans" cxnId="{6733FCF7-F5AE-4412-9FC9-40BF48AE0587}">
      <dgm:prSet/>
      <dgm:spPr/>
      <dgm:t>
        <a:bodyPr/>
        <a:lstStyle/>
        <a:p>
          <a:endParaRPr lang="es-ES"/>
        </a:p>
      </dgm:t>
    </dgm:pt>
    <dgm:pt modelId="{486C8BFC-6245-4759-B373-B56868DA561B}" type="sibTrans" cxnId="{6733FCF7-F5AE-4412-9FC9-40BF48AE0587}">
      <dgm:prSet/>
      <dgm:spPr/>
      <dgm:t>
        <a:bodyPr/>
        <a:lstStyle/>
        <a:p>
          <a:endParaRPr lang="es-ES"/>
        </a:p>
      </dgm:t>
    </dgm:pt>
    <dgm:pt modelId="{79151150-E085-4D03-AC13-6392DA610DD8}">
      <dgm:prSet phldrT="[Texto]" custT="1"/>
      <dgm:spPr/>
      <dgm:t>
        <a:bodyPr/>
        <a:lstStyle/>
        <a:p>
          <a:r>
            <a:rPr lang="es-ES" sz="2000" b="1" dirty="0" smtClean="0"/>
            <a:t>- Plazo de comunicación</a:t>
          </a:r>
          <a:endParaRPr lang="es-ES" sz="2000" b="1" dirty="0"/>
        </a:p>
      </dgm:t>
    </dgm:pt>
    <dgm:pt modelId="{5DBACC43-1F0A-4A86-902E-69453ECF2C08}" type="parTrans" cxnId="{C11E3670-4A5A-47E8-B346-5F3863320FE2}">
      <dgm:prSet/>
      <dgm:spPr/>
      <dgm:t>
        <a:bodyPr/>
        <a:lstStyle/>
        <a:p>
          <a:endParaRPr lang="es-ES"/>
        </a:p>
      </dgm:t>
    </dgm:pt>
    <dgm:pt modelId="{650EF413-E39B-4E92-881D-01EBEC127CB3}" type="sibTrans" cxnId="{C11E3670-4A5A-47E8-B346-5F3863320FE2}">
      <dgm:prSet/>
      <dgm:spPr/>
      <dgm:t>
        <a:bodyPr/>
        <a:lstStyle/>
        <a:p>
          <a:endParaRPr lang="es-ES"/>
        </a:p>
      </dgm:t>
    </dgm:pt>
    <dgm:pt modelId="{46AFE396-AE81-4DD3-9C36-4C4CC741B3BE}">
      <dgm:prSet phldrT="[Texto]" custT="1"/>
      <dgm:spPr/>
      <dgm:t>
        <a:bodyPr/>
        <a:lstStyle/>
        <a:p>
          <a:r>
            <a:rPr lang="es-ES" sz="2000" b="1" dirty="0" smtClean="0"/>
            <a:t>- Documentación selección</a:t>
          </a:r>
          <a:endParaRPr lang="es-ES" sz="2000" b="1" dirty="0"/>
        </a:p>
      </dgm:t>
    </dgm:pt>
    <dgm:pt modelId="{D1EB8D55-0533-4A3A-B60C-4D49E706DF33}" type="parTrans" cxnId="{412D352D-1819-4AED-8521-80DF8D764B62}">
      <dgm:prSet/>
      <dgm:spPr/>
      <dgm:t>
        <a:bodyPr/>
        <a:lstStyle/>
        <a:p>
          <a:endParaRPr lang="es-ES"/>
        </a:p>
      </dgm:t>
    </dgm:pt>
    <dgm:pt modelId="{04D48A5E-4B62-4BE7-B8C1-64798A58131A}" type="sibTrans" cxnId="{412D352D-1819-4AED-8521-80DF8D764B62}">
      <dgm:prSet/>
      <dgm:spPr/>
      <dgm:t>
        <a:bodyPr/>
        <a:lstStyle/>
        <a:p>
          <a:endParaRPr lang="es-ES"/>
        </a:p>
      </dgm:t>
    </dgm:pt>
    <dgm:pt modelId="{74DDB8D4-E801-4661-AE39-D3609D1782BF}">
      <dgm:prSet phldrT="[Texto]" custT="1"/>
      <dgm:spPr/>
      <dgm:t>
        <a:bodyPr/>
        <a:lstStyle/>
        <a:p>
          <a:r>
            <a:rPr lang="es-ES" sz="2000" b="1" dirty="0" smtClean="0"/>
            <a:t>- Documentación antes movilidad</a:t>
          </a:r>
          <a:endParaRPr lang="es-ES" sz="2000" b="1" dirty="0"/>
        </a:p>
      </dgm:t>
    </dgm:pt>
    <dgm:pt modelId="{891AB57D-BA7A-4607-A03F-287181FE8FA0}" type="parTrans" cxnId="{BA24EE1D-68A5-4554-A100-91C661758A8A}">
      <dgm:prSet/>
      <dgm:spPr/>
      <dgm:t>
        <a:bodyPr/>
        <a:lstStyle/>
        <a:p>
          <a:endParaRPr lang="es-ES"/>
        </a:p>
      </dgm:t>
    </dgm:pt>
    <dgm:pt modelId="{4FFBBA98-4F38-41FC-8B62-6121A55979AE}" type="sibTrans" cxnId="{BA24EE1D-68A5-4554-A100-91C661758A8A}">
      <dgm:prSet/>
      <dgm:spPr/>
      <dgm:t>
        <a:bodyPr/>
        <a:lstStyle/>
        <a:p>
          <a:endParaRPr lang="es-ES"/>
        </a:p>
      </dgm:t>
    </dgm:pt>
    <dgm:pt modelId="{88A9B3F8-AEE6-41E4-AE54-E6A9EBC5273B}">
      <dgm:prSet phldrT="[Texto]" custT="1"/>
      <dgm:spPr/>
      <dgm:t>
        <a:bodyPr/>
        <a:lstStyle/>
        <a:p>
          <a:r>
            <a:rPr lang="es-ES" sz="2000" b="1" dirty="0" smtClean="0"/>
            <a:t>- Documentación después movilidad</a:t>
          </a:r>
        </a:p>
        <a:p>
          <a:endParaRPr lang="es-ES" sz="2000" b="1" dirty="0"/>
        </a:p>
      </dgm:t>
    </dgm:pt>
    <dgm:pt modelId="{E77525F4-315F-4625-8F69-4542720AD241}" type="parTrans" cxnId="{E9788087-FEBD-4874-9449-AB89A9FFBFBB}">
      <dgm:prSet/>
      <dgm:spPr/>
      <dgm:t>
        <a:bodyPr/>
        <a:lstStyle/>
        <a:p>
          <a:endParaRPr lang="es-ES"/>
        </a:p>
      </dgm:t>
    </dgm:pt>
    <dgm:pt modelId="{4EAB0B6F-670B-427D-9D7B-2426330C0598}" type="sibTrans" cxnId="{E9788087-FEBD-4874-9449-AB89A9FFBFBB}">
      <dgm:prSet/>
      <dgm:spPr/>
      <dgm:t>
        <a:bodyPr/>
        <a:lstStyle/>
        <a:p>
          <a:endParaRPr lang="es-ES"/>
        </a:p>
      </dgm:t>
    </dgm:pt>
    <dgm:pt modelId="{04B7DFA7-ED8D-4948-85BE-707B66F11318}">
      <dgm:prSet phldrT="[Texto]" custT="1"/>
      <dgm:spPr/>
      <dgm:t>
        <a:bodyPr/>
        <a:lstStyle/>
        <a:p>
          <a:r>
            <a:rPr lang="es-ES" sz="2000" b="1" smtClean="0"/>
            <a:t>5. </a:t>
          </a:r>
          <a:r>
            <a:rPr lang="es-ES" sz="2000" b="1" dirty="0" smtClean="0"/>
            <a:t>Compromisos de los participantes</a:t>
          </a:r>
          <a:endParaRPr lang="es-ES" sz="1800" dirty="0"/>
        </a:p>
      </dgm:t>
    </dgm:pt>
    <dgm:pt modelId="{B506AAE7-6C45-49BF-BD17-DF3A7B680D99}" type="parTrans" cxnId="{7A12C0E6-7C76-497F-85BF-09C64467B6B7}">
      <dgm:prSet/>
      <dgm:spPr/>
      <dgm:t>
        <a:bodyPr/>
        <a:lstStyle/>
        <a:p>
          <a:endParaRPr lang="es-ES"/>
        </a:p>
      </dgm:t>
    </dgm:pt>
    <dgm:pt modelId="{1D665FD3-82B9-466C-BE56-0C20F434589F}" type="sibTrans" cxnId="{7A12C0E6-7C76-497F-85BF-09C64467B6B7}">
      <dgm:prSet/>
      <dgm:spPr/>
      <dgm:t>
        <a:bodyPr/>
        <a:lstStyle/>
        <a:p>
          <a:endParaRPr lang="es-ES"/>
        </a:p>
      </dgm:t>
    </dgm:pt>
    <dgm:pt modelId="{7C63A478-4761-4D96-B06F-C23C344E7891}">
      <dgm:prSet phldrT="[Texto]" custT="1"/>
      <dgm:spPr/>
      <dgm:t>
        <a:bodyPr/>
        <a:lstStyle/>
        <a:p>
          <a:r>
            <a:rPr lang="es-ES" sz="2000" b="1" dirty="0" smtClean="0"/>
            <a:t>6. Integración de los aprendizajes en el centro educativo</a:t>
          </a:r>
          <a:endParaRPr lang="es-ES" sz="1800" dirty="0"/>
        </a:p>
      </dgm:t>
    </dgm:pt>
    <dgm:pt modelId="{E7453D68-1810-4207-B2CE-FA8B936C7B2E}" type="parTrans" cxnId="{C4A2BCCE-3699-441B-9DAA-FBB48E7B98B0}">
      <dgm:prSet/>
      <dgm:spPr/>
      <dgm:t>
        <a:bodyPr/>
        <a:lstStyle/>
        <a:p>
          <a:endParaRPr lang="es-ES"/>
        </a:p>
      </dgm:t>
    </dgm:pt>
    <dgm:pt modelId="{BD46B867-2DBC-4264-8606-C798C07BEA4A}" type="sibTrans" cxnId="{C4A2BCCE-3699-441B-9DAA-FBB48E7B98B0}">
      <dgm:prSet/>
      <dgm:spPr/>
      <dgm:t>
        <a:bodyPr/>
        <a:lstStyle/>
        <a:p>
          <a:endParaRPr lang="es-ES"/>
        </a:p>
      </dgm:t>
    </dgm:pt>
    <dgm:pt modelId="{1D6EBF41-7174-48DB-B3E6-ADC47372CB46}">
      <dgm:prSet phldrT="[Texto]" custT="1"/>
      <dgm:spPr/>
      <dgm:t>
        <a:bodyPr/>
        <a:lstStyle/>
        <a:p>
          <a:r>
            <a:rPr lang="es-ES" sz="2000" b="1" dirty="0" smtClean="0"/>
            <a:t>7. Presupuesto</a:t>
          </a:r>
        </a:p>
        <a:p>
          <a:endParaRPr lang="es-ES" sz="1800" dirty="0"/>
        </a:p>
      </dgm:t>
    </dgm:pt>
    <dgm:pt modelId="{BD1025AF-FADB-4A11-8C7A-32A5EF3FCEF6}" type="parTrans" cxnId="{60CAE38E-F34F-4529-9F54-3CB22757E7B4}">
      <dgm:prSet/>
      <dgm:spPr/>
      <dgm:t>
        <a:bodyPr/>
        <a:lstStyle/>
        <a:p>
          <a:endParaRPr lang="es-ES"/>
        </a:p>
      </dgm:t>
    </dgm:pt>
    <dgm:pt modelId="{2C0270D3-CB5E-4616-8F17-6A0E4BB26277}" type="sibTrans" cxnId="{60CAE38E-F34F-4529-9F54-3CB22757E7B4}">
      <dgm:prSet/>
      <dgm:spPr/>
      <dgm:t>
        <a:bodyPr/>
        <a:lstStyle/>
        <a:p>
          <a:endParaRPr lang="es-ES"/>
        </a:p>
      </dgm:t>
    </dgm:pt>
    <dgm:pt modelId="{BC42255C-F3D9-44B1-A484-F27E42A3CBDE}" type="pres">
      <dgm:prSet presAssocID="{660F9BF2-B352-42C3-B31F-E0E85A71498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66A3C144-5794-41CE-ACF7-B606158DD185}" type="pres">
      <dgm:prSet presAssocID="{EACCF7AC-F675-42BD-8B33-D8047F3F1F36}" presName="thickLine" presStyleLbl="alignNode1" presStyleIdx="0" presStyleCnt="1"/>
      <dgm:spPr/>
    </dgm:pt>
    <dgm:pt modelId="{C4EB1C73-E1CE-4111-B887-65B261B21460}" type="pres">
      <dgm:prSet presAssocID="{EACCF7AC-F675-42BD-8B33-D8047F3F1F36}" presName="horz1" presStyleCnt="0"/>
      <dgm:spPr/>
    </dgm:pt>
    <dgm:pt modelId="{17069266-54A3-49E0-AC03-43C473D481BD}" type="pres">
      <dgm:prSet presAssocID="{EACCF7AC-F675-42BD-8B33-D8047F3F1F36}" presName="tx1" presStyleLbl="revTx" presStyleIdx="0" presStyleCnt="15"/>
      <dgm:spPr/>
      <dgm:t>
        <a:bodyPr/>
        <a:lstStyle/>
        <a:p>
          <a:endParaRPr lang="es-ES"/>
        </a:p>
      </dgm:t>
    </dgm:pt>
    <dgm:pt modelId="{2583441A-CBDC-4901-BE14-CB30902EBD65}" type="pres">
      <dgm:prSet presAssocID="{EACCF7AC-F675-42BD-8B33-D8047F3F1F36}" presName="vert1" presStyleCnt="0"/>
      <dgm:spPr/>
    </dgm:pt>
    <dgm:pt modelId="{8909255E-C735-40C1-804C-9D16FC995CE1}" type="pres">
      <dgm:prSet presAssocID="{FAF707B2-F5AF-495F-82F6-0A978E1DDA3B}" presName="vertSpace2a" presStyleCnt="0"/>
      <dgm:spPr/>
    </dgm:pt>
    <dgm:pt modelId="{447E5ED6-3A6E-41D0-9986-6ADEBD883267}" type="pres">
      <dgm:prSet presAssocID="{FAF707B2-F5AF-495F-82F6-0A978E1DDA3B}" presName="horz2" presStyleCnt="0"/>
      <dgm:spPr/>
    </dgm:pt>
    <dgm:pt modelId="{01894BA8-5B87-4D31-BA0E-4FFC869340F3}" type="pres">
      <dgm:prSet presAssocID="{FAF707B2-F5AF-495F-82F6-0A978E1DDA3B}" presName="horzSpace2" presStyleCnt="0"/>
      <dgm:spPr/>
    </dgm:pt>
    <dgm:pt modelId="{806F4B99-952A-4D2D-9F83-583906099E7E}" type="pres">
      <dgm:prSet presAssocID="{FAF707B2-F5AF-495F-82F6-0A978E1DDA3B}" presName="tx2" presStyleLbl="revTx" presStyleIdx="1" presStyleCnt="15"/>
      <dgm:spPr/>
      <dgm:t>
        <a:bodyPr/>
        <a:lstStyle/>
        <a:p>
          <a:endParaRPr lang="es-ES"/>
        </a:p>
      </dgm:t>
    </dgm:pt>
    <dgm:pt modelId="{D1B811E3-5BBB-415C-837C-A6CA5BC2278D}" type="pres">
      <dgm:prSet presAssocID="{FAF707B2-F5AF-495F-82F6-0A978E1DDA3B}" presName="vert2" presStyleCnt="0"/>
      <dgm:spPr/>
    </dgm:pt>
    <dgm:pt modelId="{3B21875F-965E-4049-9E6F-0DC36378D29B}" type="pres">
      <dgm:prSet presAssocID="{FAF707B2-F5AF-495F-82F6-0A978E1DDA3B}" presName="thinLine2b" presStyleLbl="callout" presStyleIdx="0" presStyleCnt="12"/>
      <dgm:spPr/>
    </dgm:pt>
    <dgm:pt modelId="{6E65F2CA-1B9A-4342-9FF4-52E10CE51521}" type="pres">
      <dgm:prSet presAssocID="{FAF707B2-F5AF-495F-82F6-0A978E1DDA3B}" presName="vertSpace2b" presStyleCnt="0"/>
      <dgm:spPr/>
    </dgm:pt>
    <dgm:pt modelId="{031C422F-C63A-40AB-9A07-AB4EC0B9407E}" type="pres">
      <dgm:prSet presAssocID="{CBB52AD2-8804-4A0B-B8EB-612293531CC6}" presName="horz2" presStyleCnt="0"/>
      <dgm:spPr/>
    </dgm:pt>
    <dgm:pt modelId="{E19FA2D7-45A7-4BFB-9046-61F65ABBF8A0}" type="pres">
      <dgm:prSet presAssocID="{CBB52AD2-8804-4A0B-B8EB-612293531CC6}" presName="horzSpace2" presStyleCnt="0"/>
      <dgm:spPr/>
    </dgm:pt>
    <dgm:pt modelId="{1FA69407-EA87-4A54-B735-87A74B444A6F}" type="pres">
      <dgm:prSet presAssocID="{CBB52AD2-8804-4A0B-B8EB-612293531CC6}" presName="tx2" presStyleLbl="revTx" presStyleIdx="2" presStyleCnt="15"/>
      <dgm:spPr/>
      <dgm:t>
        <a:bodyPr/>
        <a:lstStyle/>
        <a:p>
          <a:endParaRPr lang="es-ES"/>
        </a:p>
      </dgm:t>
    </dgm:pt>
    <dgm:pt modelId="{37E20900-AB2E-4ED0-BBEE-846BB822E1C6}" type="pres">
      <dgm:prSet presAssocID="{CBB52AD2-8804-4A0B-B8EB-612293531CC6}" presName="vert2" presStyleCnt="0"/>
      <dgm:spPr/>
    </dgm:pt>
    <dgm:pt modelId="{31B9BDC8-4E4B-41CE-890C-FC317D113E0B}" type="pres">
      <dgm:prSet presAssocID="{CBB52AD2-8804-4A0B-B8EB-612293531CC6}" presName="thinLine2b" presStyleLbl="callout" presStyleIdx="1" presStyleCnt="12"/>
      <dgm:spPr/>
    </dgm:pt>
    <dgm:pt modelId="{FB282EAD-9DEE-463B-A85F-4469C2E12180}" type="pres">
      <dgm:prSet presAssocID="{CBB52AD2-8804-4A0B-B8EB-612293531CC6}" presName="vertSpace2b" presStyleCnt="0"/>
      <dgm:spPr/>
    </dgm:pt>
    <dgm:pt modelId="{0353BEBA-3C14-40AB-AD02-A84D0C4BDD36}" type="pres">
      <dgm:prSet presAssocID="{61DA456E-C45A-4EC2-96D0-BE164964BCC2}" presName="horz2" presStyleCnt="0"/>
      <dgm:spPr/>
    </dgm:pt>
    <dgm:pt modelId="{B5547F18-CAA2-4384-AE48-DEA1D06AA54D}" type="pres">
      <dgm:prSet presAssocID="{61DA456E-C45A-4EC2-96D0-BE164964BCC2}" presName="horzSpace2" presStyleCnt="0"/>
      <dgm:spPr/>
    </dgm:pt>
    <dgm:pt modelId="{5006B0EA-1266-4FDB-9892-FDA6DAF43CBA}" type="pres">
      <dgm:prSet presAssocID="{61DA456E-C45A-4EC2-96D0-BE164964BCC2}" presName="tx2" presStyleLbl="revTx" presStyleIdx="3" presStyleCnt="15"/>
      <dgm:spPr/>
      <dgm:t>
        <a:bodyPr/>
        <a:lstStyle/>
        <a:p>
          <a:endParaRPr lang="es-ES"/>
        </a:p>
      </dgm:t>
    </dgm:pt>
    <dgm:pt modelId="{96AF3EE9-881C-4060-B24A-1D62C9E44959}" type="pres">
      <dgm:prSet presAssocID="{61DA456E-C45A-4EC2-96D0-BE164964BCC2}" presName="vert2" presStyleCnt="0"/>
      <dgm:spPr/>
    </dgm:pt>
    <dgm:pt modelId="{51172EBB-4310-448D-AFB8-B6FC736C614A}" type="pres">
      <dgm:prSet presAssocID="{A0027A7C-0040-40F7-8FC1-0B1272F29055}" presName="horz3" presStyleCnt="0"/>
      <dgm:spPr/>
    </dgm:pt>
    <dgm:pt modelId="{65E8D6A8-67CB-4ED8-923C-8642BE0F08AF}" type="pres">
      <dgm:prSet presAssocID="{A0027A7C-0040-40F7-8FC1-0B1272F29055}" presName="horzSpace3" presStyleCnt="0"/>
      <dgm:spPr/>
    </dgm:pt>
    <dgm:pt modelId="{3F2201A6-125D-493E-A828-E130FFB04412}" type="pres">
      <dgm:prSet presAssocID="{A0027A7C-0040-40F7-8FC1-0B1272F29055}" presName="tx3" presStyleLbl="revTx" presStyleIdx="4" presStyleCnt="15"/>
      <dgm:spPr/>
      <dgm:t>
        <a:bodyPr/>
        <a:lstStyle/>
        <a:p>
          <a:endParaRPr lang="es-ES"/>
        </a:p>
      </dgm:t>
    </dgm:pt>
    <dgm:pt modelId="{C732C1A9-C8D6-4E68-99E9-92CFCBE28431}" type="pres">
      <dgm:prSet presAssocID="{A0027A7C-0040-40F7-8FC1-0B1272F29055}" presName="vert3" presStyleCnt="0"/>
      <dgm:spPr/>
    </dgm:pt>
    <dgm:pt modelId="{820950B2-88C9-4926-ACC6-A28D6BF13B04}" type="pres">
      <dgm:prSet presAssocID="{2284F519-95D9-481D-A717-722FB23D6BD6}" presName="thinLine3" presStyleLbl="callout" presStyleIdx="2" presStyleCnt="12"/>
      <dgm:spPr/>
    </dgm:pt>
    <dgm:pt modelId="{A8F8A1C7-730D-4C67-9D75-26A476FCB429}" type="pres">
      <dgm:prSet presAssocID="{1F2E4A45-E853-4901-B979-8D6F14E589D5}" presName="horz3" presStyleCnt="0"/>
      <dgm:spPr/>
    </dgm:pt>
    <dgm:pt modelId="{3444B568-B44C-419B-80B9-2D03D05A28C4}" type="pres">
      <dgm:prSet presAssocID="{1F2E4A45-E853-4901-B979-8D6F14E589D5}" presName="horzSpace3" presStyleCnt="0"/>
      <dgm:spPr/>
    </dgm:pt>
    <dgm:pt modelId="{340550DC-1868-4E5E-8040-9C162F5C8160}" type="pres">
      <dgm:prSet presAssocID="{1F2E4A45-E853-4901-B979-8D6F14E589D5}" presName="tx3" presStyleLbl="revTx" presStyleIdx="5" presStyleCnt="15"/>
      <dgm:spPr/>
      <dgm:t>
        <a:bodyPr/>
        <a:lstStyle/>
        <a:p>
          <a:endParaRPr lang="es-ES"/>
        </a:p>
      </dgm:t>
    </dgm:pt>
    <dgm:pt modelId="{DD378589-E876-4194-9664-59EF1EEADA52}" type="pres">
      <dgm:prSet presAssocID="{1F2E4A45-E853-4901-B979-8D6F14E589D5}" presName="vert3" presStyleCnt="0"/>
      <dgm:spPr/>
    </dgm:pt>
    <dgm:pt modelId="{58BC8877-3384-4CB4-B85D-36C22330141F}" type="pres">
      <dgm:prSet presAssocID="{61DA456E-C45A-4EC2-96D0-BE164964BCC2}" presName="thinLine2b" presStyleLbl="callout" presStyleIdx="3" presStyleCnt="12" custLinFactNeighborX="-102" custLinFactNeighborY="-90545"/>
      <dgm:spPr/>
    </dgm:pt>
    <dgm:pt modelId="{961E2C83-5549-4B78-A5D8-B3ACC37A9E57}" type="pres">
      <dgm:prSet presAssocID="{61DA456E-C45A-4EC2-96D0-BE164964BCC2}" presName="vertSpace2b" presStyleCnt="0"/>
      <dgm:spPr/>
    </dgm:pt>
    <dgm:pt modelId="{0AB4B730-96B8-4CCE-81B0-F8A54C348D11}" type="pres">
      <dgm:prSet presAssocID="{CEF9D6E5-A96C-461B-B185-6DF27D079DD2}" presName="horz2" presStyleCnt="0"/>
      <dgm:spPr/>
    </dgm:pt>
    <dgm:pt modelId="{B355ECB9-2210-4812-89A3-4B2F0ACA0480}" type="pres">
      <dgm:prSet presAssocID="{CEF9D6E5-A96C-461B-B185-6DF27D079DD2}" presName="horzSpace2" presStyleCnt="0"/>
      <dgm:spPr/>
    </dgm:pt>
    <dgm:pt modelId="{6666A712-0BC6-48E1-877F-269BBEAB8650}" type="pres">
      <dgm:prSet presAssocID="{CEF9D6E5-A96C-461B-B185-6DF27D079DD2}" presName="tx2" presStyleLbl="revTx" presStyleIdx="6" presStyleCnt="15"/>
      <dgm:spPr/>
      <dgm:t>
        <a:bodyPr/>
        <a:lstStyle/>
        <a:p>
          <a:endParaRPr lang="es-ES"/>
        </a:p>
      </dgm:t>
    </dgm:pt>
    <dgm:pt modelId="{8500BC13-F4A0-464B-BFFE-0153A57E6370}" type="pres">
      <dgm:prSet presAssocID="{CEF9D6E5-A96C-461B-B185-6DF27D079DD2}" presName="vert2" presStyleCnt="0"/>
      <dgm:spPr/>
    </dgm:pt>
    <dgm:pt modelId="{6AC2E351-A9E1-4776-A14C-08D5A259C721}" type="pres">
      <dgm:prSet presAssocID="{79151150-E085-4D03-AC13-6392DA610DD8}" presName="horz3" presStyleCnt="0"/>
      <dgm:spPr/>
    </dgm:pt>
    <dgm:pt modelId="{1263592A-6962-4FEE-B6C4-CBF00BE55F65}" type="pres">
      <dgm:prSet presAssocID="{79151150-E085-4D03-AC13-6392DA610DD8}" presName="horzSpace3" presStyleCnt="0"/>
      <dgm:spPr/>
    </dgm:pt>
    <dgm:pt modelId="{5ABA28F4-BD33-4699-913A-7CDCBC12FE6E}" type="pres">
      <dgm:prSet presAssocID="{79151150-E085-4D03-AC13-6392DA610DD8}" presName="tx3" presStyleLbl="revTx" presStyleIdx="7" presStyleCnt="15"/>
      <dgm:spPr/>
      <dgm:t>
        <a:bodyPr/>
        <a:lstStyle/>
        <a:p>
          <a:endParaRPr lang="es-ES"/>
        </a:p>
      </dgm:t>
    </dgm:pt>
    <dgm:pt modelId="{A32D0685-7105-4B65-BF5F-1B2B5E0D0FAD}" type="pres">
      <dgm:prSet presAssocID="{79151150-E085-4D03-AC13-6392DA610DD8}" presName="vert3" presStyleCnt="0"/>
      <dgm:spPr/>
    </dgm:pt>
    <dgm:pt modelId="{87AF2DDB-96B1-408C-9F36-5CC0012B0519}" type="pres">
      <dgm:prSet presAssocID="{650EF413-E39B-4E92-881D-01EBEC127CB3}" presName="thinLine3" presStyleLbl="callout" presStyleIdx="4" presStyleCnt="12" custLinFactNeighborX="-1819" custLinFactNeighborY="76684"/>
      <dgm:spPr/>
    </dgm:pt>
    <dgm:pt modelId="{7A06FD40-081C-4B95-A81F-FB2DB9830A4D}" type="pres">
      <dgm:prSet presAssocID="{46AFE396-AE81-4DD3-9C36-4C4CC741B3BE}" presName="horz3" presStyleCnt="0"/>
      <dgm:spPr/>
    </dgm:pt>
    <dgm:pt modelId="{0A74E80D-8295-4B33-82B5-2C31EC7DFC54}" type="pres">
      <dgm:prSet presAssocID="{46AFE396-AE81-4DD3-9C36-4C4CC741B3BE}" presName="horzSpace3" presStyleCnt="0"/>
      <dgm:spPr/>
    </dgm:pt>
    <dgm:pt modelId="{86324F5B-D18C-4CF6-A083-577594A4589C}" type="pres">
      <dgm:prSet presAssocID="{46AFE396-AE81-4DD3-9C36-4C4CC741B3BE}" presName="tx3" presStyleLbl="revTx" presStyleIdx="8" presStyleCnt="15"/>
      <dgm:spPr/>
      <dgm:t>
        <a:bodyPr/>
        <a:lstStyle/>
        <a:p>
          <a:endParaRPr lang="es-ES"/>
        </a:p>
      </dgm:t>
    </dgm:pt>
    <dgm:pt modelId="{A8BBF624-A862-4372-8BD6-DC60E332E592}" type="pres">
      <dgm:prSet presAssocID="{46AFE396-AE81-4DD3-9C36-4C4CC741B3BE}" presName="vert3" presStyleCnt="0"/>
      <dgm:spPr/>
    </dgm:pt>
    <dgm:pt modelId="{CBDB230C-1236-44AA-BEB2-A78FBC84DAA4}" type="pres">
      <dgm:prSet presAssocID="{04D48A5E-4B62-4BE7-B8C1-64798A58131A}" presName="thinLine3" presStyleLbl="callout" presStyleIdx="5" presStyleCnt="12" custLinFactNeighborX="-1819" custLinFactNeighborY="76144"/>
      <dgm:spPr/>
    </dgm:pt>
    <dgm:pt modelId="{E3B9B399-F546-4047-BC0D-D6B1EE238859}" type="pres">
      <dgm:prSet presAssocID="{74DDB8D4-E801-4661-AE39-D3609D1782BF}" presName="horz3" presStyleCnt="0"/>
      <dgm:spPr/>
    </dgm:pt>
    <dgm:pt modelId="{6E760227-AC80-45D6-8E2E-2BEAAD25AEEE}" type="pres">
      <dgm:prSet presAssocID="{74DDB8D4-E801-4661-AE39-D3609D1782BF}" presName="horzSpace3" presStyleCnt="0"/>
      <dgm:spPr/>
    </dgm:pt>
    <dgm:pt modelId="{63FAB85F-C048-4E8F-BB73-35F45EFCAAB7}" type="pres">
      <dgm:prSet presAssocID="{74DDB8D4-E801-4661-AE39-D3609D1782BF}" presName="tx3" presStyleLbl="revTx" presStyleIdx="9" presStyleCnt="15"/>
      <dgm:spPr/>
      <dgm:t>
        <a:bodyPr/>
        <a:lstStyle/>
        <a:p>
          <a:endParaRPr lang="es-ES"/>
        </a:p>
      </dgm:t>
    </dgm:pt>
    <dgm:pt modelId="{5705D1EA-1DC3-43EF-87D8-113486DDFDEA}" type="pres">
      <dgm:prSet presAssocID="{74DDB8D4-E801-4661-AE39-D3609D1782BF}" presName="vert3" presStyleCnt="0"/>
      <dgm:spPr/>
    </dgm:pt>
    <dgm:pt modelId="{5086BFBC-E395-42D2-B10A-9B386EF778AD}" type="pres">
      <dgm:prSet presAssocID="{4FFBBA98-4F38-41FC-8B62-6121A55979AE}" presName="thinLine3" presStyleLbl="callout" presStyleIdx="6" presStyleCnt="12" custLinFactNeighborX="-1819" custLinFactNeighborY="64468"/>
      <dgm:spPr/>
    </dgm:pt>
    <dgm:pt modelId="{324600FC-8D94-4E52-A37B-525725B889C3}" type="pres">
      <dgm:prSet presAssocID="{88A9B3F8-AEE6-41E4-AE54-E6A9EBC5273B}" presName="horz3" presStyleCnt="0"/>
      <dgm:spPr/>
    </dgm:pt>
    <dgm:pt modelId="{8F675DF9-3E55-4460-9F0E-426427F9AE9A}" type="pres">
      <dgm:prSet presAssocID="{88A9B3F8-AEE6-41E4-AE54-E6A9EBC5273B}" presName="horzSpace3" presStyleCnt="0"/>
      <dgm:spPr/>
    </dgm:pt>
    <dgm:pt modelId="{DAE3B4C7-04F6-4972-98B1-B1514C0E2DD8}" type="pres">
      <dgm:prSet presAssocID="{88A9B3F8-AEE6-41E4-AE54-E6A9EBC5273B}" presName="tx3" presStyleLbl="revTx" presStyleIdx="10" presStyleCnt="15"/>
      <dgm:spPr/>
      <dgm:t>
        <a:bodyPr/>
        <a:lstStyle/>
        <a:p>
          <a:endParaRPr lang="es-ES"/>
        </a:p>
      </dgm:t>
    </dgm:pt>
    <dgm:pt modelId="{117F07FE-64D8-4BEF-A32E-C43A3B9FA061}" type="pres">
      <dgm:prSet presAssocID="{88A9B3F8-AEE6-41E4-AE54-E6A9EBC5273B}" presName="vert3" presStyleCnt="0"/>
      <dgm:spPr/>
    </dgm:pt>
    <dgm:pt modelId="{29ADB444-A4D6-48F4-87DD-B4431F79E458}" type="pres">
      <dgm:prSet presAssocID="{CEF9D6E5-A96C-461B-B185-6DF27D079DD2}" presName="thinLine2b" presStyleLbl="callout" presStyleIdx="7" presStyleCnt="12" custLinFactY="100000" custLinFactNeighborY="179320"/>
      <dgm:spPr/>
    </dgm:pt>
    <dgm:pt modelId="{02A38664-C78C-4128-89FF-FB0A0FBB429A}" type="pres">
      <dgm:prSet presAssocID="{CEF9D6E5-A96C-461B-B185-6DF27D079DD2}" presName="vertSpace2b" presStyleCnt="0"/>
      <dgm:spPr/>
    </dgm:pt>
    <dgm:pt modelId="{23A15735-3BB5-40B7-AFC3-9AEF7456F298}" type="pres">
      <dgm:prSet presAssocID="{15D0DC0D-66A0-4811-B987-CD3B227193C1}" presName="horz2" presStyleCnt="0"/>
      <dgm:spPr/>
    </dgm:pt>
    <dgm:pt modelId="{6FE4C0B3-F016-4DF4-AD55-8741CBB5A9B7}" type="pres">
      <dgm:prSet presAssocID="{15D0DC0D-66A0-4811-B987-CD3B227193C1}" presName="horzSpace2" presStyleCnt="0"/>
      <dgm:spPr/>
    </dgm:pt>
    <dgm:pt modelId="{DAC675D9-7A85-4143-B59D-CD0F32D4ADCA}" type="pres">
      <dgm:prSet presAssocID="{15D0DC0D-66A0-4811-B987-CD3B227193C1}" presName="tx2" presStyleLbl="revTx" presStyleIdx="11" presStyleCnt="15" custScaleX="197944"/>
      <dgm:spPr/>
      <dgm:t>
        <a:bodyPr/>
        <a:lstStyle/>
        <a:p>
          <a:endParaRPr lang="es-ES"/>
        </a:p>
      </dgm:t>
    </dgm:pt>
    <dgm:pt modelId="{D75BF02D-F305-4E8B-AEF1-9B97E5854C27}" type="pres">
      <dgm:prSet presAssocID="{15D0DC0D-66A0-4811-B987-CD3B227193C1}" presName="vert2" presStyleCnt="0"/>
      <dgm:spPr/>
    </dgm:pt>
    <dgm:pt modelId="{87F73994-AC9A-486B-9F6C-F5AEE1B16F0B}" type="pres">
      <dgm:prSet presAssocID="{15D0DC0D-66A0-4811-B987-CD3B227193C1}" presName="thinLine2b" presStyleLbl="callout" presStyleIdx="8" presStyleCnt="12"/>
      <dgm:spPr/>
    </dgm:pt>
    <dgm:pt modelId="{2BF1F68C-67F2-47B6-B10E-68E121E80FEB}" type="pres">
      <dgm:prSet presAssocID="{15D0DC0D-66A0-4811-B987-CD3B227193C1}" presName="vertSpace2b" presStyleCnt="0"/>
      <dgm:spPr/>
    </dgm:pt>
    <dgm:pt modelId="{E08701E9-2BAB-440C-B87C-11431F301E60}" type="pres">
      <dgm:prSet presAssocID="{04B7DFA7-ED8D-4948-85BE-707B66F11318}" presName="horz2" presStyleCnt="0"/>
      <dgm:spPr/>
    </dgm:pt>
    <dgm:pt modelId="{7A99B2FA-6F44-465F-9BB6-802C33842DB3}" type="pres">
      <dgm:prSet presAssocID="{04B7DFA7-ED8D-4948-85BE-707B66F11318}" presName="horzSpace2" presStyleCnt="0"/>
      <dgm:spPr/>
    </dgm:pt>
    <dgm:pt modelId="{36A7A671-7AED-4F61-BFA3-F559CD465AB3}" type="pres">
      <dgm:prSet presAssocID="{04B7DFA7-ED8D-4948-85BE-707B66F11318}" presName="tx2" presStyleLbl="revTx" presStyleIdx="12" presStyleCnt="15"/>
      <dgm:spPr/>
      <dgm:t>
        <a:bodyPr/>
        <a:lstStyle/>
        <a:p>
          <a:endParaRPr lang="es-ES"/>
        </a:p>
      </dgm:t>
    </dgm:pt>
    <dgm:pt modelId="{78DB158C-CAE4-447E-A40C-9827B6AE891D}" type="pres">
      <dgm:prSet presAssocID="{04B7DFA7-ED8D-4948-85BE-707B66F11318}" presName="vert2" presStyleCnt="0"/>
      <dgm:spPr/>
    </dgm:pt>
    <dgm:pt modelId="{EA89C713-C77D-4AC7-A429-B5785C2581D3}" type="pres">
      <dgm:prSet presAssocID="{04B7DFA7-ED8D-4948-85BE-707B66F11318}" presName="thinLine2b" presStyleLbl="callout" presStyleIdx="9" presStyleCnt="12"/>
      <dgm:spPr/>
    </dgm:pt>
    <dgm:pt modelId="{BE08DC02-226E-4C13-BDE3-9043BB828F21}" type="pres">
      <dgm:prSet presAssocID="{04B7DFA7-ED8D-4948-85BE-707B66F11318}" presName="vertSpace2b" presStyleCnt="0"/>
      <dgm:spPr/>
    </dgm:pt>
    <dgm:pt modelId="{7B2E1287-4CDF-4A07-908E-10BDE759D6F1}" type="pres">
      <dgm:prSet presAssocID="{7C63A478-4761-4D96-B06F-C23C344E7891}" presName="horz2" presStyleCnt="0"/>
      <dgm:spPr/>
    </dgm:pt>
    <dgm:pt modelId="{21FDB8AD-589D-4B26-9C70-BF5311D2656D}" type="pres">
      <dgm:prSet presAssocID="{7C63A478-4761-4D96-B06F-C23C344E7891}" presName="horzSpace2" presStyleCnt="0"/>
      <dgm:spPr/>
    </dgm:pt>
    <dgm:pt modelId="{8A1F3D15-4C66-4CE9-B03E-0489DE137B6D}" type="pres">
      <dgm:prSet presAssocID="{7C63A478-4761-4D96-B06F-C23C344E7891}" presName="tx2" presStyleLbl="revTx" presStyleIdx="13" presStyleCnt="15"/>
      <dgm:spPr/>
      <dgm:t>
        <a:bodyPr/>
        <a:lstStyle/>
        <a:p>
          <a:endParaRPr lang="es-ES"/>
        </a:p>
      </dgm:t>
    </dgm:pt>
    <dgm:pt modelId="{DD3213E3-B237-4DD3-A6D6-D0AB636FCF8D}" type="pres">
      <dgm:prSet presAssocID="{7C63A478-4761-4D96-B06F-C23C344E7891}" presName="vert2" presStyleCnt="0"/>
      <dgm:spPr/>
    </dgm:pt>
    <dgm:pt modelId="{2A51F821-16C7-425B-84A5-6A2DF967C75E}" type="pres">
      <dgm:prSet presAssocID="{7C63A478-4761-4D96-B06F-C23C344E7891}" presName="thinLine2b" presStyleLbl="callout" presStyleIdx="10" presStyleCnt="12"/>
      <dgm:spPr/>
    </dgm:pt>
    <dgm:pt modelId="{C8DEE696-47BD-423B-8FF3-56DEE9BD2228}" type="pres">
      <dgm:prSet presAssocID="{7C63A478-4761-4D96-B06F-C23C344E7891}" presName="vertSpace2b" presStyleCnt="0"/>
      <dgm:spPr/>
    </dgm:pt>
    <dgm:pt modelId="{11A4CD28-CE41-4D2D-A1CA-5B704754B935}" type="pres">
      <dgm:prSet presAssocID="{1D6EBF41-7174-48DB-B3E6-ADC47372CB46}" presName="horz2" presStyleCnt="0"/>
      <dgm:spPr/>
    </dgm:pt>
    <dgm:pt modelId="{1CD6DAE0-341A-4CB6-B17E-A8BB2691B962}" type="pres">
      <dgm:prSet presAssocID="{1D6EBF41-7174-48DB-B3E6-ADC47372CB46}" presName="horzSpace2" presStyleCnt="0"/>
      <dgm:spPr/>
    </dgm:pt>
    <dgm:pt modelId="{0EF10CFE-252B-4A93-ACC1-F2B8C1B7141E}" type="pres">
      <dgm:prSet presAssocID="{1D6EBF41-7174-48DB-B3E6-ADC47372CB46}" presName="tx2" presStyleLbl="revTx" presStyleIdx="14" presStyleCnt="15"/>
      <dgm:spPr/>
      <dgm:t>
        <a:bodyPr/>
        <a:lstStyle/>
        <a:p>
          <a:endParaRPr lang="es-ES"/>
        </a:p>
      </dgm:t>
    </dgm:pt>
    <dgm:pt modelId="{2969BAE0-6461-4140-8C04-E283EF50BB5B}" type="pres">
      <dgm:prSet presAssocID="{1D6EBF41-7174-48DB-B3E6-ADC47372CB46}" presName="vert2" presStyleCnt="0"/>
      <dgm:spPr/>
    </dgm:pt>
    <dgm:pt modelId="{C6F0E80C-AA2E-4692-A099-A34369D100D4}" type="pres">
      <dgm:prSet presAssocID="{1D6EBF41-7174-48DB-B3E6-ADC47372CB46}" presName="thinLine2b" presStyleLbl="callout" presStyleIdx="11" presStyleCnt="12"/>
      <dgm:spPr/>
    </dgm:pt>
    <dgm:pt modelId="{8500A57A-1452-42E5-AA9A-9C62F3352747}" type="pres">
      <dgm:prSet presAssocID="{1D6EBF41-7174-48DB-B3E6-ADC47372CB46}" presName="vertSpace2b" presStyleCnt="0"/>
      <dgm:spPr/>
    </dgm:pt>
  </dgm:ptLst>
  <dgm:cxnLst>
    <dgm:cxn modelId="{E6C0653B-2A58-42F6-8309-F6AB7F88E95E}" type="presOf" srcId="{46AFE396-AE81-4DD3-9C36-4C4CC741B3BE}" destId="{86324F5B-D18C-4CF6-A083-577594A4589C}" srcOrd="0" destOrd="0" presId="urn:microsoft.com/office/officeart/2008/layout/LinedList"/>
    <dgm:cxn modelId="{EB53A086-D223-4733-B150-B7F47045FC6E}" type="presOf" srcId="{1D6EBF41-7174-48DB-B3E6-ADC47372CB46}" destId="{0EF10CFE-252B-4A93-ACC1-F2B8C1B7141E}" srcOrd="0" destOrd="0" presId="urn:microsoft.com/office/officeart/2008/layout/LinedList"/>
    <dgm:cxn modelId="{C11E3670-4A5A-47E8-B346-5F3863320FE2}" srcId="{CEF9D6E5-A96C-461B-B185-6DF27D079DD2}" destId="{79151150-E085-4D03-AC13-6392DA610DD8}" srcOrd="0" destOrd="0" parTransId="{5DBACC43-1F0A-4A86-902E-69453ECF2C08}" sibTransId="{650EF413-E39B-4E92-881D-01EBEC127CB3}"/>
    <dgm:cxn modelId="{E2E0BF9F-ECFF-4E55-A4A4-D41472E182C3}" srcId="{660F9BF2-B352-42C3-B31F-E0E85A714984}" destId="{EACCF7AC-F675-42BD-8B33-D8047F3F1F36}" srcOrd="0" destOrd="0" parTransId="{52768A54-293A-42D5-B8D1-0A6DFA44C456}" sibTransId="{40BB9776-33FE-4B00-B1E1-C0D31B289683}"/>
    <dgm:cxn modelId="{412D352D-1819-4AED-8521-80DF8D764B62}" srcId="{CEF9D6E5-A96C-461B-B185-6DF27D079DD2}" destId="{46AFE396-AE81-4DD3-9C36-4C4CC741B3BE}" srcOrd="1" destOrd="0" parTransId="{D1EB8D55-0533-4A3A-B60C-4D49E706DF33}" sibTransId="{04D48A5E-4B62-4BE7-B8C1-64798A58131A}"/>
    <dgm:cxn modelId="{115438DD-1C25-4CF2-A9B7-5B4387D2A5CB}" type="presOf" srcId="{EACCF7AC-F675-42BD-8B33-D8047F3F1F36}" destId="{17069266-54A3-49E0-AC03-43C473D481BD}" srcOrd="0" destOrd="0" presId="urn:microsoft.com/office/officeart/2008/layout/LinedList"/>
    <dgm:cxn modelId="{5159C799-F521-4F49-87F6-A6ACD51A5E66}" srcId="{EACCF7AC-F675-42BD-8B33-D8047F3F1F36}" destId="{CBB52AD2-8804-4A0B-B8EB-612293531CC6}" srcOrd="1" destOrd="0" parTransId="{71F9EDD6-5F6E-4C70-9575-0B1D5CEE0826}" sibTransId="{FB763BB3-A6E4-445F-93C8-914FBEB8321F}"/>
    <dgm:cxn modelId="{44CC01BF-ABA1-469D-8304-B0CA81260AC2}" type="presOf" srcId="{88A9B3F8-AEE6-41E4-AE54-E6A9EBC5273B}" destId="{DAE3B4C7-04F6-4972-98B1-B1514C0E2DD8}" srcOrd="0" destOrd="0" presId="urn:microsoft.com/office/officeart/2008/layout/LinedList"/>
    <dgm:cxn modelId="{A6EFB703-47A2-4760-9E6F-8AEDAA7ABED5}" type="presOf" srcId="{15D0DC0D-66A0-4811-B987-CD3B227193C1}" destId="{DAC675D9-7A85-4143-B59D-CD0F32D4ADCA}" srcOrd="0" destOrd="0" presId="urn:microsoft.com/office/officeart/2008/layout/LinedList"/>
    <dgm:cxn modelId="{16530A64-E75C-473D-9FBB-9B49EB92AE91}" type="presOf" srcId="{660F9BF2-B352-42C3-B31F-E0E85A714984}" destId="{BC42255C-F3D9-44B1-A484-F27E42A3CBDE}" srcOrd="0" destOrd="0" presId="urn:microsoft.com/office/officeart/2008/layout/LinedList"/>
    <dgm:cxn modelId="{6A88B1A1-845F-4E6A-8B28-96BDD762B4BD}" type="presOf" srcId="{A0027A7C-0040-40F7-8FC1-0B1272F29055}" destId="{3F2201A6-125D-493E-A828-E130FFB04412}" srcOrd="0" destOrd="0" presId="urn:microsoft.com/office/officeart/2008/layout/LinedList"/>
    <dgm:cxn modelId="{C762160F-27FF-4FA3-97F4-91E8B6E2EDC0}" srcId="{EACCF7AC-F675-42BD-8B33-D8047F3F1F36}" destId="{15D0DC0D-66A0-4811-B987-CD3B227193C1}" srcOrd="4" destOrd="0" parTransId="{7CDFA739-B965-42C5-9D22-FB7BB938EBB6}" sibTransId="{D4260334-904F-496B-A013-63CF8FA28257}"/>
    <dgm:cxn modelId="{81C0314D-F015-4848-9043-6BDAFAD7DCB0}" type="presOf" srcId="{FAF707B2-F5AF-495F-82F6-0A978E1DDA3B}" destId="{806F4B99-952A-4D2D-9F83-583906099E7E}" srcOrd="0" destOrd="0" presId="urn:microsoft.com/office/officeart/2008/layout/LinedList"/>
    <dgm:cxn modelId="{E9788087-FEBD-4874-9449-AB89A9FFBFBB}" srcId="{CEF9D6E5-A96C-461B-B185-6DF27D079DD2}" destId="{88A9B3F8-AEE6-41E4-AE54-E6A9EBC5273B}" srcOrd="3" destOrd="0" parTransId="{E77525F4-315F-4625-8F69-4542720AD241}" sibTransId="{4EAB0B6F-670B-427D-9D7B-2426330C0598}"/>
    <dgm:cxn modelId="{297505EF-B773-4F04-ABD0-F53BA29C8393}" type="presOf" srcId="{74DDB8D4-E801-4661-AE39-D3609D1782BF}" destId="{63FAB85F-C048-4E8F-BB73-35F45EFCAAB7}" srcOrd="0" destOrd="0" presId="urn:microsoft.com/office/officeart/2008/layout/LinedList"/>
    <dgm:cxn modelId="{9BB95553-1212-4F5B-923E-76DFBFBFE1B6}" type="presOf" srcId="{CEF9D6E5-A96C-461B-B185-6DF27D079DD2}" destId="{6666A712-0BC6-48E1-877F-269BBEAB8650}" srcOrd="0" destOrd="0" presId="urn:microsoft.com/office/officeart/2008/layout/LinedList"/>
    <dgm:cxn modelId="{ED4D8E2F-8F1D-43C1-B5D5-0CB68D1DCA8A}" type="presOf" srcId="{79151150-E085-4D03-AC13-6392DA610DD8}" destId="{5ABA28F4-BD33-4699-913A-7CDCBC12FE6E}" srcOrd="0" destOrd="0" presId="urn:microsoft.com/office/officeart/2008/layout/LinedList"/>
    <dgm:cxn modelId="{43B8306F-5D28-4460-9E72-880346C3CD01}" type="presOf" srcId="{61DA456E-C45A-4EC2-96D0-BE164964BCC2}" destId="{5006B0EA-1266-4FDB-9892-FDA6DAF43CBA}" srcOrd="0" destOrd="0" presId="urn:microsoft.com/office/officeart/2008/layout/LinedList"/>
    <dgm:cxn modelId="{3D0BB61F-6AB1-4170-9271-80616D200091}" srcId="{61DA456E-C45A-4EC2-96D0-BE164964BCC2}" destId="{A0027A7C-0040-40F7-8FC1-0B1272F29055}" srcOrd="0" destOrd="0" parTransId="{38E60277-E2CE-4299-B4DD-3A01021F2A7C}" sibTransId="{2284F519-95D9-481D-A717-722FB23D6BD6}"/>
    <dgm:cxn modelId="{A7C42B06-0BAA-496E-8D9C-06F40B8548BF}" srcId="{EACCF7AC-F675-42BD-8B33-D8047F3F1F36}" destId="{FAF707B2-F5AF-495F-82F6-0A978E1DDA3B}" srcOrd="0" destOrd="0" parTransId="{BFAECEEA-1604-4FF8-8A2A-CC49527B7256}" sibTransId="{9397F981-F217-4029-B54E-8BCB4ECB1650}"/>
    <dgm:cxn modelId="{6733FCF7-F5AE-4412-9FC9-40BF48AE0587}" srcId="{61DA456E-C45A-4EC2-96D0-BE164964BCC2}" destId="{1F2E4A45-E853-4901-B979-8D6F14E589D5}" srcOrd="1" destOrd="0" parTransId="{1B9FE68B-7B96-4F14-81B2-40435D575FCA}" sibTransId="{486C8BFC-6245-4759-B373-B56868DA561B}"/>
    <dgm:cxn modelId="{DCFE37B8-7117-4941-8144-08DE830B86C3}" type="presOf" srcId="{7C63A478-4761-4D96-B06F-C23C344E7891}" destId="{8A1F3D15-4C66-4CE9-B03E-0489DE137B6D}" srcOrd="0" destOrd="0" presId="urn:microsoft.com/office/officeart/2008/layout/LinedList"/>
    <dgm:cxn modelId="{785C9B8B-C851-41DC-97D1-8FEAD1D4745B}" type="presOf" srcId="{CBB52AD2-8804-4A0B-B8EB-612293531CC6}" destId="{1FA69407-EA87-4A54-B735-87A74B444A6F}" srcOrd="0" destOrd="0" presId="urn:microsoft.com/office/officeart/2008/layout/LinedList"/>
    <dgm:cxn modelId="{C4A2BCCE-3699-441B-9DAA-FBB48E7B98B0}" srcId="{EACCF7AC-F675-42BD-8B33-D8047F3F1F36}" destId="{7C63A478-4761-4D96-B06F-C23C344E7891}" srcOrd="6" destOrd="0" parTransId="{E7453D68-1810-4207-B2CE-FA8B936C7B2E}" sibTransId="{BD46B867-2DBC-4264-8606-C798C07BEA4A}"/>
    <dgm:cxn modelId="{43A6269A-AE0F-455E-8CCC-FF5F64732D4A}" srcId="{EACCF7AC-F675-42BD-8B33-D8047F3F1F36}" destId="{CEF9D6E5-A96C-461B-B185-6DF27D079DD2}" srcOrd="3" destOrd="0" parTransId="{40333E9F-2A44-4208-B625-C1C48FDB5EE2}" sibTransId="{6E278763-E1BA-49EC-B7CD-3FAA6CEEF50C}"/>
    <dgm:cxn modelId="{BA24EE1D-68A5-4554-A100-91C661758A8A}" srcId="{CEF9D6E5-A96C-461B-B185-6DF27D079DD2}" destId="{74DDB8D4-E801-4661-AE39-D3609D1782BF}" srcOrd="2" destOrd="0" parTransId="{891AB57D-BA7A-4607-A03F-287181FE8FA0}" sibTransId="{4FFBBA98-4F38-41FC-8B62-6121A55979AE}"/>
    <dgm:cxn modelId="{4B9E0F9C-7238-45E2-940A-077A2F597A1A}" srcId="{EACCF7AC-F675-42BD-8B33-D8047F3F1F36}" destId="{61DA456E-C45A-4EC2-96D0-BE164964BCC2}" srcOrd="2" destOrd="0" parTransId="{4A294141-65C4-445B-84D8-223073ADCE89}" sibTransId="{249D4A78-3228-41B6-ACFE-252206DD7ADD}"/>
    <dgm:cxn modelId="{6E20A6A3-2011-438A-B8D1-A0DC979F6D28}" type="presOf" srcId="{04B7DFA7-ED8D-4948-85BE-707B66F11318}" destId="{36A7A671-7AED-4F61-BFA3-F559CD465AB3}" srcOrd="0" destOrd="0" presId="urn:microsoft.com/office/officeart/2008/layout/LinedList"/>
    <dgm:cxn modelId="{7A12C0E6-7C76-497F-85BF-09C64467B6B7}" srcId="{EACCF7AC-F675-42BD-8B33-D8047F3F1F36}" destId="{04B7DFA7-ED8D-4948-85BE-707B66F11318}" srcOrd="5" destOrd="0" parTransId="{B506AAE7-6C45-49BF-BD17-DF3A7B680D99}" sibTransId="{1D665FD3-82B9-466C-BE56-0C20F434589F}"/>
    <dgm:cxn modelId="{C8ACF8A3-FDC8-45DA-9626-966AFBF9B34B}" type="presOf" srcId="{1F2E4A45-E853-4901-B979-8D6F14E589D5}" destId="{340550DC-1868-4E5E-8040-9C162F5C8160}" srcOrd="0" destOrd="0" presId="urn:microsoft.com/office/officeart/2008/layout/LinedList"/>
    <dgm:cxn modelId="{60CAE38E-F34F-4529-9F54-3CB22757E7B4}" srcId="{EACCF7AC-F675-42BD-8B33-D8047F3F1F36}" destId="{1D6EBF41-7174-48DB-B3E6-ADC47372CB46}" srcOrd="7" destOrd="0" parTransId="{BD1025AF-FADB-4A11-8C7A-32A5EF3FCEF6}" sibTransId="{2C0270D3-CB5E-4616-8F17-6A0E4BB26277}"/>
    <dgm:cxn modelId="{F1F93EA5-4A23-4794-8C91-DD43640E170A}" type="presParOf" srcId="{BC42255C-F3D9-44B1-A484-F27E42A3CBDE}" destId="{66A3C144-5794-41CE-ACF7-B606158DD185}" srcOrd="0" destOrd="0" presId="urn:microsoft.com/office/officeart/2008/layout/LinedList"/>
    <dgm:cxn modelId="{D4645F89-99D6-427A-A76F-2BA836DA524F}" type="presParOf" srcId="{BC42255C-F3D9-44B1-A484-F27E42A3CBDE}" destId="{C4EB1C73-E1CE-4111-B887-65B261B21460}" srcOrd="1" destOrd="0" presId="urn:microsoft.com/office/officeart/2008/layout/LinedList"/>
    <dgm:cxn modelId="{DFB31839-4AFB-4579-B354-E0636422FCA4}" type="presParOf" srcId="{C4EB1C73-E1CE-4111-B887-65B261B21460}" destId="{17069266-54A3-49E0-AC03-43C473D481BD}" srcOrd="0" destOrd="0" presId="urn:microsoft.com/office/officeart/2008/layout/LinedList"/>
    <dgm:cxn modelId="{0BB8DEF9-08ED-4252-A6FF-D0F73E29831B}" type="presParOf" srcId="{C4EB1C73-E1CE-4111-B887-65B261B21460}" destId="{2583441A-CBDC-4901-BE14-CB30902EBD65}" srcOrd="1" destOrd="0" presId="urn:microsoft.com/office/officeart/2008/layout/LinedList"/>
    <dgm:cxn modelId="{6253D53D-E29A-4B35-B057-3C61E4B83A2F}" type="presParOf" srcId="{2583441A-CBDC-4901-BE14-CB30902EBD65}" destId="{8909255E-C735-40C1-804C-9D16FC995CE1}" srcOrd="0" destOrd="0" presId="urn:microsoft.com/office/officeart/2008/layout/LinedList"/>
    <dgm:cxn modelId="{E71D2146-10FE-411D-984E-13F963BE1C06}" type="presParOf" srcId="{2583441A-CBDC-4901-BE14-CB30902EBD65}" destId="{447E5ED6-3A6E-41D0-9986-6ADEBD883267}" srcOrd="1" destOrd="0" presId="urn:microsoft.com/office/officeart/2008/layout/LinedList"/>
    <dgm:cxn modelId="{FFDB7BA8-6B0B-44F4-AE07-8D4EEDC85DB9}" type="presParOf" srcId="{447E5ED6-3A6E-41D0-9986-6ADEBD883267}" destId="{01894BA8-5B87-4D31-BA0E-4FFC869340F3}" srcOrd="0" destOrd="0" presId="urn:microsoft.com/office/officeart/2008/layout/LinedList"/>
    <dgm:cxn modelId="{FE02CADA-0047-4931-A56C-CE6EEC82C0D3}" type="presParOf" srcId="{447E5ED6-3A6E-41D0-9986-6ADEBD883267}" destId="{806F4B99-952A-4D2D-9F83-583906099E7E}" srcOrd="1" destOrd="0" presId="urn:microsoft.com/office/officeart/2008/layout/LinedList"/>
    <dgm:cxn modelId="{AA45B26B-719F-4634-8801-5C477B88312E}" type="presParOf" srcId="{447E5ED6-3A6E-41D0-9986-6ADEBD883267}" destId="{D1B811E3-5BBB-415C-837C-A6CA5BC2278D}" srcOrd="2" destOrd="0" presId="urn:microsoft.com/office/officeart/2008/layout/LinedList"/>
    <dgm:cxn modelId="{96054CFF-FB4D-4F1F-9999-B738307EA575}" type="presParOf" srcId="{2583441A-CBDC-4901-BE14-CB30902EBD65}" destId="{3B21875F-965E-4049-9E6F-0DC36378D29B}" srcOrd="2" destOrd="0" presId="urn:microsoft.com/office/officeart/2008/layout/LinedList"/>
    <dgm:cxn modelId="{C7FB2F5D-5AEB-44E6-BDF6-3CD85DA47DF2}" type="presParOf" srcId="{2583441A-CBDC-4901-BE14-CB30902EBD65}" destId="{6E65F2CA-1B9A-4342-9FF4-52E10CE51521}" srcOrd="3" destOrd="0" presId="urn:microsoft.com/office/officeart/2008/layout/LinedList"/>
    <dgm:cxn modelId="{33E113B6-B78C-4877-9D3C-C4CE694A7DA0}" type="presParOf" srcId="{2583441A-CBDC-4901-BE14-CB30902EBD65}" destId="{031C422F-C63A-40AB-9A07-AB4EC0B9407E}" srcOrd="4" destOrd="0" presId="urn:microsoft.com/office/officeart/2008/layout/LinedList"/>
    <dgm:cxn modelId="{B2276E2B-707D-4682-ABCD-CFDA26734FC5}" type="presParOf" srcId="{031C422F-C63A-40AB-9A07-AB4EC0B9407E}" destId="{E19FA2D7-45A7-4BFB-9046-61F65ABBF8A0}" srcOrd="0" destOrd="0" presId="urn:microsoft.com/office/officeart/2008/layout/LinedList"/>
    <dgm:cxn modelId="{6B5C466D-C1E0-44C2-8320-4831AEF2E8F0}" type="presParOf" srcId="{031C422F-C63A-40AB-9A07-AB4EC0B9407E}" destId="{1FA69407-EA87-4A54-B735-87A74B444A6F}" srcOrd="1" destOrd="0" presId="urn:microsoft.com/office/officeart/2008/layout/LinedList"/>
    <dgm:cxn modelId="{1DFAD3B5-308C-40C0-B3F1-5206C7A7EBB4}" type="presParOf" srcId="{031C422F-C63A-40AB-9A07-AB4EC0B9407E}" destId="{37E20900-AB2E-4ED0-BBEE-846BB822E1C6}" srcOrd="2" destOrd="0" presId="urn:microsoft.com/office/officeart/2008/layout/LinedList"/>
    <dgm:cxn modelId="{72613C7E-519B-42E6-9FAA-381E8E616CE4}" type="presParOf" srcId="{2583441A-CBDC-4901-BE14-CB30902EBD65}" destId="{31B9BDC8-4E4B-41CE-890C-FC317D113E0B}" srcOrd="5" destOrd="0" presId="urn:microsoft.com/office/officeart/2008/layout/LinedList"/>
    <dgm:cxn modelId="{77CF827E-9F96-44B0-AAD7-3F81703C94BE}" type="presParOf" srcId="{2583441A-CBDC-4901-BE14-CB30902EBD65}" destId="{FB282EAD-9DEE-463B-A85F-4469C2E12180}" srcOrd="6" destOrd="0" presId="urn:microsoft.com/office/officeart/2008/layout/LinedList"/>
    <dgm:cxn modelId="{871BE982-437C-4BF3-80AA-6FA96FFF97BB}" type="presParOf" srcId="{2583441A-CBDC-4901-BE14-CB30902EBD65}" destId="{0353BEBA-3C14-40AB-AD02-A84D0C4BDD36}" srcOrd="7" destOrd="0" presId="urn:microsoft.com/office/officeart/2008/layout/LinedList"/>
    <dgm:cxn modelId="{CF0B34BC-4A40-46BD-8955-1D9AEE052F85}" type="presParOf" srcId="{0353BEBA-3C14-40AB-AD02-A84D0C4BDD36}" destId="{B5547F18-CAA2-4384-AE48-DEA1D06AA54D}" srcOrd="0" destOrd="0" presId="urn:microsoft.com/office/officeart/2008/layout/LinedList"/>
    <dgm:cxn modelId="{2705811A-C9E3-40DF-906F-470CA3BD670B}" type="presParOf" srcId="{0353BEBA-3C14-40AB-AD02-A84D0C4BDD36}" destId="{5006B0EA-1266-4FDB-9892-FDA6DAF43CBA}" srcOrd="1" destOrd="0" presId="urn:microsoft.com/office/officeart/2008/layout/LinedList"/>
    <dgm:cxn modelId="{741CE77D-7AF8-466C-B562-420191FB348E}" type="presParOf" srcId="{0353BEBA-3C14-40AB-AD02-A84D0C4BDD36}" destId="{96AF3EE9-881C-4060-B24A-1D62C9E44959}" srcOrd="2" destOrd="0" presId="urn:microsoft.com/office/officeart/2008/layout/LinedList"/>
    <dgm:cxn modelId="{44A1CBD1-C7E0-4774-91E8-2E945E0BBF29}" type="presParOf" srcId="{96AF3EE9-881C-4060-B24A-1D62C9E44959}" destId="{51172EBB-4310-448D-AFB8-B6FC736C614A}" srcOrd="0" destOrd="0" presId="urn:microsoft.com/office/officeart/2008/layout/LinedList"/>
    <dgm:cxn modelId="{C216428C-6008-40C6-8F23-700809F9BA6C}" type="presParOf" srcId="{51172EBB-4310-448D-AFB8-B6FC736C614A}" destId="{65E8D6A8-67CB-4ED8-923C-8642BE0F08AF}" srcOrd="0" destOrd="0" presId="urn:microsoft.com/office/officeart/2008/layout/LinedList"/>
    <dgm:cxn modelId="{008949F9-7A79-4E9F-BEEA-773B56DB16D0}" type="presParOf" srcId="{51172EBB-4310-448D-AFB8-B6FC736C614A}" destId="{3F2201A6-125D-493E-A828-E130FFB04412}" srcOrd="1" destOrd="0" presId="urn:microsoft.com/office/officeart/2008/layout/LinedList"/>
    <dgm:cxn modelId="{8E74EDAF-6ECC-4004-87D2-91660FCBAE8F}" type="presParOf" srcId="{51172EBB-4310-448D-AFB8-B6FC736C614A}" destId="{C732C1A9-C8D6-4E68-99E9-92CFCBE28431}" srcOrd="2" destOrd="0" presId="urn:microsoft.com/office/officeart/2008/layout/LinedList"/>
    <dgm:cxn modelId="{C88A8D0B-7880-493F-A5B9-D183BEECBF51}" type="presParOf" srcId="{96AF3EE9-881C-4060-B24A-1D62C9E44959}" destId="{820950B2-88C9-4926-ACC6-A28D6BF13B04}" srcOrd="1" destOrd="0" presId="urn:microsoft.com/office/officeart/2008/layout/LinedList"/>
    <dgm:cxn modelId="{118B5B0B-BED6-453C-8B83-08107C28EFA9}" type="presParOf" srcId="{96AF3EE9-881C-4060-B24A-1D62C9E44959}" destId="{A8F8A1C7-730D-4C67-9D75-26A476FCB429}" srcOrd="2" destOrd="0" presId="urn:microsoft.com/office/officeart/2008/layout/LinedList"/>
    <dgm:cxn modelId="{AE158E51-5303-4C46-88A8-900767F0644C}" type="presParOf" srcId="{A8F8A1C7-730D-4C67-9D75-26A476FCB429}" destId="{3444B568-B44C-419B-80B9-2D03D05A28C4}" srcOrd="0" destOrd="0" presId="urn:microsoft.com/office/officeart/2008/layout/LinedList"/>
    <dgm:cxn modelId="{0AFDCA55-71BD-47E7-9B5D-182977C0E3D0}" type="presParOf" srcId="{A8F8A1C7-730D-4C67-9D75-26A476FCB429}" destId="{340550DC-1868-4E5E-8040-9C162F5C8160}" srcOrd="1" destOrd="0" presId="urn:microsoft.com/office/officeart/2008/layout/LinedList"/>
    <dgm:cxn modelId="{968E6E6E-D771-48A0-B3B7-007E48586412}" type="presParOf" srcId="{A8F8A1C7-730D-4C67-9D75-26A476FCB429}" destId="{DD378589-E876-4194-9664-59EF1EEADA52}" srcOrd="2" destOrd="0" presId="urn:microsoft.com/office/officeart/2008/layout/LinedList"/>
    <dgm:cxn modelId="{4E4B55A3-1188-4B26-A2F3-106825AA725E}" type="presParOf" srcId="{2583441A-CBDC-4901-BE14-CB30902EBD65}" destId="{58BC8877-3384-4CB4-B85D-36C22330141F}" srcOrd="8" destOrd="0" presId="urn:microsoft.com/office/officeart/2008/layout/LinedList"/>
    <dgm:cxn modelId="{BBF460AA-1CA7-45B8-A46C-6C8EA564F1AC}" type="presParOf" srcId="{2583441A-CBDC-4901-BE14-CB30902EBD65}" destId="{961E2C83-5549-4B78-A5D8-B3ACC37A9E57}" srcOrd="9" destOrd="0" presId="urn:microsoft.com/office/officeart/2008/layout/LinedList"/>
    <dgm:cxn modelId="{A823A050-A1B5-466C-B91E-FEFDEE932C91}" type="presParOf" srcId="{2583441A-CBDC-4901-BE14-CB30902EBD65}" destId="{0AB4B730-96B8-4CCE-81B0-F8A54C348D11}" srcOrd="10" destOrd="0" presId="urn:microsoft.com/office/officeart/2008/layout/LinedList"/>
    <dgm:cxn modelId="{5070B2FA-8FA5-44E6-B0D7-97361870FE4D}" type="presParOf" srcId="{0AB4B730-96B8-4CCE-81B0-F8A54C348D11}" destId="{B355ECB9-2210-4812-89A3-4B2F0ACA0480}" srcOrd="0" destOrd="0" presId="urn:microsoft.com/office/officeart/2008/layout/LinedList"/>
    <dgm:cxn modelId="{53E237A9-EDF3-4C0C-846D-D55A85A04646}" type="presParOf" srcId="{0AB4B730-96B8-4CCE-81B0-F8A54C348D11}" destId="{6666A712-0BC6-48E1-877F-269BBEAB8650}" srcOrd="1" destOrd="0" presId="urn:microsoft.com/office/officeart/2008/layout/LinedList"/>
    <dgm:cxn modelId="{1A6A9BED-CD6D-42AE-96D6-23846FC98941}" type="presParOf" srcId="{0AB4B730-96B8-4CCE-81B0-F8A54C348D11}" destId="{8500BC13-F4A0-464B-BFFE-0153A57E6370}" srcOrd="2" destOrd="0" presId="urn:microsoft.com/office/officeart/2008/layout/LinedList"/>
    <dgm:cxn modelId="{D587550A-1E23-46B8-A383-76A52F09B445}" type="presParOf" srcId="{8500BC13-F4A0-464B-BFFE-0153A57E6370}" destId="{6AC2E351-A9E1-4776-A14C-08D5A259C721}" srcOrd="0" destOrd="0" presId="urn:microsoft.com/office/officeart/2008/layout/LinedList"/>
    <dgm:cxn modelId="{96DF8CA7-1291-4E10-AC8C-832769C966C7}" type="presParOf" srcId="{6AC2E351-A9E1-4776-A14C-08D5A259C721}" destId="{1263592A-6962-4FEE-B6C4-CBF00BE55F65}" srcOrd="0" destOrd="0" presId="urn:microsoft.com/office/officeart/2008/layout/LinedList"/>
    <dgm:cxn modelId="{01A8AB74-8E52-47C1-8D87-8BFE7962C666}" type="presParOf" srcId="{6AC2E351-A9E1-4776-A14C-08D5A259C721}" destId="{5ABA28F4-BD33-4699-913A-7CDCBC12FE6E}" srcOrd="1" destOrd="0" presId="urn:microsoft.com/office/officeart/2008/layout/LinedList"/>
    <dgm:cxn modelId="{4CF0E31D-0934-4133-8571-74E84C0D42E3}" type="presParOf" srcId="{6AC2E351-A9E1-4776-A14C-08D5A259C721}" destId="{A32D0685-7105-4B65-BF5F-1B2B5E0D0FAD}" srcOrd="2" destOrd="0" presId="urn:microsoft.com/office/officeart/2008/layout/LinedList"/>
    <dgm:cxn modelId="{F48CA25A-A573-4909-9D68-84F715163A8F}" type="presParOf" srcId="{8500BC13-F4A0-464B-BFFE-0153A57E6370}" destId="{87AF2DDB-96B1-408C-9F36-5CC0012B0519}" srcOrd="1" destOrd="0" presId="urn:microsoft.com/office/officeart/2008/layout/LinedList"/>
    <dgm:cxn modelId="{8604AAA7-E995-4C4A-A1FF-B3A1E0EBEB3D}" type="presParOf" srcId="{8500BC13-F4A0-464B-BFFE-0153A57E6370}" destId="{7A06FD40-081C-4B95-A81F-FB2DB9830A4D}" srcOrd="2" destOrd="0" presId="urn:microsoft.com/office/officeart/2008/layout/LinedList"/>
    <dgm:cxn modelId="{5C022C8B-D2E2-455E-92BE-E09ECC4B5A17}" type="presParOf" srcId="{7A06FD40-081C-4B95-A81F-FB2DB9830A4D}" destId="{0A74E80D-8295-4B33-82B5-2C31EC7DFC54}" srcOrd="0" destOrd="0" presId="urn:microsoft.com/office/officeart/2008/layout/LinedList"/>
    <dgm:cxn modelId="{DB17FAFB-3CBB-41D6-B646-B31AD2172DD8}" type="presParOf" srcId="{7A06FD40-081C-4B95-A81F-FB2DB9830A4D}" destId="{86324F5B-D18C-4CF6-A083-577594A4589C}" srcOrd="1" destOrd="0" presId="urn:microsoft.com/office/officeart/2008/layout/LinedList"/>
    <dgm:cxn modelId="{7E052636-05BB-430E-A795-1B7BE07AD7B5}" type="presParOf" srcId="{7A06FD40-081C-4B95-A81F-FB2DB9830A4D}" destId="{A8BBF624-A862-4372-8BD6-DC60E332E592}" srcOrd="2" destOrd="0" presId="urn:microsoft.com/office/officeart/2008/layout/LinedList"/>
    <dgm:cxn modelId="{5B8755C6-A735-4B70-B63A-F7C4E574977B}" type="presParOf" srcId="{8500BC13-F4A0-464B-BFFE-0153A57E6370}" destId="{CBDB230C-1236-44AA-BEB2-A78FBC84DAA4}" srcOrd="3" destOrd="0" presId="urn:microsoft.com/office/officeart/2008/layout/LinedList"/>
    <dgm:cxn modelId="{E78BD5F9-9781-413E-8C57-788CC853C64A}" type="presParOf" srcId="{8500BC13-F4A0-464B-BFFE-0153A57E6370}" destId="{E3B9B399-F546-4047-BC0D-D6B1EE238859}" srcOrd="4" destOrd="0" presId="urn:microsoft.com/office/officeart/2008/layout/LinedList"/>
    <dgm:cxn modelId="{5233353B-EE7A-43DE-94B6-089C8ACE6AF7}" type="presParOf" srcId="{E3B9B399-F546-4047-BC0D-D6B1EE238859}" destId="{6E760227-AC80-45D6-8E2E-2BEAAD25AEEE}" srcOrd="0" destOrd="0" presId="urn:microsoft.com/office/officeart/2008/layout/LinedList"/>
    <dgm:cxn modelId="{1AFDA884-8625-4AB8-909E-74365FBB9162}" type="presParOf" srcId="{E3B9B399-F546-4047-BC0D-D6B1EE238859}" destId="{63FAB85F-C048-4E8F-BB73-35F45EFCAAB7}" srcOrd="1" destOrd="0" presId="urn:microsoft.com/office/officeart/2008/layout/LinedList"/>
    <dgm:cxn modelId="{D61222FC-5336-4132-B0A2-0715D9DBF97A}" type="presParOf" srcId="{E3B9B399-F546-4047-BC0D-D6B1EE238859}" destId="{5705D1EA-1DC3-43EF-87D8-113486DDFDEA}" srcOrd="2" destOrd="0" presId="urn:microsoft.com/office/officeart/2008/layout/LinedList"/>
    <dgm:cxn modelId="{43891C7F-97DB-4CAD-9578-6DEA1756E500}" type="presParOf" srcId="{8500BC13-F4A0-464B-BFFE-0153A57E6370}" destId="{5086BFBC-E395-42D2-B10A-9B386EF778AD}" srcOrd="5" destOrd="0" presId="urn:microsoft.com/office/officeart/2008/layout/LinedList"/>
    <dgm:cxn modelId="{1EA89EFB-CD1A-4161-8447-331934FF5157}" type="presParOf" srcId="{8500BC13-F4A0-464B-BFFE-0153A57E6370}" destId="{324600FC-8D94-4E52-A37B-525725B889C3}" srcOrd="6" destOrd="0" presId="urn:microsoft.com/office/officeart/2008/layout/LinedList"/>
    <dgm:cxn modelId="{5B5880F3-C0A8-4DC7-8F27-8B45674DD3A8}" type="presParOf" srcId="{324600FC-8D94-4E52-A37B-525725B889C3}" destId="{8F675DF9-3E55-4460-9F0E-426427F9AE9A}" srcOrd="0" destOrd="0" presId="urn:microsoft.com/office/officeart/2008/layout/LinedList"/>
    <dgm:cxn modelId="{52CE09E4-C76E-481A-B013-7143733BB54B}" type="presParOf" srcId="{324600FC-8D94-4E52-A37B-525725B889C3}" destId="{DAE3B4C7-04F6-4972-98B1-B1514C0E2DD8}" srcOrd="1" destOrd="0" presId="urn:microsoft.com/office/officeart/2008/layout/LinedList"/>
    <dgm:cxn modelId="{C86BB25A-BB2A-4CFA-BEBD-26B052CB24E3}" type="presParOf" srcId="{324600FC-8D94-4E52-A37B-525725B889C3}" destId="{117F07FE-64D8-4BEF-A32E-C43A3B9FA061}" srcOrd="2" destOrd="0" presId="urn:microsoft.com/office/officeart/2008/layout/LinedList"/>
    <dgm:cxn modelId="{58F765DB-0898-4B49-A4EC-8D93CC0AF922}" type="presParOf" srcId="{2583441A-CBDC-4901-BE14-CB30902EBD65}" destId="{29ADB444-A4D6-48F4-87DD-B4431F79E458}" srcOrd="11" destOrd="0" presId="urn:microsoft.com/office/officeart/2008/layout/LinedList"/>
    <dgm:cxn modelId="{043B406D-297C-4F1D-8CEF-546F2F16F9D7}" type="presParOf" srcId="{2583441A-CBDC-4901-BE14-CB30902EBD65}" destId="{02A38664-C78C-4128-89FF-FB0A0FBB429A}" srcOrd="12" destOrd="0" presId="urn:microsoft.com/office/officeart/2008/layout/LinedList"/>
    <dgm:cxn modelId="{65811EDF-A0E8-46CD-A840-1942073301CD}" type="presParOf" srcId="{2583441A-CBDC-4901-BE14-CB30902EBD65}" destId="{23A15735-3BB5-40B7-AFC3-9AEF7456F298}" srcOrd="13" destOrd="0" presId="urn:microsoft.com/office/officeart/2008/layout/LinedList"/>
    <dgm:cxn modelId="{58678AC4-EB6E-4697-A1D6-FCCB35136D73}" type="presParOf" srcId="{23A15735-3BB5-40B7-AFC3-9AEF7456F298}" destId="{6FE4C0B3-F016-4DF4-AD55-8741CBB5A9B7}" srcOrd="0" destOrd="0" presId="urn:microsoft.com/office/officeart/2008/layout/LinedList"/>
    <dgm:cxn modelId="{B6511881-EC2D-4571-8A2C-78CF63BCB7BD}" type="presParOf" srcId="{23A15735-3BB5-40B7-AFC3-9AEF7456F298}" destId="{DAC675D9-7A85-4143-B59D-CD0F32D4ADCA}" srcOrd="1" destOrd="0" presId="urn:microsoft.com/office/officeart/2008/layout/LinedList"/>
    <dgm:cxn modelId="{88D95C38-04DF-464D-94DF-1ACF00682EE5}" type="presParOf" srcId="{23A15735-3BB5-40B7-AFC3-9AEF7456F298}" destId="{D75BF02D-F305-4E8B-AEF1-9B97E5854C27}" srcOrd="2" destOrd="0" presId="urn:microsoft.com/office/officeart/2008/layout/LinedList"/>
    <dgm:cxn modelId="{BAA6766E-4591-48E6-B211-10CAA8E8D952}" type="presParOf" srcId="{2583441A-CBDC-4901-BE14-CB30902EBD65}" destId="{87F73994-AC9A-486B-9F6C-F5AEE1B16F0B}" srcOrd="14" destOrd="0" presId="urn:microsoft.com/office/officeart/2008/layout/LinedList"/>
    <dgm:cxn modelId="{53C9C3E3-BCF6-430A-924A-3836472CE6E9}" type="presParOf" srcId="{2583441A-CBDC-4901-BE14-CB30902EBD65}" destId="{2BF1F68C-67F2-47B6-B10E-68E121E80FEB}" srcOrd="15" destOrd="0" presId="urn:microsoft.com/office/officeart/2008/layout/LinedList"/>
    <dgm:cxn modelId="{EBFB3D58-4F3E-4364-8375-C3BA484F980F}" type="presParOf" srcId="{2583441A-CBDC-4901-BE14-CB30902EBD65}" destId="{E08701E9-2BAB-440C-B87C-11431F301E60}" srcOrd="16" destOrd="0" presId="urn:microsoft.com/office/officeart/2008/layout/LinedList"/>
    <dgm:cxn modelId="{1BAE8DDE-8597-4667-A418-E39692C4EA86}" type="presParOf" srcId="{E08701E9-2BAB-440C-B87C-11431F301E60}" destId="{7A99B2FA-6F44-465F-9BB6-802C33842DB3}" srcOrd="0" destOrd="0" presId="urn:microsoft.com/office/officeart/2008/layout/LinedList"/>
    <dgm:cxn modelId="{68DB1880-B73A-4D29-A1BF-212C6344C812}" type="presParOf" srcId="{E08701E9-2BAB-440C-B87C-11431F301E60}" destId="{36A7A671-7AED-4F61-BFA3-F559CD465AB3}" srcOrd="1" destOrd="0" presId="urn:microsoft.com/office/officeart/2008/layout/LinedList"/>
    <dgm:cxn modelId="{9921C18A-A7B6-4E97-B3B9-FDA13000DA14}" type="presParOf" srcId="{E08701E9-2BAB-440C-B87C-11431F301E60}" destId="{78DB158C-CAE4-447E-A40C-9827B6AE891D}" srcOrd="2" destOrd="0" presId="urn:microsoft.com/office/officeart/2008/layout/LinedList"/>
    <dgm:cxn modelId="{7377CD84-02D8-41BE-B047-D401A8062C2E}" type="presParOf" srcId="{2583441A-CBDC-4901-BE14-CB30902EBD65}" destId="{EA89C713-C77D-4AC7-A429-B5785C2581D3}" srcOrd="17" destOrd="0" presId="urn:microsoft.com/office/officeart/2008/layout/LinedList"/>
    <dgm:cxn modelId="{9C1EE127-AFDF-41FF-9CEA-386D6D558DF3}" type="presParOf" srcId="{2583441A-CBDC-4901-BE14-CB30902EBD65}" destId="{BE08DC02-226E-4C13-BDE3-9043BB828F21}" srcOrd="18" destOrd="0" presId="urn:microsoft.com/office/officeart/2008/layout/LinedList"/>
    <dgm:cxn modelId="{7D46B6FB-9441-4DF9-9189-19CC4597A0B6}" type="presParOf" srcId="{2583441A-CBDC-4901-BE14-CB30902EBD65}" destId="{7B2E1287-4CDF-4A07-908E-10BDE759D6F1}" srcOrd="19" destOrd="0" presId="urn:microsoft.com/office/officeart/2008/layout/LinedList"/>
    <dgm:cxn modelId="{DA0697F5-BCB5-4172-AF6A-866CC623A829}" type="presParOf" srcId="{7B2E1287-4CDF-4A07-908E-10BDE759D6F1}" destId="{21FDB8AD-589D-4B26-9C70-BF5311D2656D}" srcOrd="0" destOrd="0" presId="urn:microsoft.com/office/officeart/2008/layout/LinedList"/>
    <dgm:cxn modelId="{9D997844-23BA-4881-A741-F0DE3422651E}" type="presParOf" srcId="{7B2E1287-4CDF-4A07-908E-10BDE759D6F1}" destId="{8A1F3D15-4C66-4CE9-B03E-0489DE137B6D}" srcOrd="1" destOrd="0" presId="urn:microsoft.com/office/officeart/2008/layout/LinedList"/>
    <dgm:cxn modelId="{02155240-250B-4131-91C8-61B39192AEB9}" type="presParOf" srcId="{7B2E1287-4CDF-4A07-908E-10BDE759D6F1}" destId="{DD3213E3-B237-4DD3-A6D6-D0AB636FCF8D}" srcOrd="2" destOrd="0" presId="urn:microsoft.com/office/officeart/2008/layout/LinedList"/>
    <dgm:cxn modelId="{DD4F0861-646E-4251-9FD3-DB4CC500D82C}" type="presParOf" srcId="{2583441A-CBDC-4901-BE14-CB30902EBD65}" destId="{2A51F821-16C7-425B-84A5-6A2DF967C75E}" srcOrd="20" destOrd="0" presId="urn:microsoft.com/office/officeart/2008/layout/LinedList"/>
    <dgm:cxn modelId="{4D9B2050-5E96-47B1-B597-A3BC621D9E2E}" type="presParOf" srcId="{2583441A-CBDC-4901-BE14-CB30902EBD65}" destId="{C8DEE696-47BD-423B-8FF3-56DEE9BD2228}" srcOrd="21" destOrd="0" presId="urn:microsoft.com/office/officeart/2008/layout/LinedList"/>
    <dgm:cxn modelId="{C4ABE99B-688F-4F7A-B51B-26F5B34571D3}" type="presParOf" srcId="{2583441A-CBDC-4901-BE14-CB30902EBD65}" destId="{11A4CD28-CE41-4D2D-A1CA-5B704754B935}" srcOrd="22" destOrd="0" presId="urn:microsoft.com/office/officeart/2008/layout/LinedList"/>
    <dgm:cxn modelId="{EAFDACCE-6911-4DCC-9EE2-1315A4EBE9ED}" type="presParOf" srcId="{11A4CD28-CE41-4D2D-A1CA-5B704754B935}" destId="{1CD6DAE0-341A-4CB6-B17E-A8BB2691B962}" srcOrd="0" destOrd="0" presId="urn:microsoft.com/office/officeart/2008/layout/LinedList"/>
    <dgm:cxn modelId="{CB74A585-F4C7-46CF-A5AA-8B473F28A89C}" type="presParOf" srcId="{11A4CD28-CE41-4D2D-A1CA-5B704754B935}" destId="{0EF10CFE-252B-4A93-ACC1-F2B8C1B7141E}" srcOrd="1" destOrd="0" presId="urn:microsoft.com/office/officeart/2008/layout/LinedList"/>
    <dgm:cxn modelId="{DD02E7CA-BC72-4FF7-A870-3B490ED40478}" type="presParOf" srcId="{11A4CD28-CE41-4D2D-A1CA-5B704754B935}" destId="{2969BAE0-6461-4140-8C04-E283EF50BB5B}" srcOrd="2" destOrd="0" presId="urn:microsoft.com/office/officeart/2008/layout/LinedList"/>
    <dgm:cxn modelId="{7AB83C6F-6AFE-4272-912D-A011F5FD83F4}" type="presParOf" srcId="{2583441A-CBDC-4901-BE14-CB30902EBD65}" destId="{C6F0E80C-AA2E-4692-A099-A34369D100D4}" srcOrd="23" destOrd="0" presId="urn:microsoft.com/office/officeart/2008/layout/LinedList"/>
    <dgm:cxn modelId="{7A205D6F-DD55-4281-89E3-7B82F7AC66CE}" type="presParOf" srcId="{2583441A-CBDC-4901-BE14-CB30902EBD65}" destId="{8500A57A-1452-42E5-AA9A-9C62F3352747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0F9BF2-B352-42C3-B31F-E0E85A7149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5D0DC0D-66A0-4811-B987-CD3B227193C1}">
      <dgm:prSet phldrT="[Texto]" custT="1"/>
      <dgm:spPr/>
      <dgm:t>
        <a:bodyPr/>
        <a:lstStyle/>
        <a:p>
          <a:endParaRPr lang="es-ES" sz="1800" dirty="0"/>
        </a:p>
      </dgm:t>
    </dgm:pt>
    <dgm:pt modelId="{7CDFA739-B965-42C5-9D22-FB7BB938EBB6}" type="parTrans" cxnId="{C762160F-27FF-4FA3-97F4-91E8B6E2EDC0}">
      <dgm:prSet/>
      <dgm:spPr/>
      <dgm:t>
        <a:bodyPr/>
        <a:lstStyle/>
        <a:p>
          <a:endParaRPr lang="es-ES"/>
        </a:p>
      </dgm:t>
    </dgm:pt>
    <dgm:pt modelId="{D4260334-904F-496B-A013-63CF8FA28257}" type="sibTrans" cxnId="{C762160F-27FF-4FA3-97F4-91E8B6E2EDC0}">
      <dgm:prSet/>
      <dgm:spPr/>
      <dgm:t>
        <a:bodyPr/>
        <a:lstStyle/>
        <a:p>
          <a:endParaRPr lang="es-ES"/>
        </a:p>
      </dgm:t>
    </dgm:pt>
    <dgm:pt modelId="{C38F6DAD-67CA-4163-97AA-35B247794FBF}" type="pres">
      <dgm:prSet presAssocID="{660F9BF2-B352-42C3-B31F-E0E85A7149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90CE65A-A53F-477C-A822-B48F29DF8BFA}" type="pres">
      <dgm:prSet presAssocID="{15D0DC0D-66A0-4811-B987-CD3B227193C1}" presName="parentText" presStyleLbl="node1" presStyleIdx="0" presStyleCnt="1" custLinFactNeighborX="-11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762160F-27FF-4FA3-97F4-91E8B6E2EDC0}" srcId="{660F9BF2-B352-42C3-B31F-E0E85A714984}" destId="{15D0DC0D-66A0-4811-B987-CD3B227193C1}" srcOrd="0" destOrd="0" parTransId="{7CDFA739-B965-42C5-9D22-FB7BB938EBB6}" sibTransId="{D4260334-904F-496B-A013-63CF8FA28257}"/>
    <dgm:cxn modelId="{E1312A09-38E3-4FA1-978A-6E1CA4790701}" type="presOf" srcId="{660F9BF2-B352-42C3-B31F-E0E85A714984}" destId="{C38F6DAD-67CA-4163-97AA-35B247794FBF}" srcOrd="0" destOrd="0" presId="urn:microsoft.com/office/officeart/2005/8/layout/vList2"/>
    <dgm:cxn modelId="{AC5D32D3-A82C-40FE-BA7A-3C14F5D3C64C}" type="presOf" srcId="{15D0DC0D-66A0-4811-B987-CD3B227193C1}" destId="{C90CE65A-A53F-477C-A822-B48F29DF8BFA}" srcOrd="0" destOrd="0" presId="urn:microsoft.com/office/officeart/2005/8/layout/vList2"/>
    <dgm:cxn modelId="{6283B6F9-0C06-45B5-A284-CAB95DBA0566}" type="presParOf" srcId="{C38F6DAD-67CA-4163-97AA-35B247794FBF}" destId="{C90CE65A-A53F-477C-A822-B48F29DF8B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9A80B1-5978-4C8C-A9A1-80EA8EDDAF9C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63F9FEC-FED8-4F03-8FE4-259F8C947A74}">
      <dgm:prSet phldrT="[Texto]" custT="1"/>
      <dgm:spPr/>
      <dgm:t>
        <a:bodyPr/>
        <a:lstStyle/>
        <a:p>
          <a:r>
            <a:rPr lang="es-ES" sz="2000" b="1" u="sng" dirty="0" err="1" smtClean="0"/>
            <a:t>Númerode</a:t>
          </a:r>
          <a:r>
            <a:rPr lang="es-ES" sz="2000" b="1" u="sng" dirty="0" smtClean="0"/>
            <a:t> proyecto</a:t>
          </a:r>
        </a:p>
        <a:p>
          <a:r>
            <a:rPr lang="es-ES" sz="2000" dirty="0" smtClean="0"/>
            <a:t>2017-1-ES01-KA101-037720</a:t>
          </a:r>
        </a:p>
        <a:p>
          <a:endParaRPr lang="es-ES" sz="2000" b="1" u="sng" dirty="0"/>
        </a:p>
      </dgm:t>
    </dgm:pt>
    <dgm:pt modelId="{91EC71F6-5BC3-43CA-8B1D-263AD9C11F5A}" type="parTrans" cxnId="{DE2AA439-A469-49BF-AA04-FC836FF0C90B}">
      <dgm:prSet/>
      <dgm:spPr/>
      <dgm:t>
        <a:bodyPr/>
        <a:lstStyle/>
        <a:p>
          <a:endParaRPr lang="es-ES"/>
        </a:p>
      </dgm:t>
    </dgm:pt>
    <dgm:pt modelId="{59E9FD89-0CF7-4A69-8EE8-D4ECBC242E68}" type="sibTrans" cxnId="{DE2AA439-A469-49BF-AA04-FC836FF0C90B}">
      <dgm:prSet/>
      <dgm:spPr/>
      <dgm:t>
        <a:bodyPr/>
        <a:lstStyle/>
        <a:p>
          <a:endParaRPr lang="es-ES"/>
        </a:p>
      </dgm:t>
    </dgm:pt>
    <dgm:pt modelId="{972E0655-DF71-4ABA-82EC-6342EFE4C414}">
      <dgm:prSet phldrT="[Texto]" custT="1"/>
      <dgm:spPr/>
      <dgm:t>
        <a:bodyPr/>
        <a:lstStyle/>
        <a:p>
          <a:pPr marL="0" marR="0" lvl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ES" sz="2000" b="1" u="sng" dirty="0" smtClean="0"/>
            <a:t>Duración</a:t>
          </a: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dirty="0" smtClean="0"/>
            <a:t>- 1 de julio de 2017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dirty="0" smtClean="0"/>
            <a:t>- </a:t>
          </a:r>
          <a:r>
            <a:rPr lang="es-ES" sz="2000" dirty="0" smtClean="0"/>
            <a:t>30 </a:t>
          </a:r>
          <a:r>
            <a:rPr lang="es-ES" sz="2000" dirty="0" smtClean="0"/>
            <a:t>de </a:t>
          </a:r>
          <a:r>
            <a:rPr lang="es-ES" sz="2000" dirty="0" smtClean="0"/>
            <a:t>junio </a:t>
          </a:r>
          <a:r>
            <a:rPr lang="es-ES" sz="2000" dirty="0" smtClean="0"/>
            <a:t>de 2019</a:t>
          </a:r>
          <a:endParaRPr lang="es-ES" sz="2000" dirty="0"/>
        </a:p>
      </dgm:t>
    </dgm:pt>
    <dgm:pt modelId="{6996EB4E-A166-4C93-B34A-D3CEEC4AF77E}" type="parTrans" cxnId="{16BC2DDF-F637-4A98-B6FC-FF3CB62AC57A}">
      <dgm:prSet/>
      <dgm:spPr/>
      <dgm:t>
        <a:bodyPr/>
        <a:lstStyle/>
        <a:p>
          <a:endParaRPr lang="es-ES"/>
        </a:p>
      </dgm:t>
    </dgm:pt>
    <dgm:pt modelId="{FBAEFC1D-67B2-4E59-8B96-84E20DCE2A50}" type="sibTrans" cxnId="{16BC2DDF-F637-4A98-B6FC-FF3CB62AC57A}">
      <dgm:prSet/>
      <dgm:spPr/>
      <dgm:t>
        <a:bodyPr/>
        <a:lstStyle/>
        <a:p>
          <a:endParaRPr lang="es-ES"/>
        </a:p>
      </dgm:t>
    </dgm:pt>
    <dgm:pt modelId="{C541DC9E-983E-4EAA-894B-ED37C050754D}">
      <dgm:prSet phldrT="[Texto]" custT="1"/>
      <dgm:spPr/>
      <dgm:t>
        <a:bodyPr/>
        <a:lstStyle/>
        <a:p>
          <a:r>
            <a:rPr lang="es-ES" sz="2000" b="1" u="sng" dirty="0" smtClean="0"/>
            <a:t>Título </a:t>
          </a:r>
        </a:p>
        <a:p>
          <a:r>
            <a:rPr lang="es-ES" sz="2000" dirty="0" err="1" smtClean="0"/>
            <a:t>E+Lazos</a:t>
          </a:r>
          <a:r>
            <a:rPr lang="es-ES" sz="2000" dirty="0" smtClean="0"/>
            <a:t>: Otra mirada hacia la enseñanza bilingüe</a:t>
          </a:r>
          <a:endParaRPr lang="es-ES" sz="2000" dirty="0"/>
        </a:p>
      </dgm:t>
    </dgm:pt>
    <dgm:pt modelId="{87099BD8-99D8-4BE8-BB18-3550FDB70487}" type="parTrans" cxnId="{34D5EF91-49A9-4B8B-ABA8-94F6314A21C0}">
      <dgm:prSet/>
      <dgm:spPr/>
      <dgm:t>
        <a:bodyPr/>
        <a:lstStyle/>
        <a:p>
          <a:endParaRPr lang="es-ES"/>
        </a:p>
      </dgm:t>
    </dgm:pt>
    <dgm:pt modelId="{6BAC8514-633F-467E-83F9-3BB567B09D95}" type="sibTrans" cxnId="{34D5EF91-49A9-4B8B-ABA8-94F6314A21C0}">
      <dgm:prSet/>
      <dgm:spPr/>
      <dgm:t>
        <a:bodyPr/>
        <a:lstStyle/>
        <a:p>
          <a:endParaRPr lang="es-ES"/>
        </a:p>
      </dgm:t>
    </dgm:pt>
    <dgm:pt modelId="{BF8FD124-0EF7-4EFC-83CE-E29940B4D969}">
      <dgm:prSet phldrT="[Texto]" custT="1"/>
      <dgm:spPr/>
      <dgm:t>
        <a:bodyPr/>
        <a:lstStyle/>
        <a:p>
          <a:r>
            <a:rPr lang="es-ES" sz="2000" b="1" u="sng" dirty="0" smtClean="0"/>
            <a:t>Temas</a:t>
          </a:r>
          <a:endParaRPr lang="es-ES" sz="2000" b="1" u="sng" dirty="0"/>
        </a:p>
      </dgm:t>
    </dgm:pt>
    <dgm:pt modelId="{2D3025D7-33DA-4B8C-B9BE-37AA34B9466E}" type="parTrans" cxnId="{DC11A18A-C23F-4127-8B89-5831C2C3BD4D}">
      <dgm:prSet/>
      <dgm:spPr/>
      <dgm:t>
        <a:bodyPr/>
        <a:lstStyle/>
        <a:p>
          <a:endParaRPr lang="es-ES"/>
        </a:p>
      </dgm:t>
    </dgm:pt>
    <dgm:pt modelId="{2EE6F301-A9A3-4CF5-923F-27A9259EBECA}" type="sibTrans" cxnId="{DC11A18A-C23F-4127-8B89-5831C2C3BD4D}">
      <dgm:prSet/>
      <dgm:spPr/>
      <dgm:t>
        <a:bodyPr/>
        <a:lstStyle/>
        <a:p>
          <a:endParaRPr lang="es-ES"/>
        </a:p>
      </dgm:t>
    </dgm:pt>
    <dgm:pt modelId="{6D6D86A6-3949-44F9-BDD3-4317125F931B}">
      <dgm:prSet phldrT="[Texto]" custT="1"/>
      <dgm:spPr/>
      <dgm:t>
        <a:bodyPr/>
        <a:lstStyle/>
        <a:p>
          <a:r>
            <a:rPr lang="es-ES" sz="2000" dirty="0" smtClean="0"/>
            <a:t>Mejora de la calidad y/o metodologías</a:t>
          </a:r>
          <a:endParaRPr lang="es-ES" sz="2000" dirty="0"/>
        </a:p>
      </dgm:t>
    </dgm:pt>
    <dgm:pt modelId="{5B277A4D-28B1-468D-8684-5486FB7A5367}" type="parTrans" cxnId="{C710683D-5BA7-401A-8766-61D643424C22}">
      <dgm:prSet/>
      <dgm:spPr/>
      <dgm:t>
        <a:bodyPr/>
        <a:lstStyle/>
        <a:p>
          <a:endParaRPr lang="es-ES"/>
        </a:p>
      </dgm:t>
    </dgm:pt>
    <dgm:pt modelId="{4E7DF804-5C56-4B40-ADE1-072AACE4A95B}" type="sibTrans" cxnId="{C710683D-5BA7-401A-8766-61D643424C22}">
      <dgm:prSet/>
      <dgm:spPr/>
      <dgm:t>
        <a:bodyPr/>
        <a:lstStyle/>
        <a:p>
          <a:endParaRPr lang="es-ES"/>
        </a:p>
      </dgm:t>
    </dgm:pt>
    <dgm:pt modelId="{8BF00C2C-97AE-4631-986D-F845070E61D0}">
      <dgm:prSet phldrT="[Texto]" custT="1"/>
      <dgm:spPr/>
      <dgm:t>
        <a:bodyPr/>
        <a:lstStyle/>
        <a:p>
          <a:r>
            <a:rPr lang="es-ES" sz="2000" dirty="0" smtClean="0"/>
            <a:t>Enseñanza y aprendizaje de Lenguas extranjeras</a:t>
          </a:r>
          <a:endParaRPr lang="es-ES" sz="2000" dirty="0"/>
        </a:p>
      </dgm:t>
    </dgm:pt>
    <dgm:pt modelId="{4F8B40B7-919D-4ED4-9552-F0F63A665A2E}" type="parTrans" cxnId="{268749AC-CA8B-48C0-B2AB-90A3EFAD35B1}">
      <dgm:prSet/>
      <dgm:spPr/>
      <dgm:t>
        <a:bodyPr/>
        <a:lstStyle/>
        <a:p>
          <a:endParaRPr lang="es-ES"/>
        </a:p>
      </dgm:t>
    </dgm:pt>
    <dgm:pt modelId="{605C37DD-D530-4B54-9EAB-4BFE2F9FA38B}" type="sibTrans" cxnId="{268749AC-CA8B-48C0-B2AB-90A3EFAD35B1}">
      <dgm:prSet/>
      <dgm:spPr/>
      <dgm:t>
        <a:bodyPr/>
        <a:lstStyle/>
        <a:p>
          <a:endParaRPr lang="es-ES"/>
        </a:p>
      </dgm:t>
    </dgm:pt>
    <dgm:pt modelId="{BA1F5EB7-7219-4435-B575-667B1F65E7D8}">
      <dgm:prSet phldrT="[Texto]" custT="1"/>
      <dgm:spPr/>
      <dgm:t>
        <a:bodyPr/>
        <a:lstStyle/>
        <a:p>
          <a:r>
            <a:rPr lang="es-ES" sz="2000" dirty="0" smtClean="0"/>
            <a:t>Cooperación Internacional, relaciones internacionales, cooperación para el desarrollo</a:t>
          </a:r>
          <a:endParaRPr lang="es-ES" sz="2000" dirty="0"/>
        </a:p>
      </dgm:t>
    </dgm:pt>
    <dgm:pt modelId="{B8A2A260-48DD-40F1-B9E0-27E0E9F4F0F5}" type="parTrans" cxnId="{439CEDD5-96C9-4C6C-A368-3D1CE1DFAAEA}">
      <dgm:prSet/>
      <dgm:spPr/>
      <dgm:t>
        <a:bodyPr/>
        <a:lstStyle/>
        <a:p>
          <a:endParaRPr lang="es-ES"/>
        </a:p>
      </dgm:t>
    </dgm:pt>
    <dgm:pt modelId="{1044EB64-59EB-4FAA-ABA6-9E5236C45BBB}" type="sibTrans" cxnId="{439CEDD5-96C9-4C6C-A368-3D1CE1DFAAEA}">
      <dgm:prSet/>
      <dgm:spPr/>
      <dgm:t>
        <a:bodyPr/>
        <a:lstStyle/>
        <a:p>
          <a:endParaRPr lang="es-ES"/>
        </a:p>
      </dgm:t>
    </dgm:pt>
    <dgm:pt modelId="{C86251BF-2340-4681-8FA6-DFAF1E64A74D}" type="pres">
      <dgm:prSet presAssocID="{259A80B1-5978-4C8C-A9A1-80EA8EDDAF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4801D8E-B2BC-40EA-8609-A196D5318B85}" type="pres">
      <dgm:prSet presAssocID="{259A80B1-5978-4C8C-A9A1-80EA8EDDAF9C}" presName="fgShape" presStyleLbl="fgShp" presStyleIdx="0" presStyleCnt="1" custScaleX="107193" custScaleY="37992" custLinFactY="-256321" custLinFactNeighborX="-751" custLinFactNeighborY="-300000"/>
      <dgm:spPr/>
    </dgm:pt>
    <dgm:pt modelId="{9857F3EE-8384-4E08-AFBB-E2DB82F2AA81}" type="pres">
      <dgm:prSet presAssocID="{259A80B1-5978-4C8C-A9A1-80EA8EDDAF9C}" presName="linComp" presStyleCnt="0"/>
      <dgm:spPr/>
    </dgm:pt>
    <dgm:pt modelId="{F26924C0-187E-4B88-8E63-F99F720FAC6D}" type="pres">
      <dgm:prSet presAssocID="{C63F9FEC-FED8-4F03-8FE4-259F8C947A74}" presName="compNode" presStyleCnt="0"/>
      <dgm:spPr/>
    </dgm:pt>
    <dgm:pt modelId="{4C26A432-187F-4D8C-BB39-5E1DA90575AA}" type="pres">
      <dgm:prSet presAssocID="{C63F9FEC-FED8-4F03-8FE4-259F8C947A74}" presName="bkgdShape" presStyleLbl="node1" presStyleIdx="0" presStyleCnt="4"/>
      <dgm:spPr/>
      <dgm:t>
        <a:bodyPr/>
        <a:lstStyle/>
        <a:p>
          <a:endParaRPr lang="es-ES"/>
        </a:p>
      </dgm:t>
    </dgm:pt>
    <dgm:pt modelId="{82CF1F8C-A97D-4720-9648-2BB8694862B7}" type="pres">
      <dgm:prSet presAssocID="{C63F9FEC-FED8-4F03-8FE4-259F8C947A7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92F48E-D4AB-42AD-838F-06DF50C6C45A}" type="pres">
      <dgm:prSet presAssocID="{C63F9FEC-FED8-4F03-8FE4-259F8C947A74}" presName="invisiNode" presStyleLbl="node1" presStyleIdx="0" presStyleCnt="4"/>
      <dgm:spPr/>
    </dgm:pt>
    <dgm:pt modelId="{E7C78E2D-F3B7-400A-A6D0-CAE5E9CB0013}" type="pres">
      <dgm:prSet presAssocID="{C63F9FEC-FED8-4F03-8FE4-259F8C947A74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E42D012-53F4-4F04-A45B-7E3EEC581BA0}" type="pres">
      <dgm:prSet presAssocID="{59E9FD89-0CF7-4A69-8EE8-D4ECBC242E6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42F842E-303D-4BBB-AE30-6D7B199D522D}" type="pres">
      <dgm:prSet presAssocID="{972E0655-DF71-4ABA-82EC-6342EFE4C414}" presName="compNode" presStyleCnt="0"/>
      <dgm:spPr/>
    </dgm:pt>
    <dgm:pt modelId="{6C06E2F2-286B-478E-87F3-0190F51844E2}" type="pres">
      <dgm:prSet presAssocID="{972E0655-DF71-4ABA-82EC-6342EFE4C414}" presName="bkgdShape" presStyleLbl="node1" presStyleIdx="1" presStyleCnt="4" custLinFactNeighborX="288" custLinFactNeighborY="-152"/>
      <dgm:spPr/>
      <dgm:t>
        <a:bodyPr/>
        <a:lstStyle/>
        <a:p>
          <a:endParaRPr lang="es-ES"/>
        </a:p>
      </dgm:t>
    </dgm:pt>
    <dgm:pt modelId="{65345A63-F3F4-4AC6-8B50-A3EDCE2A412D}" type="pres">
      <dgm:prSet presAssocID="{972E0655-DF71-4ABA-82EC-6342EFE4C414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BBD913-6E20-4340-80EE-1E50016CDA52}" type="pres">
      <dgm:prSet presAssocID="{972E0655-DF71-4ABA-82EC-6342EFE4C414}" presName="invisiNode" presStyleLbl="node1" presStyleIdx="1" presStyleCnt="4"/>
      <dgm:spPr/>
    </dgm:pt>
    <dgm:pt modelId="{78C502EA-69C1-42A8-9FBB-B2DC250E7FCE}" type="pres">
      <dgm:prSet presAssocID="{972E0655-DF71-4ABA-82EC-6342EFE4C414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8F4B4C1-6F7C-44BD-AC1A-0D2B332C6796}" type="pres">
      <dgm:prSet presAssocID="{FBAEFC1D-67B2-4E59-8B96-84E20DCE2A50}" presName="sibTrans" presStyleLbl="sibTrans2D1" presStyleIdx="0" presStyleCnt="0"/>
      <dgm:spPr/>
      <dgm:t>
        <a:bodyPr/>
        <a:lstStyle/>
        <a:p>
          <a:endParaRPr lang="es-ES"/>
        </a:p>
      </dgm:t>
    </dgm:pt>
    <dgm:pt modelId="{9A349C20-93EE-4E87-B4BF-722F8212AA72}" type="pres">
      <dgm:prSet presAssocID="{C541DC9E-983E-4EAA-894B-ED37C050754D}" presName="compNode" presStyleCnt="0"/>
      <dgm:spPr/>
    </dgm:pt>
    <dgm:pt modelId="{438D535E-5ABE-4A10-B68E-F14FC1DF3755}" type="pres">
      <dgm:prSet presAssocID="{C541DC9E-983E-4EAA-894B-ED37C050754D}" presName="bkgdShape" presStyleLbl="node1" presStyleIdx="2" presStyleCnt="4"/>
      <dgm:spPr/>
      <dgm:t>
        <a:bodyPr/>
        <a:lstStyle/>
        <a:p>
          <a:endParaRPr lang="es-ES"/>
        </a:p>
      </dgm:t>
    </dgm:pt>
    <dgm:pt modelId="{844E2CF8-1671-4F73-A2DC-E16EB8DA328A}" type="pres">
      <dgm:prSet presAssocID="{C541DC9E-983E-4EAA-894B-ED37C050754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118118-07F4-4A9B-8AB2-3EA3701BFD71}" type="pres">
      <dgm:prSet presAssocID="{C541DC9E-983E-4EAA-894B-ED37C050754D}" presName="invisiNode" presStyleLbl="node1" presStyleIdx="2" presStyleCnt="4"/>
      <dgm:spPr/>
    </dgm:pt>
    <dgm:pt modelId="{F20DB3D5-A00E-4268-8F69-3A7EC06A2E97}" type="pres">
      <dgm:prSet presAssocID="{C541DC9E-983E-4EAA-894B-ED37C050754D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</dgm:pt>
    <dgm:pt modelId="{D624135D-5F1F-4E95-A459-44904B3AF7B9}" type="pres">
      <dgm:prSet presAssocID="{6BAC8514-633F-467E-83F9-3BB567B09D9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C3616DAB-6ED3-4E33-AD80-81D272274DAA}" type="pres">
      <dgm:prSet presAssocID="{BF8FD124-0EF7-4EFC-83CE-E29940B4D969}" presName="compNode" presStyleCnt="0"/>
      <dgm:spPr/>
    </dgm:pt>
    <dgm:pt modelId="{77F35E23-E81F-417E-BBD6-1C82BA721C7C}" type="pres">
      <dgm:prSet presAssocID="{BF8FD124-0EF7-4EFC-83CE-E29940B4D969}" presName="bkgdShape" presStyleLbl="node1" presStyleIdx="3" presStyleCnt="4"/>
      <dgm:spPr/>
      <dgm:t>
        <a:bodyPr/>
        <a:lstStyle/>
        <a:p>
          <a:endParaRPr lang="es-ES"/>
        </a:p>
      </dgm:t>
    </dgm:pt>
    <dgm:pt modelId="{C7370F5C-5764-4B67-ACC1-B577291924B1}" type="pres">
      <dgm:prSet presAssocID="{BF8FD124-0EF7-4EFC-83CE-E29940B4D96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CD8083-D1E3-4CBB-936E-38817D52F517}" type="pres">
      <dgm:prSet presAssocID="{BF8FD124-0EF7-4EFC-83CE-E29940B4D969}" presName="invisiNode" presStyleLbl="node1" presStyleIdx="3" presStyleCnt="4"/>
      <dgm:spPr/>
    </dgm:pt>
    <dgm:pt modelId="{2E45B158-B3F7-4F5F-AD3B-FF4008A1B49F}" type="pres">
      <dgm:prSet presAssocID="{BF8FD124-0EF7-4EFC-83CE-E29940B4D969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3000" r="-103000"/>
          </a:stretch>
        </a:blipFill>
      </dgm:spPr>
    </dgm:pt>
  </dgm:ptLst>
  <dgm:cxnLst>
    <dgm:cxn modelId="{7D139D90-8781-4624-8098-CA3EF7578308}" type="presOf" srcId="{C541DC9E-983E-4EAA-894B-ED37C050754D}" destId="{438D535E-5ABE-4A10-B68E-F14FC1DF3755}" srcOrd="0" destOrd="0" presId="urn:microsoft.com/office/officeart/2005/8/layout/hList7"/>
    <dgm:cxn modelId="{E94F3369-BD77-43E2-A93F-69C2FF48E597}" type="presOf" srcId="{C541DC9E-983E-4EAA-894B-ED37C050754D}" destId="{844E2CF8-1671-4F73-A2DC-E16EB8DA328A}" srcOrd="1" destOrd="0" presId="urn:microsoft.com/office/officeart/2005/8/layout/hList7"/>
    <dgm:cxn modelId="{323E76DE-48D9-4E3C-B2FD-1E4A8C26E076}" type="presOf" srcId="{8BF00C2C-97AE-4631-986D-F845070E61D0}" destId="{C7370F5C-5764-4B67-ACC1-B577291924B1}" srcOrd="1" destOrd="2" presId="urn:microsoft.com/office/officeart/2005/8/layout/hList7"/>
    <dgm:cxn modelId="{C710683D-5BA7-401A-8766-61D643424C22}" srcId="{BF8FD124-0EF7-4EFC-83CE-E29940B4D969}" destId="{6D6D86A6-3949-44F9-BDD3-4317125F931B}" srcOrd="0" destOrd="0" parTransId="{5B277A4D-28B1-468D-8684-5486FB7A5367}" sibTransId="{4E7DF804-5C56-4B40-ADE1-072AACE4A95B}"/>
    <dgm:cxn modelId="{FE922050-D7B1-49C2-B370-AFD2D98D3186}" type="presOf" srcId="{FBAEFC1D-67B2-4E59-8B96-84E20DCE2A50}" destId="{A8F4B4C1-6F7C-44BD-AC1A-0D2B332C6796}" srcOrd="0" destOrd="0" presId="urn:microsoft.com/office/officeart/2005/8/layout/hList7"/>
    <dgm:cxn modelId="{DE2AA439-A469-49BF-AA04-FC836FF0C90B}" srcId="{259A80B1-5978-4C8C-A9A1-80EA8EDDAF9C}" destId="{C63F9FEC-FED8-4F03-8FE4-259F8C947A74}" srcOrd="0" destOrd="0" parTransId="{91EC71F6-5BC3-43CA-8B1D-263AD9C11F5A}" sibTransId="{59E9FD89-0CF7-4A69-8EE8-D4ECBC242E68}"/>
    <dgm:cxn modelId="{34D5EF91-49A9-4B8B-ABA8-94F6314A21C0}" srcId="{259A80B1-5978-4C8C-A9A1-80EA8EDDAF9C}" destId="{C541DC9E-983E-4EAA-894B-ED37C050754D}" srcOrd="2" destOrd="0" parTransId="{87099BD8-99D8-4BE8-BB18-3550FDB70487}" sibTransId="{6BAC8514-633F-467E-83F9-3BB567B09D95}"/>
    <dgm:cxn modelId="{FB6F4BDE-88AD-454A-BE38-4C93A5F4C286}" type="presOf" srcId="{59E9FD89-0CF7-4A69-8EE8-D4ECBC242E68}" destId="{2E42D012-53F4-4F04-A45B-7E3EEC581BA0}" srcOrd="0" destOrd="0" presId="urn:microsoft.com/office/officeart/2005/8/layout/hList7"/>
    <dgm:cxn modelId="{16BC2DDF-F637-4A98-B6FC-FF3CB62AC57A}" srcId="{259A80B1-5978-4C8C-A9A1-80EA8EDDAF9C}" destId="{972E0655-DF71-4ABA-82EC-6342EFE4C414}" srcOrd="1" destOrd="0" parTransId="{6996EB4E-A166-4C93-B34A-D3CEEC4AF77E}" sibTransId="{FBAEFC1D-67B2-4E59-8B96-84E20DCE2A50}"/>
    <dgm:cxn modelId="{268749AC-CA8B-48C0-B2AB-90A3EFAD35B1}" srcId="{BF8FD124-0EF7-4EFC-83CE-E29940B4D969}" destId="{8BF00C2C-97AE-4631-986D-F845070E61D0}" srcOrd="1" destOrd="0" parTransId="{4F8B40B7-919D-4ED4-9552-F0F63A665A2E}" sibTransId="{605C37DD-D530-4B54-9EAB-4BFE2F9FA38B}"/>
    <dgm:cxn modelId="{DBC52347-0DFE-4E90-9082-7AFDBEA2DD13}" type="presOf" srcId="{8BF00C2C-97AE-4631-986D-F845070E61D0}" destId="{77F35E23-E81F-417E-BBD6-1C82BA721C7C}" srcOrd="0" destOrd="2" presId="urn:microsoft.com/office/officeart/2005/8/layout/hList7"/>
    <dgm:cxn modelId="{5E4D5969-0448-45FB-A11F-B30A7DD17373}" type="presOf" srcId="{BF8FD124-0EF7-4EFC-83CE-E29940B4D969}" destId="{77F35E23-E81F-417E-BBD6-1C82BA721C7C}" srcOrd="0" destOrd="0" presId="urn:microsoft.com/office/officeart/2005/8/layout/hList7"/>
    <dgm:cxn modelId="{BA0CD96F-97FE-4866-904D-141AFC0DCB4A}" type="presOf" srcId="{972E0655-DF71-4ABA-82EC-6342EFE4C414}" destId="{6C06E2F2-286B-478E-87F3-0190F51844E2}" srcOrd="0" destOrd="0" presId="urn:microsoft.com/office/officeart/2005/8/layout/hList7"/>
    <dgm:cxn modelId="{D5595C46-655E-42C8-A813-3D4D40C69777}" type="presOf" srcId="{6D6D86A6-3949-44F9-BDD3-4317125F931B}" destId="{77F35E23-E81F-417E-BBD6-1C82BA721C7C}" srcOrd="0" destOrd="1" presId="urn:microsoft.com/office/officeart/2005/8/layout/hList7"/>
    <dgm:cxn modelId="{73DAFCC1-1A3F-45AA-9BC2-6EB1B0604FF1}" type="presOf" srcId="{259A80B1-5978-4C8C-A9A1-80EA8EDDAF9C}" destId="{C86251BF-2340-4681-8FA6-DFAF1E64A74D}" srcOrd="0" destOrd="0" presId="urn:microsoft.com/office/officeart/2005/8/layout/hList7"/>
    <dgm:cxn modelId="{4FCA3FA7-115E-4ADA-A209-1A8ED451B815}" type="presOf" srcId="{972E0655-DF71-4ABA-82EC-6342EFE4C414}" destId="{65345A63-F3F4-4AC6-8B50-A3EDCE2A412D}" srcOrd="1" destOrd="0" presId="urn:microsoft.com/office/officeart/2005/8/layout/hList7"/>
    <dgm:cxn modelId="{309F7F80-05F5-460F-8BCE-CC489CD995D9}" type="presOf" srcId="{BA1F5EB7-7219-4435-B575-667B1F65E7D8}" destId="{C7370F5C-5764-4B67-ACC1-B577291924B1}" srcOrd="1" destOrd="3" presId="urn:microsoft.com/office/officeart/2005/8/layout/hList7"/>
    <dgm:cxn modelId="{A74666FA-B1D3-43CC-9AEE-D7C63A215865}" type="presOf" srcId="{BF8FD124-0EF7-4EFC-83CE-E29940B4D969}" destId="{C7370F5C-5764-4B67-ACC1-B577291924B1}" srcOrd="1" destOrd="0" presId="urn:microsoft.com/office/officeart/2005/8/layout/hList7"/>
    <dgm:cxn modelId="{47450725-81A7-42CA-9821-AE5553EC5EB3}" type="presOf" srcId="{C63F9FEC-FED8-4F03-8FE4-259F8C947A74}" destId="{82CF1F8C-A97D-4720-9648-2BB8694862B7}" srcOrd="1" destOrd="0" presId="urn:microsoft.com/office/officeart/2005/8/layout/hList7"/>
    <dgm:cxn modelId="{3A7A3ADA-AACC-46A5-9EBD-4E235606A881}" type="presOf" srcId="{6D6D86A6-3949-44F9-BDD3-4317125F931B}" destId="{C7370F5C-5764-4B67-ACC1-B577291924B1}" srcOrd="1" destOrd="1" presId="urn:microsoft.com/office/officeart/2005/8/layout/hList7"/>
    <dgm:cxn modelId="{439CEDD5-96C9-4C6C-A368-3D1CE1DFAAEA}" srcId="{BF8FD124-0EF7-4EFC-83CE-E29940B4D969}" destId="{BA1F5EB7-7219-4435-B575-667B1F65E7D8}" srcOrd="2" destOrd="0" parTransId="{B8A2A260-48DD-40F1-B9E0-27E0E9F4F0F5}" sibTransId="{1044EB64-59EB-4FAA-ABA6-9E5236C45BBB}"/>
    <dgm:cxn modelId="{7FCCDFF5-D819-4BDC-823D-5EA1302CB505}" type="presOf" srcId="{C63F9FEC-FED8-4F03-8FE4-259F8C947A74}" destId="{4C26A432-187F-4D8C-BB39-5E1DA90575AA}" srcOrd="0" destOrd="0" presId="urn:microsoft.com/office/officeart/2005/8/layout/hList7"/>
    <dgm:cxn modelId="{DC11A18A-C23F-4127-8B89-5831C2C3BD4D}" srcId="{259A80B1-5978-4C8C-A9A1-80EA8EDDAF9C}" destId="{BF8FD124-0EF7-4EFC-83CE-E29940B4D969}" srcOrd="3" destOrd="0" parTransId="{2D3025D7-33DA-4B8C-B9BE-37AA34B9466E}" sibTransId="{2EE6F301-A9A3-4CF5-923F-27A9259EBECA}"/>
    <dgm:cxn modelId="{19B63033-CF73-44A5-AC80-B554E379D391}" type="presOf" srcId="{6BAC8514-633F-467E-83F9-3BB567B09D95}" destId="{D624135D-5F1F-4E95-A459-44904B3AF7B9}" srcOrd="0" destOrd="0" presId="urn:microsoft.com/office/officeart/2005/8/layout/hList7"/>
    <dgm:cxn modelId="{BE96F6A9-242B-4590-84DB-689E22D6B4FF}" type="presOf" srcId="{BA1F5EB7-7219-4435-B575-667B1F65E7D8}" destId="{77F35E23-E81F-417E-BBD6-1C82BA721C7C}" srcOrd="0" destOrd="3" presId="urn:microsoft.com/office/officeart/2005/8/layout/hList7"/>
    <dgm:cxn modelId="{78CB06EF-6A39-4215-BFF2-E2E9FD0AFE01}" type="presParOf" srcId="{C86251BF-2340-4681-8FA6-DFAF1E64A74D}" destId="{14801D8E-B2BC-40EA-8609-A196D5318B85}" srcOrd="0" destOrd="0" presId="urn:microsoft.com/office/officeart/2005/8/layout/hList7"/>
    <dgm:cxn modelId="{CC1B5A4B-16A8-43FC-9729-1BC5F9987FCD}" type="presParOf" srcId="{C86251BF-2340-4681-8FA6-DFAF1E64A74D}" destId="{9857F3EE-8384-4E08-AFBB-E2DB82F2AA81}" srcOrd="1" destOrd="0" presId="urn:microsoft.com/office/officeart/2005/8/layout/hList7"/>
    <dgm:cxn modelId="{83D625FA-0FE2-4FE1-B230-E6AD67CEF2CF}" type="presParOf" srcId="{9857F3EE-8384-4E08-AFBB-E2DB82F2AA81}" destId="{F26924C0-187E-4B88-8E63-F99F720FAC6D}" srcOrd="0" destOrd="0" presId="urn:microsoft.com/office/officeart/2005/8/layout/hList7"/>
    <dgm:cxn modelId="{B87D99B7-0FAD-425C-92DF-83DD97C46DD2}" type="presParOf" srcId="{F26924C0-187E-4B88-8E63-F99F720FAC6D}" destId="{4C26A432-187F-4D8C-BB39-5E1DA90575AA}" srcOrd="0" destOrd="0" presId="urn:microsoft.com/office/officeart/2005/8/layout/hList7"/>
    <dgm:cxn modelId="{9F1C1BDA-6539-47CA-881C-E04C1C361D28}" type="presParOf" srcId="{F26924C0-187E-4B88-8E63-F99F720FAC6D}" destId="{82CF1F8C-A97D-4720-9648-2BB8694862B7}" srcOrd="1" destOrd="0" presId="urn:microsoft.com/office/officeart/2005/8/layout/hList7"/>
    <dgm:cxn modelId="{CBBDDDB2-7AE7-4DC2-BB3B-0451C15B8911}" type="presParOf" srcId="{F26924C0-187E-4B88-8E63-F99F720FAC6D}" destId="{3E92F48E-D4AB-42AD-838F-06DF50C6C45A}" srcOrd="2" destOrd="0" presId="urn:microsoft.com/office/officeart/2005/8/layout/hList7"/>
    <dgm:cxn modelId="{E71528F1-A456-4B34-B606-2236D07614D8}" type="presParOf" srcId="{F26924C0-187E-4B88-8E63-F99F720FAC6D}" destId="{E7C78E2D-F3B7-400A-A6D0-CAE5E9CB0013}" srcOrd="3" destOrd="0" presId="urn:microsoft.com/office/officeart/2005/8/layout/hList7"/>
    <dgm:cxn modelId="{84B29598-74B3-4D2D-B87C-F2123D8D671A}" type="presParOf" srcId="{9857F3EE-8384-4E08-AFBB-E2DB82F2AA81}" destId="{2E42D012-53F4-4F04-A45B-7E3EEC581BA0}" srcOrd="1" destOrd="0" presId="urn:microsoft.com/office/officeart/2005/8/layout/hList7"/>
    <dgm:cxn modelId="{75C4EF4E-3FBB-45B5-AE19-F9447EB9D4BE}" type="presParOf" srcId="{9857F3EE-8384-4E08-AFBB-E2DB82F2AA81}" destId="{842F842E-303D-4BBB-AE30-6D7B199D522D}" srcOrd="2" destOrd="0" presId="urn:microsoft.com/office/officeart/2005/8/layout/hList7"/>
    <dgm:cxn modelId="{3DED6DFA-A9F8-4317-93A9-315C7AAA78D0}" type="presParOf" srcId="{842F842E-303D-4BBB-AE30-6D7B199D522D}" destId="{6C06E2F2-286B-478E-87F3-0190F51844E2}" srcOrd="0" destOrd="0" presId="urn:microsoft.com/office/officeart/2005/8/layout/hList7"/>
    <dgm:cxn modelId="{1C7EC5D9-E434-4BED-8F50-A6AA57F02063}" type="presParOf" srcId="{842F842E-303D-4BBB-AE30-6D7B199D522D}" destId="{65345A63-F3F4-4AC6-8B50-A3EDCE2A412D}" srcOrd="1" destOrd="0" presId="urn:microsoft.com/office/officeart/2005/8/layout/hList7"/>
    <dgm:cxn modelId="{A3CE851E-879F-4483-B046-F7822401CB4E}" type="presParOf" srcId="{842F842E-303D-4BBB-AE30-6D7B199D522D}" destId="{A3BBD913-6E20-4340-80EE-1E50016CDA52}" srcOrd="2" destOrd="0" presId="urn:microsoft.com/office/officeart/2005/8/layout/hList7"/>
    <dgm:cxn modelId="{BE3D8600-E93A-41D9-8776-0BB8D3423ECE}" type="presParOf" srcId="{842F842E-303D-4BBB-AE30-6D7B199D522D}" destId="{78C502EA-69C1-42A8-9FBB-B2DC250E7FCE}" srcOrd="3" destOrd="0" presId="urn:microsoft.com/office/officeart/2005/8/layout/hList7"/>
    <dgm:cxn modelId="{91A2651A-AF88-4BF9-B5E6-C5A6027B03FD}" type="presParOf" srcId="{9857F3EE-8384-4E08-AFBB-E2DB82F2AA81}" destId="{A8F4B4C1-6F7C-44BD-AC1A-0D2B332C6796}" srcOrd="3" destOrd="0" presId="urn:microsoft.com/office/officeart/2005/8/layout/hList7"/>
    <dgm:cxn modelId="{BC3ED572-4783-4248-8E4F-BBA7D731B816}" type="presParOf" srcId="{9857F3EE-8384-4E08-AFBB-E2DB82F2AA81}" destId="{9A349C20-93EE-4E87-B4BF-722F8212AA72}" srcOrd="4" destOrd="0" presId="urn:microsoft.com/office/officeart/2005/8/layout/hList7"/>
    <dgm:cxn modelId="{1AF3FC44-BC67-4C7F-AA1F-177B0B4158D5}" type="presParOf" srcId="{9A349C20-93EE-4E87-B4BF-722F8212AA72}" destId="{438D535E-5ABE-4A10-B68E-F14FC1DF3755}" srcOrd="0" destOrd="0" presId="urn:microsoft.com/office/officeart/2005/8/layout/hList7"/>
    <dgm:cxn modelId="{1F55AEA9-84A1-46E0-A18F-54AA162A9D93}" type="presParOf" srcId="{9A349C20-93EE-4E87-B4BF-722F8212AA72}" destId="{844E2CF8-1671-4F73-A2DC-E16EB8DA328A}" srcOrd="1" destOrd="0" presId="urn:microsoft.com/office/officeart/2005/8/layout/hList7"/>
    <dgm:cxn modelId="{3FB5CE2D-AA8D-425D-B1C3-0777A8D767D0}" type="presParOf" srcId="{9A349C20-93EE-4E87-B4BF-722F8212AA72}" destId="{11118118-07F4-4A9B-8AB2-3EA3701BFD71}" srcOrd="2" destOrd="0" presId="urn:microsoft.com/office/officeart/2005/8/layout/hList7"/>
    <dgm:cxn modelId="{1E7EABCB-6F25-419A-868A-CBF9029876F3}" type="presParOf" srcId="{9A349C20-93EE-4E87-B4BF-722F8212AA72}" destId="{F20DB3D5-A00E-4268-8F69-3A7EC06A2E97}" srcOrd="3" destOrd="0" presId="urn:microsoft.com/office/officeart/2005/8/layout/hList7"/>
    <dgm:cxn modelId="{569EF4AC-6B8B-408E-B5B6-A88820CF7680}" type="presParOf" srcId="{9857F3EE-8384-4E08-AFBB-E2DB82F2AA81}" destId="{D624135D-5F1F-4E95-A459-44904B3AF7B9}" srcOrd="5" destOrd="0" presId="urn:microsoft.com/office/officeart/2005/8/layout/hList7"/>
    <dgm:cxn modelId="{8C73ACAF-8647-4629-819A-0C4E2ECD659F}" type="presParOf" srcId="{9857F3EE-8384-4E08-AFBB-E2DB82F2AA81}" destId="{C3616DAB-6ED3-4E33-AD80-81D272274DAA}" srcOrd="6" destOrd="0" presId="urn:microsoft.com/office/officeart/2005/8/layout/hList7"/>
    <dgm:cxn modelId="{E51B3588-F764-41FC-91D1-E44418CF82DC}" type="presParOf" srcId="{C3616DAB-6ED3-4E33-AD80-81D272274DAA}" destId="{77F35E23-E81F-417E-BBD6-1C82BA721C7C}" srcOrd="0" destOrd="0" presId="urn:microsoft.com/office/officeart/2005/8/layout/hList7"/>
    <dgm:cxn modelId="{6F3BBB55-F8A2-4D06-8993-3FDB27597316}" type="presParOf" srcId="{C3616DAB-6ED3-4E33-AD80-81D272274DAA}" destId="{C7370F5C-5764-4B67-ACC1-B577291924B1}" srcOrd="1" destOrd="0" presId="urn:microsoft.com/office/officeart/2005/8/layout/hList7"/>
    <dgm:cxn modelId="{CDDF68FE-0675-483E-8210-0BD88E89C9DB}" type="presParOf" srcId="{C3616DAB-6ED3-4E33-AD80-81D272274DAA}" destId="{11CD8083-D1E3-4CBB-936E-38817D52F517}" srcOrd="2" destOrd="0" presId="urn:microsoft.com/office/officeart/2005/8/layout/hList7"/>
    <dgm:cxn modelId="{9082EC38-F918-4A05-ACF6-848BBB349554}" type="presParOf" srcId="{C3616DAB-6ED3-4E33-AD80-81D272274DAA}" destId="{2E45B158-B3F7-4F5F-AD3B-FF4008A1B49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6B62D3-A182-40E5-910E-7961B03A6675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572146-5FED-4A9B-859D-F71CC963956F}">
      <dgm:prSet phldrT="[Texto]"/>
      <dgm:spPr/>
      <dgm:t>
        <a:bodyPr/>
        <a:lstStyle/>
        <a:p>
          <a:r>
            <a:rPr lang="es-ES" dirty="0" smtClean="0"/>
            <a:t>30 cursos de formación</a:t>
          </a:r>
          <a:endParaRPr lang="es-ES" dirty="0"/>
        </a:p>
      </dgm:t>
    </dgm:pt>
    <dgm:pt modelId="{6CD3B6E0-EFC8-4A72-B435-61DEF6398277}" type="parTrans" cxnId="{E3974F9F-6885-4F36-A2D3-7CC8C315CBE1}">
      <dgm:prSet/>
      <dgm:spPr/>
      <dgm:t>
        <a:bodyPr/>
        <a:lstStyle/>
        <a:p>
          <a:endParaRPr lang="es-ES"/>
        </a:p>
      </dgm:t>
    </dgm:pt>
    <dgm:pt modelId="{3B85083B-8EC2-4C0D-B3AA-0D1CA89D745D}" type="sibTrans" cxnId="{E3974F9F-6885-4F36-A2D3-7CC8C315CBE1}">
      <dgm:prSet/>
      <dgm:spPr/>
      <dgm:t>
        <a:bodyPr/>
        <a:lstStyle/>
        <a:p>
          <a:endParaRPr lang="es-ES"/>
        </a:p>
      </dgm:t>
    </dgm:pt>
    <dgm:pt modelId="{E436B22D-E2D1-4E27-8DC9-9736DBD45008}">
      <dgm:prSet phldrT="[Texto]"/>
      <dgm:spPr/>
      <dgm:t>
        <a:bodyPr/>
        <a:lstStyle/>
        <a:p>
          <a:r>
            <a:rPr lang="es-ES" dirty="0" smtClean="0"/>
            <a:t>40 periodos de observación</a:t>
          </a:r>
          <a:endParaRPr lang="es-ES" dirty="0"/>
        </a:p>
      </dgm:t>
    </dgm:pt>
    <dgm:pt modelId="{2603D62A-1A05-4480-A9B3-1851A149AE44}" type="parTrans" cxnId="{D1B72BEF-2476-450E-9863-F4D89DCE3042}">
      <dgm:prSet/>
      <dgm:spPr/>
      <dgm:t>
        <a:bodyPr/>
        <a:lstStyle/>
        <a:p>
          <a:endParaRPr lang="es-ES"/>
        </a:p>
      </dgm:t>
    </dgm:pt>
    <dgm:pt modelId="{467B49F7-1726-4EB3-956B-A98748E5A2BF}" type="sibTrans" cxnId="{D1B72BEF-2476-450E-9863-F4D89DCE3042}">
      <dgm:prSet/>
      <dgm:spPr/>
      <dgm:t>
        <a:bodyPr/>
        <a:lstStyle/>
        <a:p>
          <a:endParaRPr lang="es-ES"/>
        </a:p>
      </dgm:t>
    </dgm:pt>
    <dgm:pt modelId="{8A815BD8-19AC-482A-844F-60991430EBE4}">
      <dgm:prSet phldrT="[Texto]"/>
      <dgm:spPr/>
      <dgm:t>
        <a:bodyPr/>
        <a:lstStyle/>
        <a:p>
          <a:r>
            <a:rPr lang="es-ES" dirty="0" smtClean="0"/>
            <a:t>7 días. Finlandia. </a:t>
          </a:r>
          <a:endParaRPr lang="es-ES" dirty="0"/>
        </a:p>
      </dgm:t>
    </dgm:pt>
    <dgm:pt modelId="{C023907D-25F7-4C4A-840C-0FD964EEFD14}" type="parTrans" cxnId="{E0E6C28F-785C-4090-8E1F-6EAA8DAE0BA0}">
      <dgm:prSet/>
      <dgm:spPr/>
      <dgm:t>
        <a:bodyPr/>
        <a:lstStyle/>
        <a:p>
          <a:endParaRPr lang="es-ES"/>
        </a:p>
      </dgm:t>
    </dgm:pt>
    <dgm:pt modelId="{9FF17608-7F7F-4B3B-8345-52775FC66A1E}" type="sibTrans" cxnId="{E0E6C28F-785C-4090-8E1F-6EAA8DAE0BA0}">
      <dgm:prSet/>
      <dgm:spPr/>
      <dgm:t>
        <a:bodyPr/>
        <a:lstStyle/>
        <a:p>
          <a:endParaRPr lang="es-ES"/>
        </a:p>
      </dgm:t>
    </dgm:pt>
    <dgm:pt modelId="{8E858E71-615C-4052-A649-767C0579B5FB}">
      <dgm:prSet phldrT="[Texto]"/>
      <dgm:spPr/>
      <dgm:t>
        <a:bodyPr/>
        <a:lstStyle/>
        <a:p>
          <a:r>
            <a:rPr lang="es-ES" dirty="0" smtClean="0"/>
            <a:t>15 días. Finlandia, Reino Unido, Francia, Polonia, Grecia, Italia, Eslovenia, Chipre y Bélgica.</a:t>
          </a:r>
          <a:endParaRPr lang="es-ES" dirty="0"/>
        </a:p>
      </dgm:t>
    </dgm:pt>
    <dgm:pt modelId="{B91063A9-9E92-45AA-B57C-8F648F808087}" type="parTrans" cxnId="{D1779A9A-DC89-411D-A991-DE897E7F0C3F}">
      <dgm:prSet/>
      <dgm:spPr/>
      <dgm:t>
        <a:bodyPr/>
        <a:lstStyle/>
        <a:p>
          <a:endParaRPr lang="es-ES"/>
        </a:p>
      </dgm:t>
    </dgm:pt>
    <dgm:pt modelId="{F67FD7FB-1889-4BF3-9093-16455F4A072A}" type="sibTrans" cxnId="{D1779A9A-DC89-411D-A991-DE897E7F0C3F}">
      <dgm:prSet/>
      <dgm:spPr/>
      <dgm:t>
        <a:bodyPr/>
        <a:lstStyle/>
        <a:p>
          <a:endParaRPr lang="es-ES"/>
        </a:p>
      </dgm:t>
    </dgm:pt>
    <dgm:pt modelId="{9FAF03B9-5486-400D-9832-C317A7D96D28}">
      <dgm:prSet phldrT="[Texto]"/>
      <dgm:spPr/>
      <dgm:t>
        <a:bodyPr/>
        <a:lstStyle/>
        <a:p>
          <a:r>
            <a:rPr lang="es-ES" dirty="0" smtClean="0"/>
            <a:t>11 días. Reino Unido e Irlanda. </a:t>
          </a:r>
          <a:endParaRPr lang="es-ES" dirty="0"/>
        </a:p>
      </dgm:t>
    </dgm:pt>
    <dgm:pt modelId="{37B6214C-AE27-457E-87B1-8B59A683BBAB}" type="parTrans" cxnId="{C10BD344-0A76-48F4-AEA7-16A99453333F}">
      <dgm:prSet/>
      <dgm:spPr/>
      <dgm:t>
        <a:bodyPr/>
        <a:lstStyle/>
        <a:p>
          <a:endParaRPr lang="es-ES"/>
        </a:p>
      </dgm:t>
    </dgm:pt>
    <dgm:pt modelId="{2D4D2B51-C33B-4D7C-A677-7065AFCC820B}" type="sibTrans" cxnId="{C10BD344-0A76-48F4-AEA7-16A99453333F}">
      <dgm:prSet/>
      <dgm:spPr/>
      <dgm:t>
        <a:bodyPr/>
        <a:lstStyle/>
        <a:p>
          <a:endParaRPr lang="es-ES"/>
        </a:p>
      </dgm:t>
    </dgm:pt>
    <dgm:pt modelId="{7D9DD94F-1A51-44F4-BCCC-DB11D7A6EF6B}">
      <dgm:prSet phldrT="[Texto]"/>
      <dgm:spPr/>
      <dgm:t>
        <a:bodyPr/>
        <a:lstStyle/>
        <a:p>
          <a:r>
            <a:rPr lang="es-ES" dirty="0" smtClean="0"/>
            <a:t>6 días. Bélgica</a:t>
          </a:r>
          <a:endParaRPr lang="es-ES" dirty="0"/>
        </a:p>
      </dgm:t>
    </dgm:pt>
    <dgm:pt modelId="{34F57CA9-A0D8-4B6D-A70C-22CD054476A5}" type="parTrans" cxnId="{2915F73A-35D9-47C8-9203-BF18012B2764}">
      <dgm:prSet/>
      <dgm:spPr/>
      <dgm:t>
        <a:bodyPr/>
        <a:lstStyle/>
        <a:p>
          <a:endParaRPr lang="es-ES"/>
        </a:p>
      </dgm:t>
    </dgm:pt>
    <dgm:pt modelId="{42BDEF25-19F6-404B-BE5C-2B138AAFAF16}" type="sibTrans" cxnId="{2915F73A-35D9-47C8-9203-BF18012B2764}">
      <dgm:prSet/>
      <dgm:spPr/>
      <dgm:t>
        <a:bodyPr/>
        <a:lstStyle/>
        <a:p>
          <a:endParaRPr lang="es-ES"/>
        </a:p>
      </dgm:t>
    </dgm:pt>
    <dgm:pt modelId="{E7C7A63E-7C51-4EBF-A239-7E4BA1CE1C27}" type="pres">
      <dgm:prSet presAssocID="{036B62D3-A182-40E5-910E-7961B03A667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4D0A780-73DE-40FA-99AE-A825077CA9B6}" type="pres">
      <dgm:prSet presAssocID="{91572146-5FED-4A9B-859D-F71CC963956F}" presName="compNode" presStyleCnt="0"/>
      <dgm:spPr/>
    </dgm:pt>
    <dgm:pt modelId="{227282A0-1958-4D61-A49B-5036B0A33268}" type="pres">
      <dgm:prSet presAssocID="{91572146-5FED-4A9B-859D-F71CC963956F}" presName="pict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9D79E35B-6CC3-4F23-BD52-9934098EF949}" type="pres">
      <dgm:prSet presAssocID="{91572146-5FED-4A9B-859D-F71CC963956F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7ACEEE-9FA1-4EC2-9EC3-14AF1B6F422E}" type="pres">
      <dgm:prSet presAssocID="{3B85083B-8EC2-4C0D-B3AA-0D1CA89D745D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258F4F5-CA25-4937-9189-DD420090FE43}" type="pres">
      <dgm:prSet presAssocID="{E436B22D-E2D1-4E27-8DC9-9736DBD45008}" presName="compNode" presStyleCnt="0"/>
      <dgm:spPr/>
    </dgm:pt>
    <dgm:pt modelId="{3D4E3335-3FCF-45DA-9B37-8FB3DABDABD1}" type="pres">
      <dgm:prSet presAssocID="{E436B22D-E2D1-4E27-8DC9-9736DBD45008}" presName="pictRect" presStyleLbl="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14E12C6F-2584-4A6F-9EF7-58B80719D6E2}" type="pres">
      <dgm:prSet presAssocID="{E436B22D-E2D1-4E27-8DC9-9736DBD45008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73442A0-46DA-4024-90CF-3E18F9C32D6E}" type="presOf" srcId="{8A815BD8-19AC-482A-844F-60991430EBE4}" destId="{14E12C6F-2584-4A6F-9EF7-58B80719D6E2}" srcOrd="0" destOrd="1" presId="urn:microsoft.com/office/officeart/2005/8/layout/pList1"/>
    <dgm:cxn modelId="{608E81FF-78AE-4D1B-BAD5-88371B188326}" type="presOf" srcId="{91572146-5FED-4A9B-859D-F71CC963956F}" destId="{9D79E35B-6CC3-4F23-BD52-9934098EF949}" srcOrd="0" destOrd="0" presId="urn:microsoft.com/office/officeart/2005/8/layout/pList1"/>
    <dgm:cxn modelId="{AB6FCFB6-A6C5-4BDA-B4F3-B2284BAEE52D}" type="presOf" srcId="{7D9DD94F-1A51-44F4-BCCC-DB11D7A6EF6B}" destId="{9D79E35B-6CC3-4F23-BD52-9934098EF949}" srcOrd="0" destOrd="2" presId="urn:microsoft.com/office/officeart/2005/8/layout/pList1"/>
    <dgm:cxn modelId="{E0E6C28F-785C-4090-8E1F-6EAA8DAE0BA0}" srcId="{E436B22D-E2D1-4E27-8DC9-9736DBD45008}" destId="{8A815BD8-19AC-482A-844F-60991430EBE4}" srcOrd="0" destOrd="0" parTransId="{C023907D-25F7-4C4A-840C-0FD964EEFD14}" sibTransId="{9FF17608-7F7F-4B3B-8345-52775FC66A1E}"/>
    <dgm:cxn modelId="{645646D7-F1BC-480C-B6BB-3824F9FFC195}" type="presOf" srcId="{E436B22D-E2D1-4E27-8DC9-9736DBD45008}" destId="{14E12C6F-2584-4A6F-9EF7-58B80719D6E2}" srcOrd="0" destOrd="0" presId="urn:microsoft.com/office/officeart/2005/8/layout/pList1"/>
    <dgm:cxn modelId="{D1779A9A-DC89-411D-A991-DE897E7F0C3F}" srcId="{E436B22D-E2D1-4E27-8DC9-9736DBD45008}" destId="{8E858E71-615C-4052-A649-767C0579B5FB}" srcOrd="1" destOrd="0" parTransId="{B91063A9-9E92-45AA-B57C-8F648F808087}" sibTransId="{F67FD7FB-1889-4BF3-9093-16455F4A072A}"/>
    <dgm:cxn modelId="{DE53533F-6FCE-4188-94CC-B58094346FA4}" type="presOf" srcId="{3B85083B-8EC2-4C0D-B3AA-0D1CA89D745D}" destId="{E27ACEEE-9FA1-4EC2-9EC3-14AF1B6F422E}" srcOrd="0" destOrd="0" presId="urn:microsoft.com/office/officeart/2005/8/layout/pList1"/>
    <dgm:cxn modelId="{C10BD344-0A76-48F4-AEA7-16A99453333F}" srcId="{91572146-5FED-4A9B-859D-F71CC963956F}" destId="{9FAF03B9-5486-400D-9832-C317A7D96D28}" srcOrd="0" destOrd="0" parTransId="{37B6214C-AE27-457E-87B1-8B59A683BBAB}" sibTransId="{2D4D2B51-C33B-4D7C-A677-7065AFCC820B}"/>
    <dgm:cxn modelId="{E3974F9F-6885-4F36-A2D3-7CC8C315CBE1}" srcId="{036B62D3-A182-40E5-910E-7961B03A6675}" destId="{91572146-5FED-4A9B-859D-F71CC963956F}" srcOrd="0" destOrd="0" parTransId="{6CD3B6E0-EFC8-4A72-B435-61DEF6398277}" sibTransId="{3B85083B-8EC2-4C0D-B3AA-0D1CA89D745D}"/>
    <dgm:cxn modelId="{D1B72BEF-2476-450E-9863-F4D89DCE3042}" srcId="{036B62D3-A182-40E5-910E-7961B03A6675}" destId="{E436B22D-E2D1-4E27-8DC9-9736DBD45008}" srcOrd="1" destOrd="0" parTransId="{2603D62A-1A05-4480-A9B3-1851A149AE44}" sibTransId="{467B49F7-1726-4EB3-956B-A98748E5A2BF}"/>
    <dgm:cxn modelId="{493BC52D-9A31-4EF2-81A9-22E3E09D8BA1}" type="presOf" srcId="{8E858E71-615C-4052-A649-767C0579B5FB}" destId="{14E12C6F-2584-4A6F-9EF7-58B80719D6E2}" srcOrd="0" destOrd="2" presId="urn:microsoft.com/office/officeart/2005/8/layout/pList1"/>
    <dgm:cxn modelId="{2915F73A-35D9-47C8-9203-BF18012B2764}" srcId="{91572146-5FED-4A9B-859D-F71CC963956F}" destId="{7D9DD94F-1A51-44F4-BCCC-DB11D7A6EF6B}" srcOrd="1" destOrd="0" parTransId="{34F57CA9-A0D8-4B6D-A70C-22CD054476A5}" sibTransId="{42BDEF25-19F6-404B-BE5C-2B138AAFAF16}"/>
    <dgm:cxn modelId="{0874DF8C-F3E6-42DB-A5F4-859A5E178678}" type="presOf" srcId="{9FAF03B9-5486-400D-9832-C317A7D96D28}" destId="{9D79E35B-6CC3-4F23-BD52-9934098EF949}" srcOrd="0" destOrd="1" presId="urn:microsoft.com/office/officeart/2005/8/layout/pList1"/>
    <dgm:cxn modelId="{10CAAEA8-6BAF-4F1F-91B3-5685628B1ED3}" type="presOf" srcId="{036B62D3-A182-40E5-910E-7961B03A6675}" destId="{E7C7A63E-7C51-4EBF-A239-7E4BA1CE1C27}" srcOrd="0" destOrd="0" presId="urn:microsoft.com/office/officeart/2005/8/layout/pList1"/>
    <dgm:cxn modelId="{05F4BBF8-5E62-4A70-947E-49402D771AB5}" type="presParOf" srcId="{E7C7A63E-7C51-4EBF-A239-7E4BA1CE1C27}" destId="{44D0A780-73DE-40FA-99AE-A825077CA9B6}" srcOrd="0" destOrd="0" presId="urn:microsoft.com/office/officeart/2005/8/layout/pList1"/>
    <dgm:cxn modelId="{252E94BE-15C5-44C0-9088-7843BE021BD3}" type="presParOf" srcId="{44D0A780-73DE-40FA-99AE-A825077CA9B6}" destId="{227282A0-1958-4D61-A49B-5036B0A33268}" srcOrd="0" destOrd="0" presId="urn:microsoft.com/office/officeart/2005/8/layout/pList1"/>
    <dgm:cxn modelId="{68ACD332-6C07-4E52-935D-8EF4884536AF}" type="presParOf" srcId="{44D0A780-73DE-40FA-99AE-A825077CA9B6}" destId="{9D79E35B-6CC3-4F23-BD52-9934098EF949}" srcOrd="1" destOrd="0" presId="urn:microsoft.com/office/officeart/2005/8/layout/pList1"/>
    <dgm:cxn modelId="{BCFAD3DC-016B-4964-9ED6-ED52F956185E}" type="presParOf" srcId="{E7C7A63E-7C51-4EBF-A239-7E4BA1CE1C27}" destId="{E27ACEEE-9FA1-4EC2-9EC3-14AF1B6F422E}" srcOrd="1" destOrd="0" presId="urn:microsoft.com/office/officeart/2005/8/layout/pList1"/>
    <dgm:cxn modelId="{7719EE70-D66D-4ECD-842F-693B2F600E19}" type="presParOf" srcId="{E7C7A63E-7C51-4EBF-A239-7E4BA1CE1C27}" destId="{A258F4F5-CA25-4937-9189-DD420090FE43}" srcOrd="2" destOrd="0" presId="urn:microsoft.com/office/officeart/2005/8/layout/pList1"/>
    <dgm:cxn modelId="{331BD754-810B-46FC-8FB0-116C87AE61C0}" type="presParOf" srcId="{A258F4F5-CA25-4937-9189-DD420090FE43}" destId="{3D4E3335-3FCF-45DA-9B37-8FB3DABDABD1}" srcOrd="0" destOrd="0" presId="urn:microsoft.com/office/officeart/2005/8/layout/pList1"/>
    <dgm:cxn modelId="{98144E60-5FA5-4C9E-BF0F-9480C4CA6FD8}" type="presParOf" srcId="{A258F4F5-CA25-4937-9189-DD420090FE43}" destId="{14E12C6F-2584-4A6F-9EF7-58B80719D6E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CE65A-A53F-477C-A822-B48F29DF8BFA}">
      <dsp:nvSpPr>
        <dsp:cNvPr id="0" name=""/>
        <dsp:cNvSpPr/>
      </dsp:nvSpPr>
      <dsp:spPr>
        <a:xfrm>
          <a:off x="0" y="2100933"/>
          <a:ext cx="1135379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</dsp:txBody>
      <dsp:txXfrm>
        <a:off x="59399" y="2160332"/>
        <a:ext cx="11235001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6A432-187F-4D8C-BB39-5E1DA90575AA}">
      <dsp:nvSpPr>
        <dsp:cNvPr id="0" name=""/>
        <dsp:cNvSpPr/>
      </dsp:nvSpPr>
      <dsp:spPr>
        <a:xfrm>
          <a:off x="2716" y="0"/>
          <a:ext cx="2847115" cy="6256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err="1" smtClean="0"/>
            <a:t>Númerode</a:t>
          </a:r>
          <a:r>
            <a:rPr lang="es-ES" sz="2000" b="1" u="sng" kern="1200" dirty="0" smtClean="0"/>
            <a:t> proyecto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2017-1-ES01-KA101-037720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u="sng" kern="1200" dirty="0"/>
        </a:p>
      </dsp:txBody>
      <dsp:txXfrm>
        <a:off x="2716" y="2502746"/>
        <a:ext cx="2847115" cy="2502746"/>
      </dsp:txXfrm>
    </dsp:sp>
    <dsp:sp modelId="{E7C78E2D-F3B7-400A-A6D0-CAE5E9CB0013}">
      <dsp:nvSpPr>
        <dsp:cNvPr id="0" name=""/>
        <dsp:cNvSpPr/>
      </dsp:nvSpPr>
      <dsp:spPr>
        <a:xfrm>
          <a:off x="384505" y="375411"/>
          <a:ext cx="2083536" cy="208353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06E2F2-286B-478E-87F3-0190F51844E2}">
      <dsp:nvSpPr>
        <dsp:cNvPr id="0" name=""/>
        <dsp:cNvSpPr/>
      </dsp:nvSpPr>
      <dsp:spPr>
        <a:xfrm>
          <a:off x="2943444" y="0"/>
          <a:ext cx="2847115" cy="6256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ES" sz="2000" b="1" u="sng" kern="1200" dirty="0" smtClean="0"/>
            <a:t>Duración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- 1 de julio de 2017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kern="1200" dirty="0" smtClean="0"/>
            <a:t>- </a:t>
          </a:r>
          <a:r>
            <a:rPr lang="es-ES" sz="2000" kern="1200" dirty="0" smtClean="0"/>
            <a:t>30 </a:t>
          </a:r>
          <a:r>
            <a:rPr lang="es-ES" sz="2000" kern="1200" dirty="0" smtClean="0"/>
            <a:t>de </a:t>
          </a:r>
          <a:r>
            <a:rPr lang="es-ES" sz="2000" kern="1200" dirty="0" smtClean="0"/>
            <a:t>junio </a:t>
          </a:r>
          <a:r>
            <a:rPr lang="es-ES" sz="2000" kern="1200" dirty="0" smtClean="0"/>
            <a:t>de 2019</a:t>
          </a:r>
          <a:endParaRPr lang="es-ES" sz="2000" kern="1200" dirty="0"/>
        </a:p>
      </dsp:txBody>
      <dsp:txXfrm>
        <a:off x="2943444" y="2502746"/>
        <a:ext cx="2847115" cy="2502746"/>
      </dsp:txXfrm>
    </dsp:sp>
    <dsp:sp modelId="{78C502EA-69C1-42A8-9FBB-B2DC250E7FCE}">
      <dsp:nvSpPr>
        <dsp:cNvPr id="0" name=""/>
        <dsp:cNvSpPr/>
      </dsp:nvSpPr>
      <dsp:spPr>
        <a:xfrm>
          <a:off x="3317034" y="375411"/>
          <a:ext cx="2083536" cy="208353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D535E-5ABE-4A10-B68E-F14FC1DF3755}">
      <dsp:nvSpPr>
        <dsp:cNvPr id="0" name=""/>
        <dsp:cNvSpPr/>
      </dsp:nvSpPr>
      <dsp:spPr>
        <a:xfrm>
          <a:off x="5867773" y="0"/>
          <a:ext cx="2847115" cy="6256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/>
            <a:t>Título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E+Lazos</a:t>
          </a:r>
          <a:r>
            <a:rPr lang="es-ES" sz="2000" kern="1200" dirty="0" smtClean="0"/>
            <a:t>: Otra mirada hacia la enseñanza bilingüe</a:t>
          </a:r>
          <a:endParaRPr lang="es-ES" sz="2000" kern="1200" dirty="0"/>
        </a:p>
      </dsp:txBody>
      <dsp:txXfrm>
        <a:off x="5867773" y="2502746"/>
        <a:ext cx="2847115" cy="2502746"/>
      </dsp:txXfrm>
    </dsp:sp>
    <dsp:sp modelId="{F20DB3D5-A00E-4268-8F69-3A7EC06A2E97}">
      <dsp:nvSpPr>
        <dsp:cNvPr id="0" name=""/>
        <dsp:cNvSpPr/>
      </dsp:nvSpPr>
      <dsp:spPr>
        <a:xfrm>
          <a:off x="6249562" y="375411"/>
          <a:ext cx="2083536" cy="208353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F35E23-E81F-417E-BBD6-1C82BA721C7C}">
      <dsp:nvSpPr>
        <dsp:cNvPr id="0" name=""/>
        <dsp:cNvSpPr/>
      </dsp:nvSpPr>
      <dsp:spPr>
        <a:xfrm>
          <a:off x="8800301" y="0"/>
          <a:ext cx="2847115" cy="6256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/>
            <a:t>Temas</a:t>
          </a:r>
          <a:endParaRPr lang="es-ES" sz="2000" b="1" u="sng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Mejora de la calidad y/o metodologías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Enseñanza y aprendizaje de Lenguas extranjeras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Cooperación Internacional, relaciones internacionales, cooperación para el desarrollo</a:t>
          </a:r>
          <a:endParaRPr lang="es-ES" sz="2000" kern="1200" dirty="0"/>
        </a:p>
      </dsp:txBody>
      <dsp:txXfrm>
        <a:off x="8800301" y="2502746"/>
        <a:ext cx="2847115" cy="2502746"/>
      </dsp:txXfrm>
    </dsp:sp>
    <dsp:sp modelId="{2E45B158-B3F7-4F5F-AD3B-FF4008A1B49F}">
      <dsp:nvSpPr>
        <dsp:cNvPr id="0" name=""/>
        <dsp:cNvSpPr/>
      </dsp:nvSpPr>
      <dsp:spPr>
        <a:xfrm>
          <a:off x="9182091" y="375411"/>
          <a:ext cx="2083536" cy="208353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3000" r="-10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01D8E-B2BC-40EA-8609-A196D5318B85}">
      <dsp:nvSpPr>
        <dsp:cNvPr id="0" name=""/>
        <dsp:cNvSpPr/>
      </dsp:nvSpPr>
      <dsp:spPr>
        <a:xfrm>
          <a:off x="34" y="75235"/>
          <a:ext cx="11489076" cy="35656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C91B-C371-4910-B6A2-0B86A1BE62E7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41D5-5DFF-43F2-9076-66289BEECE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19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C91B-C371-4910-B6A2-0B86A1BE62E7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41D5-5DFF-43F2-9076-66289BEECE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29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C91B-C371-4910-B6A2-0B86A1BE62E7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41D5-5DFF-43F2-9076-66289BEECE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547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C91B-C371-4910-B6A2-0B86A1BE62E7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41D5-5DFF-43F2-9076-66289BEECE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149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C91B-C371-4910-B6A2-0B86A1BE62E7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41D5-5DFF-43F2-9076-66289BEECE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25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C91B-C371-4910-B6A2-0B86A1BE62E7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41D5-5DFF-43F2-9076-66289BEECE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382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C91B-C371-4910-B6A2-0B86A1BE62E7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41D5-5DFF-43F2-9076-66289BEECE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133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C91B-C371-4910-B6A2-0B86A1BE62E7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41D5-5DFF-43F2-9076-66289BEECE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69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C91B-C371-4910-B6A2-0B86A1BE62E7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41D5-5DFF-43F2-9076-66289BEECE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81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C91B-C371-4910-B6A2-0B86A1BE62E7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41D5-5DFF-43F2-9076-66289BEECE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557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C91B-C371-4910-B6A2-0B86A1BE62E7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41D5-5DFF-43F2-9076-66289BEECE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21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7C91B-C371-4910-B6A2-0B86A1BE62E7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041D5-5DFF-43F2-9076-66289BEECE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93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.jccm.es/es/sistema-educativo/idiomas-programas-europeos/programas-europeos/lazo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consoricoerasmusplus@jccm.e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consoricoerasmusplus@jccm.e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consoricoerasmusplus@jccm.e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cion.gob.es/europassmobilit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.etwinning.net/profile/school/1270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live.etwinning.net/profile/school/7290" TargetMode="External"/><Relationship Id="rId4" Type="http://schemas.openxmlformats.org/officeDocument/2006/relationships/hyperlink" Target="https://live.etwinning.net/profile/school/5065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ki-toki.com/timeline/entry/792766/eTie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err="1" smtClean="0"/>
              <a:t>e+Lazos</a:t>
            </a:r>
            <a:r>
              <a:rPr lang="es-ES" b="1" dirty="0" smtClean="0"/>
              <a:t>: Otra mirada hacia la enseñanza bilingüe</a:t>
            </a:r>
            <a:endParaRPr lang="es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b="1" dirty="0"/>
              <a:t>PROYECTO ERASMUS+ KA101</a:t>
            </a:r>
            <a:endParaRPr lang="es-ES" dirty="0"/>
          </a:p>
          <a:p>
            <a:r>
              <a:rPr lang="es-ES" dirty="0" smtClean="0"/>
              <a:t>Nº </a:t>
            </a:r>
            <a:r>
              <a:rPr lang="es-ES" dirty="0"/>
              <a:t>de proyecto: 2017-1-ES01-KA101-037720</a:t>
            </a:r>
          </a:p>
          <a:p>
            <a:r>
              <a:rPr lang="es-ES" dirty="0"/>
              <a:t>PIC: 954316459</a:t>
            </a:r>
          </a:p>
          <a:p>
            <a:r>
              <a:rPr lang="es-ES" dirty="0"/>
              <a:t>Ángel </a:t>
            </a:r>
            <a:r>
              <a:rPr lang="es-ES" dirty="0" err="1" smtClean="0"/>
              <a:t>Felpeto</a:t>
            </a:r>
            <a:r>
              <a:rPr lang="es-ES" dirty="0" smtClean="0"/>
              <a:t> </a:t>
            </a:r>
            <a:r>
              <a:rPr lang="es-ES" dirty="0"/>
              <a:t>Enríquez</a:t>
            </a:r>
          </a:p>
          <a:p>
            <a:r>
              <a:rPr lang="es-ES" dirty="0"/>
              <a:t>Consejero de Educación, Cultura y Deportes CONSEJERIA DE EDUCACION CULTURA Y DEPORTES - COMUNIDAD AUTONOMA DE CASTILLA LA MANCHA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6004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8750" y="738981"/>
            <a:ext cx="9144000" cy="1062038"/>
          </a:xfrm>
        </p:spPr>
        <p:txBody>
          <a:bodyPr/>
          <a:lstStyle/>
          <a:p>
            <a:r>
              <a:rPr lang="es-ES" b="1" dirty="0" smtClean="0"/>
              <a:t>Finlandia 13</a:t>
            </a:r>
            <a:endParaRPr lang="es-ES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42925" y="1704975"/>
            <a:ext cx="10125075" cy="50196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indent="-342900" algn="l">
              <a:buFontTx/>
              <a:buChar char="-"/>
            </a:pPr>
            <a:r>
              <a:rPr lang="es-ES" b="1" u="sng" dirty="0" smtClean="0"/>
              <a:t>Escuela Comprensiva “</a:t>
            </a:r>
            <a:r>
              <a:rPr lang="es-ES" b="1" u="sng" dirty="0" err="1" smtClean="0"/>
              <a:t>Ritaharju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School</a:t>
            </a:r>
            <a:r>
              <a:rPr lang="es-ES" b="1" u="sng" dirty="0" smtClean="0"/>
              <a:t>”</a:t>
            </a:r>
            <a:r>
              <a:rPr lang="es-ES" b="1" dirty="0" smtClean="0"/>
              <a:t>: 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CEIP San Julián, 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CEIP San Fulgencio, 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CRA </a:t>
            </a:r>
            <a:r>
              <a:rPr lang="es-ES" dirty="0" err="1" smtClean="0"/>
              <a:t>Segóbriga</a:t>
            </a:r>
            <a:r>
              <a:rPr lang="es-ES" dirty="0" smtClean="0"/>
              <a:t>, 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CEIP Virgen de la Paz, 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CEIP Nuestra Señora de la Piedad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CRA Los Almendros, </a:t>
            </a:r>
          </a:p>
          <a:p>
            <a:pPr marL="800100" lvl="1" indent="-342900" algn="l">
              <a:buFontTx/>
              <a:buChar char="-"/>
            </a:pPr>
            <a:endParaRPr lang="es-ES" dirty="0" smtClean="0"/>
          </a:p>
          <a:p>
            <a:pPr marL="342900" indent="-342900" algn="l">
              <a:buFontTx/>
              <a:buChar char="-"/>
            </a:pPr>
            <a:r>
              <a:rPr lang="es-ES" b="1" u="sng" dirty="0" smtClean="0"/>
              <a:t>Escuela Comprensiva “</a:t>
            </a:r>
            <a:r>
              <a:rPr lang="es-ES" b="1" u="sng" dirty="0" err="1" smtClean="0"/>
              <a:t>Nousiaisten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Lukio</a:t>
            </a:r>
            <a:r>
              <a:rPr lang="es-ES" b="1" u="sng" dirty="0" smtClean="0"/>
              <a:t>”</a:t>
            </a:r>
            <a:r>
              <a:rPr lang="es-ES" b="1" dirty="0" smtClean="0"/>
              <a:t>: </a:t>
            </a:r>
          </a:p>
          <a:p>
            <a:pPr algn="l"/>
            <a:r>
              <a:rPr lang="es-ES" b="1" dirty="0" smtClean="0"/>
              <a:t>4 movilidades concedidas. 7 días.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IES Peñalba, 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IES Alonso de Orozco. 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IES Don Manuel, 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IES San Juan del Castillo.</a:t>
            </a:r>
          </a:p>
          <a:p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9229725" y="2328863"/>
            <a:ext cx="1762125" cy="87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15 días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9229725" y="5095876"/>
            <a:ext cx="1762125" cy="87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7 días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1995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8750" y="738981"/>
            <a:ext cx="9144000" cy="1062038"/>
          </a:xfrm>
        </p:spPr>
        <p:txBody>
          <a:bodyPr>
            <a:normAutofit/>
          </a:bodyPr>
          <a:lstStyle/>
          <a:p>
            <a:r>
              <a:rPr lang="es-ES" b="1" dirty="0" smtClean="0"/>
              <a:t>Bélgica, 3 movilidades</a:t>
            </a:r>
            <a:r>
              <a:rPr lang="es-ES" dirty="0" smtClean="0"/>
              <a:t>:</a:t>
            </a:r>
            <a:endParaRPr lang="es-ES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114425" y="2000250"/>
            <a:ext cx="9553575" cy="32575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s-ES" b="1" u="sng" dirty="0" smtClean="0"/>
              <a:t>Escuela de Secundaria de “</a:t>
            </a:r>
            <a:r>
              <a:rPr lang="es-ES" b="1" u="sng" dirty="0" err="1" smtClean="0"/>
              <a:t>Katholek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Anderwijks</a:t>
            </a:r>
            <a:r>
              <a:rPr lang="es-ES" b="1" u="sng" dirty="0" smtClean="0"/>
              <a:t>”</a:t>
            </a:r>
            <a:r>
              <a:rPr lang="es-ES" b="1" dirty="0" smtClean="0"/>
              <a:t>: </a:t>
            </a:r>
          </a:p>
          <a:p>
            <a:pPr lvl="1" algn="l"/>
            <a:endParaRPr lang="es-ES" b="1" dirty="0" smtClean="0"/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IES San Juan del Castillo 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IES Alonso de Orozco.</a:t>
            </a:r>
          </a:p>
          <a:p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9315450" y="1663700"/>
            <a:ext cx="1762125" cy="87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15 días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0036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8750" y="738981"/>
            <a:ext cx="9144000" cy="1062038"/>
          </a:xfrm>
        </p:spPr>
        <p:txBody>
          <a:bodyPr>
            <a:normAutofit/>
          </a:bodyPr>
          <a:lstStyle/>
          <a:p>
            <a:r>
              <a:rPr lang="es-ES" b="1" dirty="0" smtClean="0"/>
              <a:t>Chipre, 2 movilidades:  </a:t>
            </a:r>
            <a:endParaRPr lang="es-ES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114425" y="2000250"/>
            <a:ext cx="9553575" cy="32575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s-ES" b="1" u="sng" dirty="0" smtClean="0"/>
              <a:t>“</a:t>
            </a:r>
            <a:r>
              <a:rPr lang="es-ES" b="1" u="sng" dirty="0" err="1" smtClean="0"/>
              <a:t>Agia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Barbara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Gymnasium</a:t>
            </a:r>
            <a:r>
              <a:rPr lang="es-ES" b="1" u="sng" dirty="0" smtClean="0"/>
              <a:t>”</a:t>
            </a:r>
            <a:r>
              <a:rPr lang="es-ES" b="1" dirty="0" smtClean="0"/>
              <a:t>: 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IES Don Manuel.</a:t>
            </a:r>
          </a:p>
          <a:p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9315450" y="1663700"/>
            <a:ext cx="1762125" cy="87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15 días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3827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8750" y="738981"/>
            <a:ext cx="9144000" cy="1062038"/>
          </a:xfrm>
        </p:spPr>
        <p:txBody>
          <a:bodyPr>
            <a:normAutofit/>
          </a:bodyPr>
          <a:lstStyle/>
          <a:p>
            <a:r>
              <a:rPr lang="es-ES" b="1" dirty="0" smtClean="0"/>
              <a:t>Eslovenia, 4 movilidades:</a:t>
            </a:r>
            <a:endParaRPr lang="es-ES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114425" y="2000250"/>
            <a:ext cx="9553575" cy="32575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s-ES" b="1" u="sng" dirty="0" smtClean="0"/>
              <a:t>Escuela “</a:t>
            </a:r>
            <a:r>
              <a:rPr lang="es-ES" b="1" u="sng" dirty="0" err="1" smtClean="0"/>
              <a:t>Osnovna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šola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Lovrenc</a:t>
            </a:r>
            <a:r>
              <a:rPr lang="es-ES" b="1" u="sng" dirty="0" smtClean="0"/>
              <a:t> na </a:t>
            </a:r>
            <a:r>
              <a:rPr lang="es-ES" b="1" u="sng" dirty="0" err="1" smtClean="0"/>
              <a:t>Pohorju</a:t>
            </a:r>
            <a:r>
              <a:rPr lang="es-ES" b="1" u="sng" dirty="0" smtClean="0"/>
              <a:t>”: 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CRA </a:t>
            </a:r>
            <a:r>
              <a:rPr lang="es-ES" dirty="0" err="1" smtClean="0"/>
              <a:t>Segóbriga</a:t>
            </a:r>
            <a:r>
              <a:rPr lang="es-ES" dirty="0" smtClean="0"/>
              <a:t>. 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IES Don Manuel.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IES San Juan del Castillo.</a:t>
            </a:r>
          </a:p>
          <a:p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9315450" y="1663700"/>
            <a:ext cx="1762125" cy="87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15 días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8333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8750" y="738981"/>
            <a:ext cx="9144000" cy="1062038"/>
          </a:xfrm>
        </p:spPr>
        <p:txBody>
          <a:bodyPr>
            <a:normAutofit/>
          </a:bodyPr>
          <a:lstStyle/>
          <a:p>
            <a:r>
              <a:rPr lang="es-ES" b="1" dirty="0" smtClean="0"/>
              <a:t>Italia, 5 movilidades:</a:t>
            </a:r>
            <a:endParaRPr lang="es-ES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114425" y="2000250"/>
            <a:ext cx="9553575" cy="32575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s-ES" b="1" u="sng" dirty="0" smtClean="0"/>
              <a:t>“Instituto Comprensivo Estatal San Mauro </a:t>
            </a:r>
            <a:r>
              <a:rPr lang="es-ES" b="1" u="sng" dirty="0" err="1" smtClean="0"/>
              <a:t>Torinese</a:t>
            </a:r>
            <a:r>
              <a:rPr lang="es-ES" b="1" u="sng" dirty="0" smtClean="0"/>
              <a:t>”: 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CEIP San Julián.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CEIP Virgen de la Paz.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CRA Los Almendros.</a:t>
            </a:r>
          </a:p>
          <a:p>
            <a:pPr marL="342900" indent="-342900" algn="l">
              <a:buFontTx/>
              <a:buChar char="-"/>
            </a:pPr>
            <a:r>
              <a:rPr lang="es-ES" b="1" dirty="0" smtClean="0"/>
              <a:t>“Instituto Comprensivo </a:t>
            </a:r>
            <a:r>
              <a:rPr lang="es-ES" b="1" dirty="0" err="1" smtClean="0"/>
              <a:t>Villaputzu</a:t>
            </a:r>
            <a:r>
              <a:rPr lang="es-ES" b="1" dirty="0" smtClean="0"/>
              <a:t>”: 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IES Peñalba.</a:t>
            </a:r>
          </a:p>
          <a:p>
            <a:pPr algn="l"/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9315450" y="1663700"/>
            <a:ext cx="1762125" cy="87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15 días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8653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8750" y="738981"/>
            <a:ext cx="9144000" cy="1062038"/>
          </a:xfrm>
        </p:spPr>
        <p:txBody>
          <a:bodyPr>
            <a:normAutofit/>
          </a:bodyPr>
          <a:lstStyle/>
          <a:p>
            <a:r>
              <a:rPr lang="es-ES" b="1" dirty="0" smtClean="0"/>
              <a:t>Polonia, 2 movilidades:</a:t>
            </a:r>
            <a:endParaRPr lang="es-ES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114425" y="2000250"/>
            <a:ext cx="9553575" cy="32575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s-ES" dirty="0" smtClean="0"/>
              <a:t>“</a:t>
            </a:r>
            <a:r>
              <a:rPr lang="es-ES" dirty="0" err="1" smtClean="0"/>
              <a:t>Zespol</a:t>
            </a:r>
            <a:r>
              <a:rPr lang="es-ES" dirty="0" smtClean="0"/>
              <a:t> </a:t>
            </a:r>
            <a:r>
              <a:rPr lang="es-ES" dirty="0" err="1" smtClean="0"/>
              <a:t>Szkol</a:t>
            </a:r>
            <a:r>
              <a:rPr lang="es-ES" dirty="0" smtClean="0"/>
              <a:t> w </a:t>
            </a:r>
            <a:r>
              <a:rPr lang="es-ES" dirty="0" err="1" smtClean="0"/>
              <a:t>Pobiedziskach</a:t>
            </a:r>
            <a:r>
              <a:rPr lang="es-ES" dirty="0" smtClean="0"/>
              <a:t>”: 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CEIP San Fulgencio.</a:t>
            </a:r>
          </a:p>
          <a:p>
            <a:pPr marL="342900" indent="-342900" algn="l">
              <a:buFontTx/>
              <a:buChar char="-"/>
            </a:pPr>
            <a:r>
              <a:rPr lang="es-ES" dirty="0" smtClean="0"/>
              <a:t>“</a:t>
            </a:r>
            <a:r>
              <a:rPr lang="es-ES" dirty="0" err="1" smtClean="0"/>
              <a:t>Szkoła</a:t>
            </a:r>
            <a:r>
              <a:rPr lang="es-ES" dirty="0" smtClean="0"/>
              <a:t> </a:t>
            </a:r>
            <a:r>
              <a:rPr lang="es-ES" dirty="0" err="1" smtClean="0"/>
              <a:t>Podstawowa</a:t>
            </a:r>
            <a:r>
              <a:rPr lang="es-ES" dirty="0" smtClean="0"/>
              <a:t> </a:t>
            </a:r>
            <a:r>
              <a:rPr lang="es-ES" dirty="0" err="1" smtClean="0"/>
              <a:t>nr</a:t>
            </a:r>
            <a:r>
              <a:rPr lang="es-ES" dirty="0" smtClean="0"/>
              <a:t> 9 </a:t>
            </a:r>
            <a:r>
              <a:rPr lang="es-ES" dirty="0" err="1" smtClean="0"/>
              <a:t>im</a:t>
            </a:r>
            <a:r>
              <a:rPr lang="es-ES" dirty="0" smtClean="0"/>
              <a:t>. </a:t>
            </a:r>
            <a:r>
              <a:rPr lang="es-ES" dirty="0" err="1" smtClean="0"/>
              <a:t>Mikołaja</a:t>
            </a:r>
            <a:r>
              <a:rPr lang="es-ES" dirty="0" smtClean="0"/>
              <a:t> </a:t>
            </a:r>
            <a:r>
              <a:rPr lang="es-ES" dirty="0" err="1" smtClean="0"/>
              <a:t>Kopernika</a:t>
            </a:r>
            <a:r>
              <a:rPr lang="es-ES" dirty="0" smtClean="0"/>
              <a:t> w </a:t>
            </a:r>
            <a:r>
              <a:rPr lang="es-ES" dirty="0" err="1" smtClean="0"/>
              <a:t>Dzierżoniowie</a:t>
            </a:r>
            <a:r>
              <a:rPr lang="es-ES" dirty="0" smtClean="0"/>
              <a:t>”</a:t>
            </a:r>
          </a:p>
          <a:p>
            <a:pPr marL="800100" lvl="1" indent="-342900" algn="l">
              <a:buFontTx/>
              <a:buChar char="-"/>
            </a:pPr>
            <a:endParaRPr lang="es-ES" dirty="0" smtClean="0"/>
          </a:p>
          <a:p>
            <a:pPr algn="l"/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9315450" y="1663700"/>
            <a:ext cx="1762125" cy="87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15 días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2139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8750" y="738981"/>
            <a:ext cx="9144000" cy="1062038"/>
          </a:xfrm>
        </p:spPr>
        <p:txBody>
          <a:bodyPr>
            <a:normAutofit/>
          </a:bodyPr>
          <a:lstStyle/>
          <a:p>
            <a:r>
              <a:rPr lang="es-ES" b="1" dirty="0" smtClean="0"/>
              <a:t>Grecia, </a:t>
            </a:r>
            <a:r>
              <a:rPr lang="es-ES" b="1" dirty="0"/>
              <a:t>3</a:t>
            </a:r>
            <a:r>
              <a:rPr lang="es-ES" b="1" dirty="0" smtClean="0"/>
              <a:t> movilidades:</a:t>
            </a:r>
            <a:endParaRPr lang="es-ES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114425" y="2000250"/>
            <a:ext cx="9553575" cy="32575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s-ES" b="1" u="sng" dirty="0" smtClean="0"/>
              <a:t>21st </a:t>
            </a:r>
            <a:r>
              <a:rPr lang="es-ES" b="1" u="sng" dirty="0" err="1" smtClean="0"/>
              <a:t>Primary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School</a:t>
            </a:r>
            <a:r>
              <a:rPr lang="es-ES" b="1" u="sng" dirty="0" smtClean="0"/>
              <a:t> of Athens "Lela </a:t>
            </a:r>
            <a:r>
              <a:rPr lang="es-ES" b="1" u="sng" dirty="0" err="1" smtClean="0"/>
              <a:t>Karagianni</a:t>
            </a:r>
            <a:r>
              <a:rPr lang="es-ES" b="1" u="sng" dirty="0" smtClean="0"/>
              <a:t>": 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CEIP San Julián </a:t>
            </a:r>
            <a:endParaRPr lang="es-ES" dirty="0"/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CEIP San Fulgencio.</a:t>
            </a:r>
          </a:p>
          <a:p>
            <a:endParaRPr lang="es-ES" dirty="0" smtClean="0"/>
          </a:p>
          <a:p>
            <a:pPr algn="l"/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9315450" y="1663700"/>
            <a:ext cx="1762125" cy="87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15 días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9738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8750" y="738981"/>
            <a:ext cx="9144000" cy="1062038"/>
          </a:xfrm>
        </p:spPr>
        <p:txBody>
          <a:bodyPr>
            <a:normAutofit/>
          </a:bodyPr>
          <a:lstStyle/>
          <a:p>
            <a:r>
              <a:rPr lang="es-ES" b="1" dirty="0" smtClean="0"/>
              <a:t>Reino Unido, 5 movilidades:</a:t>
            </a:r>
            <a:endParaRPr lang="es-ES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114425" y="2000250"/>
            <a:ext cx="9553575" cy="32575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es-ES" dirty="0" smtClean="0"/>
          </a:p>
          <a:p>
            <a:pPr marL="342900" indent="-342900" algn="l">
              <a:buFontTx/>
              <a:buChar char="-"/>
            </a:pPr>
            <a:r>
              <a:rPr lang="es-ES" b="1" u="sng" dirty="0" smtClean="0"/>
              <a:t>“</a:t>
            </a:r>
            <a:r>
              <a:rPr lang="es-ES" b="1" u="sng" dirty="0" err="1" smtClean="0"/>
              <a:t>Bowburn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Infant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School</a:t>
            </a:r>
            <a:r>
              <a:rPr lang="es-ES" b="1" u="sng" dirty="0" smtClean="0"/>
              <a:t>”: 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CEIP Virgen de la Paz. 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CEIP Nuestra Señora de la Piedad. 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CRA Los Almendros.</a:t>
            </a:r>
          </a:p>
          <a:p>
            <a:pPr marL="342900" indent="-342900" algn="l">
              <a:buFontTx/>
              <a:buChar char="-"/>
            </a:pPr>
            <a:r>
              <a:rPr lang="es-ES" b="1" dirty="0" smtClean="0"/>
              <a:t>“</a:t>
            </a:r>
            <a:r>
              <a:rPr lang="es-ES" b="1" dirty="0" err="1" smtClean="0"/>
              <a:t>Prudhoe</a:t>
            </a:r>
            <a:r>
              <a:rPr lang="es-ES" b="1" dirty="0" smtClean="0"/>
              <a:t> </a:t>
            </a:r>
            <a:r>
              <a:rPr lang="es-ES" b="1" dirty="0" err="1" smtClean="0"/>
              <a:t>Community</a:t>
            </a:r>
            <a:r>
              <a:rPr lang="es-ES" b="1" dirty="0" smtClean="0"/>
              <a:t> High </a:t>
            </a:r>
            <a:r>
              <a:rPr lang="es-ES" b="1" dirty="0" err="1" smtClean="0"/>
              <a:t>School</a:t>
            </a:r>
            <a:r>
              <a:rPr lang="es-ES" b="1" dirty="0" smtClean="0"/>
              <a:t>": 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CEIP Nuestra señora de la Piedad.     </a:t>
            </a:r>
          </a:p>
          <a:p>
            <a:pPr algn="l"/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9315450" y="1663700"/>
            <a:ext cx="1762125" cy="87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15 días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5673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8750" y="738981"/>
            <a:ext cx="9144000" cy="1062038"/>
          </a:xfrm>
        </p:spPr>
        <p:txBody>
          <a:bodyPr>
            <a:normAutofit/>
          </a:bodyPr>
          <a:lstStyle/>
          <a:p>
            <a:r>
              <a:rPr lang="es-ES" b="1" dirty="0" smtClean="0"/>
              <a:t>Francia, 3 movilidades:</a:t>
            </a:r>
            <a:endParaRPr lang="es-ES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114425" y="2000250"/>
            <a:ext cx="9553575" cy="32575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s-ES" b="1" u="sng" dirty="0" smtClean="0"/>
              <a:t>“</a:t>
            </a:r>
            <a:r>
              <a:rPr lang="es-ES" b="1" u="sng" dirty="0" err="1" smtClean="0"/>
              <a:t>Lycée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Polyvalent</a:t>
            </a:r>
            <a:r>
              <a:rPr lang="es-ES" b="1" u="sng" dirty="0" smtClean="0"/>
              <a:t> Martin </a:t>
            </a:r>
            <a:r>
              <a:rPr lang="es-ES" b="1" u="sng" dirty="0" err="1" smtClean="0"/>
              <a:t>Nadaud</a:t>
            </a:r>
            <a:r>
              <a:rPr lang="es-ES" b="1" u="sng" dirty="0" smtClean="0"/>
              <a:t>”: 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CEIP Alonso de Orozco.</a:t>
            </a:r>
          </a:p>
          <a:p>
            <a:pPr marL="342900" indent="-342900" algn="l">
              <a:buFontTx/>
              <a:buChar char="-"/>
            </a:pPr>
            <a:r>
              <a:rPr lang="es-ES" b="1" u="sng" dirty="0" smtClean="0"/>
              <a:t>« </a:t>
            </a:r>
            <a:r>
              <a:rPr lang="es-ES" b="1" u="sng" dirty="0" err="1" smtClean="0"/>
              <a:t>Rectorat</a:t>
            </a:r>
            <a:r>
              <a:rPr lang="es-ES" b="1" u="sng" dirty="0" smtClean="0"/>
              <a:t> de </a:t>
            </a:r>
            <a:r>
              <a:rPr lang="es-ES" b="1" u="sng" dirty="0" err="1" smtClean="0"/>
              <a:t>l'académie</a:t>
            </a:r>
            <a:r>
              <a:rPr lang="es-ES" b="1" u="sng" dirty="0" smtClean="0"/>
              <a:t> de </a:t>
            </a:r>
            <a:r>
              <a:rPr lang="es-ES" b="1" u="sng" dirty="0" err="1" smtClean="0"/>
              <a:t>Créteil</a:t>
            </a:r>
            <a:r>
              <a:rPr lang="es-ES" b="1" u="sng" dirty="0" smtClean="0"/>
              <a:t> » : 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CEIP San Fulgencio.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9315450" y="1663700"/>
            <a:ext cx="1762125" cy="87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15 días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8917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5792" y="480483"/>
            <a:ext cx="8852341" cy="99218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sz="4900" b="1" dirty="0" smtClean="0"/>
              <a:t>2.1. </a:t>
            </a:r>
            <a:r>
              <a:rPr lang="es-ES" sz="4900" b="1" dirty="0"/>
              <a:t>Movilidades </a:t>
            </a:r>
            <a:r>
              <a:rPr lang="es-ES" sz="4900" b="1" dirty="0" smtClean="0"/>
              <a:t>Periodo 1</a:t>
            </a:r>
            <a:endParaRPr lang="es-ES" sz="49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485796"/>
              </p:ext>
            </p:extLst>
          </p:nvPr>
        </p:nvGraphicFramePr>
        <p:xfrm>
          <a:off x="152398" y="1472671"/>
          <a:ext cx="11785601" cy="5189220"/>
        </p:xfrm>
        <a:graphic>
          <a:graphicData uri="http://schemas.openxmlformats.org/drawingml/2006/table">
            <a:tbl>
              <a:tblPr/>
              <a:tblGrid>
                <a:gridCol w="2015069"/>
                <a:gridCol w="835725"/>
                <a:gridCol w="2456781"/>
                <a:gridCol w="2642200"/>
                <a:gridCol w="695316"/>
                <a:gridCol w="359246"/>
                <a:gridCol w="695316"/>
                <a:gridCol w="695316"/>
                <a:gridCol w="505877"/>
                <a:gridCol w="884755"/>
              </a:tblGrid>
              <a:tr h="51516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APELLIDOS Y NOMBRE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DNI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INICIO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FIN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CONVOCATORIAS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AYUDA FINANCIERA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108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RABOSO MONTALVO, EDUARDO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33517277K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CEIP VIRGEN DE LA PAZ, Campo de Criptana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Enhacing Creativity and innovation in my classroom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Bélgica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03/07/2017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07/07/2017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1ª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1.171,00 €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17172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TORRERO CULEBRAS, MARTA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04609842K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CEIP SAN JULIAN, Cuenca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Perfeccionamiento Lingüístico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Irlanda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21/07/2017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21/07/2017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1ª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2.119,00 €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7172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LÓPEZ FERNÁNDEZ, ALMUDENA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04599210S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 SEGÓGRIGA, Saelices (Cuenca)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Irlanda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21/07/2017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21/07/2017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1ª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2.119,00 €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7172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RUBIO MUÑOZ, GEMA MARÍA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04604838P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CEIP SAN JULIAN, Cuenca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Perfeccionamiento Lingüístico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Irlanda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21/07/2017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04/08/2017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1ª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2.119,00 €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3108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GONZÁLEZ GARZÓN, MIGUEL ÁNGEL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44396132Z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IES SAN JUAN DEL CASTILLO, Belmonte (Cuenca)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Metodologías de Trabajo Activo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Irlanda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31/07/2017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11/08/2017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1ª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2.119,00 €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3108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GÓMEZ CARRASCO, EMILIA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70414348D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CEIP NTRA. SRA. DE LA PIEDAD, Santa Olalla (Toledo)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Perfeccionamiento Lingüístico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Reino Unido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31/07/2017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12/08/2017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1ª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2.119,00 €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3108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MIGUEL MACIAS, MARÍA DEL PUERTO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42074325Y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CEIP NTRA. SRA. DE LA PIEDAD, Santa Olalla (Toledo)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Perfeccionamiento Lingüístico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Reino Unido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31/07/2017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12/08/2017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1ª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2.119,00 €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7172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 PÉREZ, MARÍA DEL MAR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04605453W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CEIP SAN JULIAN, Cuenca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Irlanda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07/08/2017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18/08/2017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1ª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2.119,00 €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7172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CARRASCO GALINDO, Mª DEL CARMEN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6254562B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CEIP VIRGEN DE LA PAZ, Campo de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Criptana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Perfeccionamiento Lingüístico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Reino Unido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07/08/2017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18/08/2017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1ª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2.119,00 €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7172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GARCÍA LÓPEZ, Mª TERESA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6267252M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CEIP VIRGEN DE LA PAZ, Campo de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Criptana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Perfeccionamiento Lingüístico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Reino Unido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07/08/2017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18/08/2017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1ª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2.119,00 €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7172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CUESTA GARCÍA, MARTINA VICTORIA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74512633Q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 LOS ALMENDROS, Carcelén (Albacete)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Programming for the 21st century  classroom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Bélgica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09/10/2017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13/10/2017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1ª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1.171,00 €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72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SÁNCHEZ GÓMEZ, JESÚS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70517900S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 SEGÓGRIGA,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Saelices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(Cuenca)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Programming for the 21st century  classroom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Bélgica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09/10/2017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13/10/2017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1ª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1.171,00 €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72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ORTEGA BAUTISTA, ANA VICTORIA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07558173M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CEIP SAN FULGENCIO, Albacete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 citizenship for the future classroom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Bélgica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06/11/2017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10/11/2017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1ª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1.171,00 €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72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DÍAZ GONZÁLEZ, SERGIO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52388371Y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IES PEÑALBA, Moral de Calatrava (Ciudad Real)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 citizenship for the future classroom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Bélgica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06/11/2017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10/11/2017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1ª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1.171,00 €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72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JIMENEZ GONZÁLEZ, Mª REMEDIOS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07554789W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CEIP SAN FULGENCIO, Albacete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Metodologías de Trabajo Activo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Irlanda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10/07/2107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21/07/2017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1ª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2.119,00 €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7172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MARTINEZ TEJADA, Mª DEL CARMEN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47091919V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CEIP SAN FULGENCIO, Albacete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Metodologías de Trabajo Activo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Irlanda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10/07/2107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10/07/2107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1ª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2.119,00 €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7172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POUILLIEUTEM, ANNE CLAUDE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X0784803C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IES ALONSO OROZCO, Oropesa (Toledo)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a la diversidad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Irlanda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10/07/2107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10/07/2107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1ª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2.119,00 €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986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176837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II Reunión General Erasmus+</a:t>
            </a:r>
            <a:br>
              <a:rPr lang="es-ES" b="1" dirty="0" smtClean="0"/>
            </a:br>
            <a:r>
              <a:rPr lang="es-ES" b="1" dirty="0" err="1" smtClean="0"/>
              <a:t>Ready</a:t>
            </a:r>
            <a:r>
              <a:rPr lang="es-ES" b="1" dirty="0" smtClean="0"/>
              <a:t> </a:t>
            </a:r>
            <a:r>
              <a:rPr lang="es-ES" b="1" dirty="0" err="1" smtClean="0"/>
              <a:t>Steady</a:t>
            </a:r>
            <a:r>
              <a:rPr lang="es-ES" b="1" dirty="0" smtClean="0"/>
              <a:t> </a:t>
            </a:r>
            <a:r>
              <a:rPr lang="es-ES" b="1" dirty="0" err="1" smtClean="0"/>
              <a:t>Go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sz="2000" b="1" dirty="0" smtClean="0"/>
              <a:t>13 de septiembre de 2017</a:t>
            </a:r>
            <a:br>
              <a:rPr lang="es-ES" sz="2000" b="1" dirty="0" smtClean="0"/>
            </a:b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 smtClean="0"/>
              <a:t>Consejería de Educación, Cultura y Deportes de Castilla-La Mancha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227404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0133" y="480483"/>
            <a:ext cx="11074399" cy="99218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sz="4900" b="1" dirty="0" smtClean="0"/>
              <a:t>2.2. Movilidades Periodo 2</a:t>
            </a:r>
            <a:endParaRPr lang="es-ES" sz="4900" b="1" dirty="0"/>
          </a:p>
        </p:txBody>
      </p:sp>
    </p:spTree>
    <p:extLst>
      <p:ext uri="{BB962C8B-B14F-4D97-AF65-F5344CB8AC3E}">
        <p14:creationId xmlns:p14="http://schemas.microsoft.com/office/powerpoint/2010/main" val="3985272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5866" y="431800"/>
            <a:ext cx="9110133" cy="607483"/>
          </a:xfrm>
        </p:spPr>
        <p:txBody>
          <a:bodyPr>
            <a:noAutofit/>
          </a:bodyPr>
          <a:lstStyle/>
          <a:p>
            <a:pPr algn="l"/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5400" b="1" dirty="0"/>
              <a:t/>
            </a:r>
            <a:br>
              <a:rPr lang="es-ES" sz="5400" b="1" dirty="0"/>
            </a:br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3600" b="1" dirty="0" smtClean="0">
                <a:latin typeface="+mn-lt"/>
              </a:rPr>
              <a:t>3. </a:t>
            </a:r>
            <a:r>
              <a:rPr lang="es-ES" sz="36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Convocatorias </a:t>
            </a:r>
            <a:endParaRPr lang="es-ES" sz="3600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41867" y="1107016"/>
            <a:ext cx="10667999" cy="53699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es-ES" b="1" dirty="0" smtClean="0"/>
              <a:t>Convocatoria por la que se seleccionan a los docentes de los centros participantes en el proyecto de consorcio </a:t>
            </a:r>
            <a:r>
              <a:rPr lang="es-ES" b="1" u="sng" dirty="0" err="1" smtClean="0"/>
              <a:t>e+Lazos</a:t>
            </a:r>
            <a:r>
              <a:rPr lang="es-ES" b="1" u="sng" dirty="0" smtClean="0"/>
              <a:t>: otra mirada a la enseñanza bilingüe</a:t>
            </a:r>
            <a:r>
              <a:rPr lang="es-ES" b="1" dirty="0" smtClean="0"/>
              <a:t>, para participar en las actividades de movilidad concedidas. </a:t>
            </a:r>
          </a:p>
          <a:p>
            <a:pPr algn="just"/>
            <a:r>
              <a:rPr lang="es-ES" u="sng" dirty="0" smtClean="0">
                <a:hlinkClick r:id="rId3"/>
              </a:rPr>
              <a:t>Todo está publicado:</a:t>
            </a:r>
          </a:p>
          <a:p>
            <a:pPr algn="just"/>
            <a:r>
              <a:rPr lang="es-ES" b="1" dirty="0" smtClean="0">
                <a:hlinkClick r:id="rId3"/>
              </a:rPr>
              <a:t>http</a:t>
            </a:r>
            <a:r>
              <a:rPr lang="es-ES" b="1" dirty="0">
                <a:hlinkClick r:id="rId3"/>
              </a:rPr>
              <a:t>://</a:t>
            </a:r>
            <a:r>
              <a:rPr lang="es-ES" b="1" dirty="0" smtClean="0">
                <a:hlinkClick r:id="rId3"/>
              </a:rPr>
              <a:t>www.educa.jccm.es/es/sistema-educativo/idiomas-programas-europeos/programas-europeos/lazos</a:t>
            </a:r>
            <a:endParaRPr lang="es-ES" b="1" dirty="0" smtClean="0"/>
          </a:p>
          <a:p>
            <a:pPr algn="just"/>
            <a:endParaRPr lang="es-ES" b="1" dirty="0" smtClean="0"/>
          </a:p>
          <a:p>
            <a:pPr algn="l"/>
            <a:r>
              <a:rPr lang="es-ES" dirty="0" smtClean="0"/>
              <a:t>4 periodos de actividades de movilidad:</a:t>
            </a:r>
          </a:p>
          <a:p>
            <a:pPr marL="800100" lvl="1" indent="-342900" algn="l">
              <a:buFontTx/>
              <a:buChar char="-"/>
            </a:pPr>
            <a:r>
              <a:rPr lang="es-ES" b="1" u="sng" dirty="0" smtClean="0"/>
              <a:t>Periodo 1:</a:t>
            </a:r>
            <a:r>
              <a:rPr lang="es-ES" dirty="0" smtClean="0"/>
              <a:t> Cursos de formación en Reino Unido e Irlanda  en verano 2017 y cursos de formación en Bélgica en 2017.</a:t>
            </a:r>
          </a:p>
          <a:p>
            <a:pPr marL="800100" lvl="1" indent="-342900" algn="l">
              <a:buFontTx/>
              <a:buChar char="-"/>
            </a:pPr>
            <a:r>
              <a:rPr lang="es-ES" b="1" u="sng" dirty="0" smtClean="0"/>
              <a:t>Periodo 2:</a:t>
            </a:r>
            <a:r>
              <a:rPr lang="es-ES" dirty="0" smtClean="0"/>
              <a:t>  Periodos de observación comprendidos entre el 1 de octubre de 2017 y el 31 de mayo de 2018 y cursos de formación en Bélgica 2018.</a:t>
            </a:r>
          </a:p>
          <a:p>
            <a:pPr marL="800100" lvl="1" indent="-342900" algn="l">
              <a:buFontTx/>
              <a:buChar char="-"/>
            </a:pPr>
            <a:r>
              <a:rPr lang="es-ES" b="1" u="sng" dirty="0" smtClean="0"/>
              <a:t>Periodo 3:</a:t>
            </a:r>
            <a:r>
              <a:rPr lang="es-ES" dirty="0" smtClean="0"/>
              <a:t> Cursos de formación en Reino Unido e Irlanda en el verano de 2018.</a:t>
            </a:r>
          </a:p>
          <a:p>
            <a:pPr marL="800100" lvl="1" indent="-342900" algn="l">
              <a:buFontTx/>
              <a:buChar char="-"/>
            </a:pPr>
            <a:r>
              <a:rPr lang="es-ES" b="1" u="sng" dirty="0" smtClean="0"/>
              <a:t>Periodo 4:</a:t>
            </a:r>
            <a:r>
              <a:rPr lang="es-ES" dirty="0" smtClean="0"/>
              <a:t> Periodos de observación comprendidos entre el 1 de octubre de 2018 y el 31 de marzo de 2019. </a:t>
            </a:r>
          </a:p>
          <a:p>
            <a:pPr marL="800100" lvl="1" indent="-342900" algn="l">
              <a:buFontTx/>
              <a:buChar char="-"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54662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5866" y="431800"/>
            <a:ext cx="9110133" cy="607483"/>
          </a:xfrm>
        </p:spPr>
        <p:txBody>
          <a:bodyPr>
            <a:noAutofit/>
          </a:bodyPr>
          <a:lstStyle/>
          <a:p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5400" b="1" dirty="0"/>
              <a:t/>
            </a:r>
            <a:br>
              <a:rPr lang="es-ES" sz="5400" b="1" dirty="0"/>
            </a:br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5400" b="1" dirty="0"/>
              <a:t/>
            </a:r>
            <a:br>
              <a:rPr lang="es-ES" sz="5400" b="1" dirty="0"/>
            </a:br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24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3.1.</a:t>
            </a:r>
            <a:r>
              <a:rPr lang="es-ES" sz="2400" b="1" dirty="0" smtClean="0">
                <a:latin typeface="+mn-lt"/>
              </a:rPr>
              <a:t> </a:t>
            </a:r>
            <a:r>
              <a:rPr lang="es-ES" sz="24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Plazos de comunicación de participantes seleccionados</a:t>
            </a:r>
            <a:endParaRPr lang="es-ES" sz="2400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41867" y="1107016"/>
            <a:ext cx="10667999" cy="53699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s-ES" b="1" dirty="0" smtClean="0"/>
          </a:p>
          <a:p>
            <a:pPr marL="800100" lvl="1" indent="-342900" algn="l">
              <a:buFontTx/>
              <a:buChar char="-"/>
            </a:pPr>
            <a:r>
              <a:rPr lang="es-ES" sz="2400" b="1" u="sng" dirty="0" smtClean="0"/>
              <a:t>Periodo 1:</a:t>
            </a:r>
            <a:r>
              <a:rPr lang="es-ES" sz="2400" dirty="0" smtClean="0"/>
              <a:t> Cursos de formación en Reino Unido e Irlanda  en verano 2017 y cursos de formación en Bélgica en 2017.</a:t>
            </a:r>
          </a:p>
          <a:p>
            <a:pPr marL="1257300" lvl="2" indent="-342900" algn="l">
              <a:buFontTx/>
              <a:buChar char="-"/>
            </a:pP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Hasta el 10 de junio de 2017</a:t>
            </a:r>
          </a:p>
          <a:p>
            <a:pPr marL="800100" lvl="1" indent="-342900" algn="l">
              <a:buFontTx/>
              <a:buChar char="-"/>
            </a:pPr>
            <a:r>
              <a:rPr lang="es-ES" sz="2400" b="1" u="sng" dirty="0" smtClean="0"/>
              <a:t>Periodo 2:</a:t>
            </a:r>
            <a:r>
              <a:rPr lang="es-ES" sz="2400" dirty="0" smtClean="0"/>
              <a:t>  Periodos de observación comprendidos entre el 1 de octubre de 2017 y el 31 de mayo de 2018 y cursos de formación en Bélgica 2018.</a:t>
            </a:r>
          </a:p>
          <a:p>
            <a:pPr marL="1257300" lvl="2" indent="-342900" algn="l">
              <a:buFontTx/>
              <a:buChar char="-"/>
            </a:pP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Hasta el 10 de septiembre de 2017</a:t>
            </a:r>
          </a:p>
          <a:p>
            <a:pPr marL="800100" lvl="1" indent="-342900" algn="l">
              <a:buFontTx/>
              <a:buChar char="-"/>
            </a:pPr>
            <a:r>
              <a:rPr lang="es-ES" sz="2400" b="1" u="sng" dirty="0" smtClean="0"/>
              <a:t>Periodo 3:</a:t>
            </a:r>
            <a:r>
              <a:rPr lang="es-ES" sz="2400" dirty="0" smtClean="0"/>
              <a:t> Cursos de formación en Reino Unido e Irlanda en el verano de 2018.</a:t>
            </a:r>
          </a:p>
          <a:p>
            <a:pPr marL="1257300" lvl="2" indent="-342900" algn="l">
              <a:buFontTx/>
              <a:buChar char="-"/>
            </a:pP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Hasta el 10 de abril de 2018</a:t>
            </a:r>
          </a:p>
          <a:p>
            <a:pPr marL="800100" lvl="1" indent="-342900" algn="l">
              <a:buFontTx/>
              <a:buChar char="-"/>
            </a:pPr>
            <a:r>
              <a:rPr lang="es-ES" sz="2400" b="1" u="sng" dirty="0" smtClean="0"/>
              <a:t>Periodo 4:</a:t>
            </a:r>
            <a:r>
              <a:rPr lang="es-ES" sz="2400" dirty="0" smtClean="0"/>
              <a:t> Periodos de observación comprendidos entre el 1 de octubre de 2018 y el 31 de marzo de 2019. </a:t>
            </a:r>
          </a:p>
          <a:p>
            <a:pPr marL="1257300" lvl="2" indent="-342900" algn="l">
              <a:buFontTx/>
              <a:buChar char="-"/>
            </a:pP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Hasta el 10 de septiembre de 2018</a:t>
            </a:r>
          </a:p>
          <a:p>
            <a:pPr marL="800100" lvl="1" indent="-342900" algn="l">
              <a:buFontTx/>
              <a:buChar char="-"/>
            </a:pP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297095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5866" y="431800"/>
            <a:ext cx="9110133" cy="607483"/>
          </a:xfrm>
        </p:spPr>
        <p:txBody>
          <a:bodyPr>
            <a:noAutofit/>
          </a:bodyPr>
          <a:lstStyle/>
          <a:p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5400" b="1" dirty="0"/>
              <a:t/>
            </a:r>
            <a:br>
              <a:rPr lang="es-ES" sz="5400" b="1" dirty="0"/>
            </a:br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5400" b="1" dirty="0"/>
              <a:t/>
            </a:r>
            <a:br>
              <a:rPr lang="es-ES" sz="5400" b="1" dirty="0"/>
            </a:br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24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3.2.</a:t>
            </a:r>
            <a:r>
              <a:rPr lang="es-ES" sz="2400" b="1" dirty="0" smtClean="0">
                <a:latin typeface="+mn-lt"/>
              </a:rPr>
              <a:t> </a:t>
            </a:r>
            <a:r>
              <a:rPr lang="es-ES" sz="24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Documentación para justificar la selección de participantes</a:t>
            </a:r>
            <a:endParaRPr lang="es-ES" sz="2400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41867" y="1107016"/>
            <a:ext cx="10667999" cy="53699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s-ES" b="1" dirty="0" smtClean="0"/>
          </a:p>
          <a:p>
            <a:pPr marL="800100" lvl="1" indent="-342900" algn="l">
              <a:buFontTx/>
              <a:buChar char="-"/>
            </a:pPr>
            <a:r>
              <a:rPr lang="es-ES" sz="2400" dirty="0" smtClean="0"/>
              <a:t>Copia del acta de la Comisión de Selección donde se informe de los participantes seleccionados para cada movilidad.</a:t>
            </a:r>
          </a:p>
          <a:p>
            <a:pPr marL="800100" lvl="1" indent="-342900" algn="l">
              <a:buFontTx/>
              <a:buChar char="-"/>
            </a:pPr>
            <a:r>
              <a:rPr lang="es-ES" sz="2400" dirty="0" smtClean="0"/>
              <a:t>Copia de las Solicitudes presentadas.</a:t>
            </a:r>
          </a:p>
          <a:p>
            <a:pPr marL="800100" lvl="1" indent="-342900" algn="l">
              <a:buFontTx/>
              <a:buChar char="-"/>
            </a:pPr>
            <a:endParaRPr lang="es-ES" sz="2400" dirty="0"/>
          </a:p>
          <a:p>
            <a:pPr lvl="1" algn="l"/>
            <a:r>
              <a:rPr lang="es-ES" sz="2400" dirty="0" smtClean="0"/>
              <a:t>Todo deberá enviarse por correo electrónico en la fecha indicada a:</a:t>
            </a:r>
          </a:p>
          <a:p>
            <a:pPr lvl="1" algn="l"/>
            <a:r>
              <a:rPr lang="es-ES" sz="2400" dirty="0" smtClean="0">
                <a:hlinkClick r:id="rId3"/>
              </a:rPr>
              <a:t>consoricoerasmusplus@jccm.es</a:t>
            </a:r>
            <a:endParaRPr lang="es-ES" sz="2400" dirty="0" smtClean="0"/>
          </a:p>
          <a:p>
            <a:pPr lvl="1" algn="l"/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1911468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5866" y="431800"/>
            <a:ext cx="9110133" cy="607483"/>
          </a:xfrm>
        </p:spPr>
        <p:txBody>
          <a:bodyPr>
            <a:noAutofit/>
          </a:bodyPr>
          <a:lstStyle/>
          <a:p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5400" b="1" dirty="0"/>
              <a:t/>
            </a:r>
            <a:br>
              <a:rPr lang="es-ES" sz="5400" b="1" dirty="0"/>
            </a:br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5400" b="1" dirty="0"/>
              <a:t/>
            </a:r>
            <a:br>
              <a:rPr lang="es-ES" sz="5400" b="1" dirty="0"/>
            </a:br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24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s-ES" sz="24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.3</a:t>
            </a:r>
            <a:r>
              <a:rPr lang="es-ES" sz="24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s-ES" sz="2400" b="1" dirty="0" smtClean="0">
                <a:latin typeface="+mn-lt"/>
              </a:rPr>
              <a:t> </a:t>
            </a:r>
            <a:r>
              <a:rPr lang="es-ES" sz="24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Documentación necesaria antes de realizar la movilidad</a:t>
            </a:r>
            <a:endParaRPr lang="es-ES" sz="2400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41867" y="1107016"/>
            <a:ext cx="10667999" cy="53699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b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 smtClean="0"/>
              <a:t>Convenio de subvención entre Beneficiario </a:t>
            </a:r>
            <a:r>
              <a:rPr lang="es-ES" dirty="0" smtClean="0"/>
              <a:t>(Centro educativo) y Participante (docente del centro educativo).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400" b="1" dirty="0" smtClean="0"/>
              <a:t>Acuerdo de aprendizaje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 smtClean="0"/>
              <a:t>Compromiso de Calidad</a:t>
            </a:r>
            <a:endParaRPr lang="es-ES" sz="2400" b="1" dirty="0" smtClean="0"/>
          </a:p>
          <a:p>
            <a:pPr marL="800100" lvl="1" indent="-342900" algn="l">
              <a:buFontTx/>
              <a:buChar char="-"/>
            </a:pPr>
            <a:endParaRPr lang="es-ES" sz="2400" dirty="0"/>
          </a:p>
          <a:p>
            <a:pPr lvl="1" algn="l"/>
            <a:r>
              <a:rPr lang="es-ES" sz="2400" dirty="0" smtClean="0"/>
              <a:t>Todo deberá enviarse por correo electrónico antes de realizar la movilidad a:</a:t>
            </a:r>
          </a:p>
          <a:p>
            <a:pPr lvl="1" algn="l"/>
            <a:r>
              <a:rPr lang="es-ES" sz="2400" dirty="0" smtClean="0">
                <a:hlinkClick r:id="rId3"/>
              </a:rPr>
              <a:t>consoricoerasmusplus@jccm.es</a:t>
            </a:r>
            <a:endParaRPr lang="es-ES" sz="2400" dirty="0" smtClean="0"/>
          </a:p>
          <a:p>
            <a:pPr lvl="1" algn="l"/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3631734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5866" y="431800"/>
            <a:ext cx="9110133" cy="607483"/>
          </a:xfrm>
        </p:spPr>
        <p:txBody>
          <a:bodyPr>
            <a:noAutofit/>
          </a:bodyPr>
          <a:lstStyle/>
          <a:p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5400" b="1" dirty="0"/>
              <a:t/>
            </a:r>
            <a:br>
              <a:rPr lang="es-ES" sz="5400" b="1" dirty="0"/>
            </a:br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5400" b="1" dirty="0"/>
              <a:t/>
            </a:r>
            <a:br>
              <a:rPr lang="es-ES" sz="5400" b="1" dirty="0"/>
            </a:br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24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s-ES" sz="24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.4.</a:t>
            </a:r>
            <a:r>
              <a:rPr lang="es-ES" sz="2400" b="1" dirty="0" smtClean="0">
                <a:latin typeface="+mn-lt"/>
              </a:rPr>
              <a:t> </a:t>
            </a:r>
            <a:r>
              <a:rPr lang="es-ES" sz="24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Documentación necesaria después de realizar la movilidad</a:t>
            </a:r>
            <a:endParaRPr lang="es-ES" sz="2400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41867" y="1107016"/>
            <a:ext cx="10667999" cy="53699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b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 smtClean="0"/>
              <a:t>Certificado del curso. </a:t>
            </a:r>
            <a:r>
              <a:rPr lang="es-ES" dirty="0" smtClean="0"/>
              <a:t>Es el que justifica toda la movilidad y el que da derecho a recibir el dinero correspondiente.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400" b="1" dirty="0" smtClean="0"/>
              <a:t>Tarjetas de embarque. </a:t>
            </a:r>
            <a:endParaRPr lang="es-ES" dirty="0" smtClean="0"/>
          </a:p>
          <a:p>
            <a:pPr lvl="1" algn="l"/>
            <a:endParaRPr lang="es-ES" sz="2400" dirty="0"/>
          </a:p>
          <a:p>
            <a:pPr lvl="1" algn="l"/>
            <a:r>
              <a:rPr lang="es-ES" sz="2400" dirty="0" smtClean="0"/>
              <a:t>Todo deberá enviarse por correo electrónico antes de realizar la movilidad a:</a:t>
            </a:r>
          </a:p>
          <a:p>
            <a:pPr lvl="1" algn="l"/>
            <a:r>
              <a:rPr lang="es-ES" sz="2400" dirty="0" smtClean="0">
                <a:hlinkClick r:id="rId3"/>
              </a:rPr>
              <a:t>consoricoerasmusplus@jccm.es</a:t>
            </a:r>
            <a:endParaRPr lang="es-ES" sz="2400" dirty="0" smtClean="0"/>
          </a:p>
          <a:p>
            <a:pPr lvl="1" algn="l"/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545849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5866" y="431800"/>
            <a:ext cx="9110133" cy="607483"/>
          </a:xfrm>
        </p:spPr>
        <p:txBody>
          <a:bodyPr>
            <a:noAutofit/>
          </a:bodyPr>
          <a:lstStyle/>
          <a:p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5400" b="1" dirty="0"/>
              <a:t/>
            </a:r>
            <a:br>
              <a:rPr lang="es-ES" sz="5400" b="1" dirty="0"/>
            </a:br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5400" b="1" dirty="0"/>
              <a:t/>
            </a:r>
            <a:br>
              <a:rPr lang="es-ES" sz="5400" b="1" dirty="0"/>
            </a:br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24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4.</a:t>
            </a:r>
            <a:r>
              <a:rPr lang="es-ES" sz="2400" b="1" dirty="0" smtClean="0">
                <a:latin typeface="+mn-lt"/>
              </a:rPr>
              <a:t> </a:t>
            </a:r>
            <a:r>
              <a:rPr lang="es-ES" sz="24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Certificación</a:t>
            </a:r>
            <a:endParaRPr lang="es-ES" sz="2400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16467" y="2216149"/>
            <a:ext cx="10667999" cy="200871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 smtClean="0"/>
              <a:t>Tres certificados diferentes: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sz="2400" b="1" dirty="0" smtClean="0"/>
              <a:t>Certificado del Curso. </a:t>
            </a:r>
            <a:r>
              <a:rPr lang="es-ES" sz="2400" dirty="0" smtClean="0"/>
              <a:t>Expedido por la institución de acogida</a:t>
            </a:r>
            <a:r>
              <a:rPr lang="es-ES" sz="2400" b="1" dirty="0" smtClean="0"/>
              <a:t>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sz="2400" b="1" dirty="0" smtClean="0"/>
              <a:t>Certificado de créditos de Innovación </a:t>
            </a:r>
            <a:r>
              <a:rPr lang="es-ES" sz="2400" dirty="0" smtClean="0"/>
              <a:t>por la Consejería de Educación, Cultura y Deportes.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sz="2400" b="1" dirty="0" smtClean="0"/>
              <a:t>Documento de movilidad Europass. </a:t>
            </a:r>
            <a:r>
              <a:rPr lang="es-ES" sz="2400" dirty="0" smtClean="0"/>
              <a:t>Expedido por el Centro Educativo</a:t>
            </a:r>
            <a:r>
              <a:rPr lang="es-ES" sz="2400" b="1" dirty="0" smtClean="0"/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191239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5866" y="431800"/>
            <a:ext cx="9110133" cy="607483"/>
          </a:xfrm>
        </p:spPr>
        <p:txBody>
          <a:bodyPr>
            <a:noAutofit/>
          </a:bodyPr>
          <a:lstStyle/>
          <a:p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5400" b="1" dirty="0"/>
              <a:t/>
            </a:r>
            <a:br>
              <a:rPr lang="es-ES" sz="5400" b="1" dirty="0"/>
            </a:br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5400" b="1" dirty="0"/>
              <a:t/>
            </a:r>
            <a:br>
              <a:rPr lang="es-ES" sz="5400" b="1" dirty="0"/>
            </a:br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24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Documento de Movilidad Europass</a:t>
            </a:r>
            <a:endParaRPr lang="es-ES" sz="2400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16467" y="1278468"/>
            <a:ext cx="10667999" cy="54166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 smtClean="0"/>
              <a:t>El coordinador en cada centro se da de alta como tutor y completa el documento para cada participante.</a:t>
            </a:r>
          </a:p>
          <a:p>
            <a:pPr algn="just"/>
            <a:endParaRPr lang="es-ES" b="1" dirty="0" smtClean="0"/>
          </a:p>
          <a:p>
            <a:pPr algn="just"/>
            <a:r>
              <a:rPr lang="es-ES" b="1" dirty="0">
                <a:hlinkClick r:id="rId3"/>
              </a:rPr>
              <a:t>https://www.educacion.gob.es/europassmobility</a:t>
            </a:r>
            <a:r>
              <a:rPr lang="es-ES" b="1" dirty="0" smtClean="0">
                <a:hlinkClick r:id="rId3"/>
              </a:rPr>
              <a:t>/</a:t>
            </a:r>
            <a:endParaRPr lang="es-ES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 smtClean="0"/>
              <a:t>La organización de acogida valida el documento.</a:t>
            </a:r>
          </a:p>
          <a:p>
            <a:pPr algn="just"/>
            <a:endParaRPr lang="es-ES" b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 smtClean="0"/>
              <a:t>El Tutor envía a la Consejería el documento para su validación final.</a:t>
            </a:r>
          </a:p>
          <a:p>
            <a:pPr algn="just"/>
            <a:endParaRPr lang="es-ES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32524" t="32581" r="32952" b="32625"/>
          <a:stretch/>
        </p:blipFill>
        <p:spPr>
          <a:xfrm>
            <a:off x="6461275" y="4291603"/>
            <a:ext cx="4125880" cy="233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82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5866" y="431800"/>
            <a:ext cx="9110133" cy="607483"/>
          </a:xfrm>
        </p:spPr>
        <p:txBody>
          <a:bodyPr>
            <a:noAutofit/>
          </a:bodyPr>
          <a:lstStyle/>
          <a:p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5400" b="1" dirty="0"/>
              <a:t/>
            </a:r>
            <a:br>
              <a:rPr lang="es-ES" sz="5400" b="1" dirty="0"/>
            </a:br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5400" b="1" dirty="0"/>
              <a:t/>
            </a:r>
            <a:br>
              <a:rPr lang="es-ES" sz="5400" b="1" dirty="0"/>
            </a:br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24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5.</a:t>
            </a:r>
            <a:r>
              <a:rPr lang="es-ES" sz="2400" b="1" dirty="0" smtClean="0">
                <a:latin typeface="+mn-lt"/>
              </a:rPr>
              <a:t> </a:t>
            </a:r>
            <a:r>
              <a:rPr lang="es-ES" sz="24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Compromisos del participante </a:t>
            </a:r>
            <a:endParaRPr lang="es-ES" sz="2400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41867" y="1107016"/>
            <a:ext cx="10667999" cy="53699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b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 smtClean="0"/>
              <a:t>Trabajar en el proyecto eTwinning </a:t>
            </a:r>
            <a:r>
              <a:rPr lang="es-ES" b="1" dirty="0" err="1" smtClean="0"/>
              <a:t>Ties</a:t>
            </a:r>
            <a:r>
              <a:rPr lang="es-ES" b="1" dirty="0" smtClean="0"/>
              <a:t> </a:t>
            </a:r>
            <a:r>
              <a:rPr lang="es-ES" dirty="0" smtClean="0"/>
              <a:t>para aplicar en el centro los conocimientos adquiridos.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dirty="0" smtClean="0"/>
              <a:t>Antes de la movilidad. Darse de alta en eTwinning y en el proyecto eTwinning </a:t>
            </a:r>
            <a:r>
              <a:rPr lang="es-ES" dirty="0" err="1" smtClean="0"/>
              <a:t>Ties</a:t>
            </a:r>
            <a:r>
              <a:rPr lang="es-ES" dirty="0" smtClean="0"/>
              <a:t>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dirty="0" smtClean="0"/>
              <a:t>Realizar entradas en el Diario del Proyecto.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dirty="0" smtClean="0"/>
              <a:t>Publicar su experiencia en la página creada para tal fin.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dirty="0" smtClean="0"/>
              <a:t>Colaborar con el centro de acogida en caso de realizar un </a:t>
            </a:r>
            <a:r>
              <a:rPr lang="es-ES" dirty="0" err="1" smtClean="0"/>
              <a:t>jobshadowing</a:t>
            </a:r>
            <a:r>
              <a:rPr lang="es-ES" dirty="0" smtClean="0"/>
              <a:t>, siempre y cuando el centro de acogida esté interesado.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400" b="1" dirty="0" smtClean="0"/>
              <a:t>Completar el Cuestionario UE una vez dados de alta en la Mobility Tool +.</a:t>
            </a:r>
            <a:endParaRPr lang="es-ES" dirty="0" smtClean="0"/>
          </a:p>
          <a:p>
            <a:pPr lvl="1" algn="l"/>
            <a:endParaRPr lang="es-ES" sz="2400" dirty="0"/>
          </a:p>
          <a:p>
            <a:pPr lvl="1" algn="l"/>
            <a:r>
              <a:rPr lang="es-ES" sz="2400" dirty="0" smtClean="0"/>
              <a:t>Cualquier incumplimiento de sus obligaciones, especialmente el cuestionario UE, podría suponer la devolución total de la cantidad asignada, tal y como se establece en el Convenio de Subvención. </a:t>
            </a:r>
          </a:p>
        </p:txBody>
      </p:sp>
    </p:spTree>
    <p:extLst>
      <p:ext uri="{BB962C8B-B14F-4D97-AF65-F5344CB8AC3E}">
        <p14:creationId xmlns:p14="http://schemas.microsoft.com/office/powerpoint/2010/main" val="560413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4450" y="2590403"/>
            <a:ext cx="11277600" cy="1677194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6</a:t>
            </a:r>
            <a:r>
              <a:rPr lang="es-ES" b="1" dirty="0" smtClean="0"/>
              <a:t>. Integración de los aprendizajes en el desarrollo estratégico de cada miembro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80603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47246356"/>
              </p:ext>
            </p:extLst>
          </p:nvPr>
        </p:nvGraphicFramePr>
        <p:xfrm>
          <a:off x="2032000" y="330200"/>
          <a:ext cx="10388600" cy="645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4868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1125" y="400050"/>
            <a:ext cx="11277600" cy="1677194"/>
          </a:xfrm>
        </p:spPr>
        <p:txBody>
          <a:bodyPr>
            <a:normAutofit/>
          </a:bodyPr>
          <a:lstStyle/>
          <a:p>
            <a:r>
              <a:rPr lang="es-ES" b="1" dirty="0" smtClean="0"/>
              <a:t>CEIP San Julián </a:t>
            </a:r>
            <a:endParaRPr lang="es-ES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19175" y="2815034"/>
            <a:ext cx="9553575" cy="15144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sz="2000" b="1" dirty="0" smtClean="0"/>
              <a:t>Mejorará la calidad de su proyecto educativo y de su proyecto bilingüe incorporando a más profesorado. 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sz="2000" b="1" dirty="0" smtClean="0"/>
              <a:t>Su oferta educativa en enseñanza bilingüe será más atractiva y como consecuencia  se espera aumentar el número de alumnado matriculado para evitar así el cierre del centro, pues debido a su localización la matrícula se reduce cada año. </a:t>
            </a:r>
          </a:p>
          <a:p>
            <a:pPr algn="just">
              <a:lnSpc>
                <a:spcPct val="100000"/>
              </a:lnSpc>
            </a:pPr>
            <a:endParaRPr lang="es-E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885643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1125" y="400050"/>
            <a:ext cx="11277600" cy="1677194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CEIP Virgen de la Paz, CEIP San Fulgencio y CEIP Nuestra Señora de la Piedad</a:t>
            </a:r>
            <a:endParaRPr lang="es-ES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19175" y="2477294"/>
            <a:ext cx="9553575" cy="250428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sz="2000" b="1" dirty="0" smtClean="0"/>
              <a:t>Mejorarán la calidad de su oferta educativa bilingüe y procurarán la incorporación al proyecto de nuevo profesorado. 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sz="2000" b="1" dirty="0" smtClean="0"/>
              <a:t>Mejorarán la atención al alumnado con necesidades educativas especiales e 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sz="2000" b="1" dirty="0"/>
              <a:t>I</a:t>
            </a:r>
            <a:r>
              <a:rPr lang="es-ES" sz="2000" b="1" dirty="0" smtClean="0"/>
              <a:t>ntegrarán en la vida diaria del centro el trabajo colaborativo a través de proyectos eTwinning y TIC.</a:t>
            </a:r>
          </a:p>
          <a:p>
            <a:pPr algn="just">
              <a:lnSpc>
                <a:spcPct val="100000"/>
              </a:lnSpc>
            </a:pPr>
            <a:endParaRPr lang="es-E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35824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1125" y="400050"/>
            <a:ext cx="11277600" cy="1677194"/>
          </a:xfrm>
        </p:spPr>
        <p:txBody>
          <a:bodyPr>
            <a:normAutofit/>
          </a:bodyPr>
          <a:lstStyle/>
          <a:p>
            <a:r>
              <a:rPr lang="es-ES" b="1" dirty="0" smtClean="0"/>
              <a:t>CRA </a:t>
            </a:r>
            <a:r>
              <a:rPr lang="es-ES" b="1" dirty="0" err="1" smtClean="0"/>
              <a:t>Segóbriga</a:t>
            </a:r>
            <a:endParaRPr lang="es-ES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19175" y="2477294"/>
            <a:ext cx="9553575" cy="250428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sz="2000" b="1" dirty="0" err="1" smtClean="0"/>
              <a:t>Incorporarar</a:t>
            </a:r>
            <a:r>
              <a:rPr lang="es-ES" sz="2000" b="1" dirty="0" smtClean="0"/>
              <a:t> en su oferta educativa la enseñanza bilingüe. 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sz="2000" b="1" dirty="0" smtClean="0"/>
              <a:t>Mejorar la atención al alumnado con necesidades educativas especiales e 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sz="2000" b="1" dirty="0"/>
              <a:t>I</a:t>
            </a:r>
            <a:r>
              <a:rPr lang="es-ES" sz="2000" b="1" dirty="0" smtClean="0"/>
              <a:t>ntegrar en la vida diaria del centro el trabajo colaborativo a través de proyectos eTwinning favoreciendo el desarrollo de competencias en alumnado y  profesorado equiparando así las oportunidades de los alumnos de estas pequeñas localidades con los alumnos que cursan sus estudios en colegios situados en zonas urbanas.</a:t>
            </a:r>
          </a:p>
          <a:p>
            <a:pPr algn="just">
              <a:lnSpc>
                <a:spcPct val="100000"/>
              </a:lnSpc>
            </a:pPr>
            <a:endParaRPr lang="es-E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160919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1125" y="400050"/>
            <a:ext cx="11277600" cy="1677194"/>
          </a:xfrm>
        </p:spPr>
        <p:txBody>
          <a:bodyPr>
            <a:normAutofit/>
          </a:bodyPr>
          <a:lstStyle/>
          <a:p>
            <a:r>
              <a:rPr lang="es-ES" b="1" dirty="0" smtClean="0"/>
              <a:t>CRA Los Almendros </a:t>
            </a:r>
            <a:endParaRPr lang="es-ES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19175" y="2477294"/>
            <a:ext cx="9553575" cy="250428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sz="2000" b="1" dirty="0" smtClean="0"/>
              <a:t>Mejorará la calidad de su oferta educativa bilingüe e 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sz="2000" b="1" dirty="0"/>
              <a:t>I</a:t>
            </a:r>
            <a:r>
              <a:rPr lang="es-ES" sz="2000" b="1" dirty="0" smtClean="0"/>
              <a:t>ntegrará el trabajo colaborativo a través de proyectos eTwinning favoreciendo el desarrollo de competencias para equiparar, al igual que el CRA </a:t>
            </a:r>
            <a:r>
              <a:rPr lang="es-ES" sz="2000" b="1" dirty="0" err="1" smtClean="0"/>
              <a:t>Segóbriga</a:t>
            </a:r>
            <a:r>
              <a:rPr lang="es-ES" sz="2000" b="1" dirty="0" smtClean="0"/>
              <a:t>, las oportunidades de su alumnado con el alumnado que cursa sus estudios en colegios situados en zonas urbanas. </a:t>
            </a:r>
          </a:p>
          <a:p>
            <a:pPr algn="just">
              <a:lnSpc>
                <a:spcPct val="100000"/>
              </a:lnSpc>
            </a:pPr>
            <a:endParaRPr lang="es-E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352537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1125" y="400050"/>
            <a:ext cx="11277600" cy="1677194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IES Don Manuel y IES  San Juan del Castillo</a:t>
            </a:r>
            <a:endParaRPr lang="es-ES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19175" y="2477294"/>
            <a:ext cx="9553575" cy="250428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sz="2000" b="1" dirty="0" smtClean="0"/>
              <a:t>Mejorarán la calidad de su oferta educativa y procurarán la incorporación de enseñanza bilingüe en la próxima convocatoria. 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sz="2000" b="1" dirty="0" smtClean="0"/>
              <a:t>Mejorarán la integración del alumnado inmigrante y la atención al alumnado con necesidades educativas especiales e 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sz="2000" b="1" dirty="0"/>
              <a:t>I</a:t>
            </a:r>
            <a:r>
              <a:rPr lang="es-ES" sz="2000" b="1" dirty="0" smtClean="0"/>
              <a:t>ntegrarán en la vida diaria del centro el trabajo colaborativo a través de proyectos europeos.</a:t>
            </a:r>
          </a:p>
          <a:p>
            <a:pPr algn="just">
              <a:lnSpc>
                <a:spcPct val="100000"/>
              </a:lnSpc>
            </a:pPr>
            <a:endParaRPr lang="es-E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3145025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1125" y="400050"/>
            <a:ext cx="11277600" cy="1677194"/>
          </a:xfrm>
        </p:spPr>
        <p:txBody>
          <a:bodyPr>
            <a:normAutofit/>
          </a:bodyPr>
          <a:lstStyle/>
          <a:p>
            <a:r>
              <a:rPr lang="es-ES" b="1" dirty="0" smtClean="0"/>
              <a:t>- IES Peñalba y IES Alonso de Orozco</a:t>
            </a:r>
            <a:endParaRPr lang="es-ES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19175" y="2477294"/>
            <a:ext cx="9553575" cy="250428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sz="2000" b="1" dirty="0" smtClean="0"/>
              <a:t>Mejorarán la gestión y la organización siguiendo el modelo de los centros europeos visitados con el objetivo de mejorar la calidad de su Proyecto Educativo y de su oferta educativa bilingüe tanto en Inglés como en Francés en el caso del IES Alonso de Orozco,  procurando la incorporación de nuevo profesorado. 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sz="2000" b="1" dirty="0" smtClean="0"/>
              <a:t>Mejorarán la atención a la diversidad e integrarán en el centro el ABP. </a:t>
            </a:r>
          </a:p>
          <a:p>
            <a:pPr algn="just">
              <a:lnSpc>
                <a:spcPct val="100000"/>
              </a:lnSpc>
            </a:pPr>
            <a:endParaRPr lang="es-E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6541264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9853" cy="6858000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201411"/>
              </p:ext>
            </p:extLst>
          </p:nvPr>
        </p:nvGraphicFramePr>
        <p:xfrm>
          <a:off x="364073" y="1162979"/>
          <a:ext cx="11726327" cy="5442064"/>
        </p:xfrm>
        <a:graphic>
          <a:graphicData uri="http://schemas.openxmlformats.org/drawingml/2006/table">
            <a:tbl>
              <a:tblPr/>
              <a:tblGrid>
                <a:gridCol w="1331294"/>
                <a:gridCol w="547107"/>
                <a:gridCol w="547107"/>
                <a:gridCol w="547107"/>
                <a:gridCol w="547107"/>
                <a:gridCol w="547107"/>
                <a:gridCol w="547107"/>
                <a:gridCol w="547107"/>
                <a:gridCol w="547107"/>
                <a:gridCol w="547107"/>
                <a:gridCol w="547107"/>
                <a:gridCol w="547107"/>
                <a:gridCol w="547107"/>
                <a:gridCol w="547107"/>
                <a:gridCol w="547107"/>
                <a:gridCol w="547107"/>
                <a:gridCol w="547107"/>
                <a:gridCol w="547107"/>
                <a:gridCol w="547107"/>
                <a:gridCol w="547107"/>
              </a:tblGrid>
              <a:tr h="616487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 Light" panose="020F0302020204030204" pitchFamily="34" charset="0"/>
                        </a:rPr>
                        <a:t>SCHOOL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 Light" panose="020F0302020204030204" pitchFamily="34" charset="0"/>
                        </a:rPr>
                        <a:t>COUNTRY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44546A"/>
                          </a:solidFill>
                          <a:effectLst/>
                          <a:latin typeface="Calibri Light" panose="020F0302020204030204" pitchFamily="34" charset="0"/>
                        </a:rPr>
                        <a:t>COSTE DE LA MOVIDAD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44546A"/>
                          </a:solidFill>
                          <a:effectLst/>
                          <a:latin typeface="Calibri Light" panose="020F0302020204030204" pitchFamily="34" charset="0"/>
                        </a:rPr>
                        <a:t>CEIP SAN JULÍAN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44546A"/>
                          </a:solidFill>
                          <a:effectLst/>
                          <a:latin typeface="Calibri Light" panose="020F0302020204030204" pitchFamily="34" charset="0"/>
                        </a:rPr>
                        <a:t>CEIP VIRGEN DE LA PAZ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44546A"/>
                          </a:solidFill>
                          <a:effectLst/>
                          <a:latin typeface="Calibri Light" panose="020F0302020204030204" pitchFamily="34" charset="0"/>
                        </a:rPr>
                        <a:t>CEIP SAN FULGENCIO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44546A"/>
                          </a:solidFill>
                          <a:effectLst/>
                          <a:latin typeface="Calibri Light" panose="020F0302020204030204" pitchFamily="34" charset="0"/>
                        </a:rPr>
                        <a:t>CEIP NUESTRA SEÑORA DE LA PIEDAD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44546A"/>
                          </a:solidFill>
                          <a:effectLst/>
                          <a:latin typeface="Calibri Light" panose="020F0302020204030204" pitchFamily="34" charset="0"/>
                        </a:rPr>
                        <a:t>CRA SEGÓBRIGA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44546A"/>
                          </a:solidFill>
                          <a:effectLst/>
                          <a:latin typeface="Calibri Light" panose="020F0302020204030204" pitchFamily="34" charset="0"/>
                        </a:rPr>
                        <a:t>CRA LOS ALMENDROS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44546A"/>
                          </a:solidFill>
                          <a:effectLst/>
                          <a:latin typeface="Calibri Light" panose="020F0302020204030204" pitchFamily="34" charset="0"/>
                        </a:rPr>
                        <a:t>IES DON JUAN MANUEL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44546A"/>
                          </a:solidFill>
                          <a:effectLst/>
                          <a:latin typeface="Calibri Light" panose="020F0302020204030204" pitchFamily="34" charset="0"/>
                        </a:rPr>
                        <a:t>IES PEÑALBA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44546A"/>
                          </a:solidFill>
                          <a:effectLst/>
                          <a:latin typeface="Calibri Light" panose="020F0302020204030204" pitchFamily="34" charset="0"/>
                        </a:rPr>
                        <a:t>IES SAN JUAN DEL CASTILLO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44546A"/>
                          </a:solidFill>
                          <a:effectLst/>
                          <a:latin typeface="Calibri Light" panose="020F0302020204030204" pitchFamily="34" charset="0"/>
                        </a:rPr>
                        <a:t>IES ALONSO DE OROZCO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44546A"/>
                          </a:solidFill>
                          <a:effectLst/>
                          <a:latin typeface="Calibri Light" panose="020F0302020204030204" pitchFamily="34" charset="0"/>
                        </a:rPr>
                        <a:t>CONSEJERÍA DE EDUCACIÓN 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44546A"/>
                          </a:solidFill>
                          <a:effectLst/>
                          <a:latin typeface="Calibri Light" panose="020F0302020204030204" pitchFamily="34" charset="0"/>
                        </a:rPr>
                        <a:t>Numero total de movilidades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44546A"/>
                          </a:solidFill>
                          <a:effectLst/>
                          <a:latin typeface="Calibri Light" panose="020F0302020204030204" pitchFamily="34" charset="0"/>
                        </a:rPr>
                        <a:t>Total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44546A"/>
                          </a:solidFill>
                          <a:effectLst/>
                          <a:latin typeface="Calibri Light" panose="020F0302020204030204" pitchFamily="34" charset="0"/>
                        </a:rPr>
                        <a:t>Duración en días 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44546A"/>
                          </a:solidFill>
                          <a:effectLst/>
                          <a:latin typeface="Calibri Light" panose="020F0302020204030204" pitchFamily="34" charset="0"/>
                        </a:rPr>
                        <a:t>Total días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44546A"/>
                          </a:solidFill>
                          <a:effectLst/>
                          <a:latin typeface="Calibri Light" panose="020F0302020204030204" pitchFamily="34" charset="0"/>
                        </a:rPr>
                        <a:t>Total presupuesto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232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Katholiek</a:t>
                      </a:r>
                      <a:r>
                        <a:rPr lang="es-ES" sz="7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7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Anderwijks</a:t>
                      </a:r>
                      <a:endParaRPr lang="es-ES" sz="7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Bélgica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1.613,00 €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1.613,00 €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1.613,00 €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1.613,00 €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4.839,00 €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133" marR="6133" marT="6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</a:t>
                      </a:r>
                    </a:p>
                  </a:txBody>
                  <a:tcPr marL="6133" marR="6133" marT="6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65.393,00 €</a:t>
                      </a:r>
                    </a:p>
                  </a:txBody>
                  <a:tcPr marL="6133" marR="6133" marT="6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232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Agia</a:t>
                      </a:r>
                      <a:r>
                        <a:rPr lang="es-ES" sz="7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7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Barbara</a:t>
                      </a:r>
                      <a:r>
                        <a:rPr lang="es-ES" sz="7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7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Gymnasium</a:t>
                      </a:r>
                      <a:endParaRPr lang="es-ES" sz="7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Chipre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1.868,00 €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1.868,00 €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1.868,00 €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3.736,00 €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232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OŠ </a:t>
                      </a:r>
                      <a:r>
                        <a:rPr lang="es-ES" sz="7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Lovrenc</a:t>
                      </a:r>
                      <a:r>
                        <a:rPr lang="es-ES" sz="7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 na </a:t>
                      </a:r>
                      <a:r>
                        <a:rPr lang="es-ES" sz="7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Pohorju</a:t>
                      </a:r>
                      <a:endParaRPr lang="es-ES" sz="7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Eslovenia 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1.231,00 €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1.231,00 €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1.231,00 €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1.231,00 €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1.231,00 €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4.924,00 €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232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Nousiaisten</a:t>
                      </a:r>
                      <a:r>
                        <a:rPr lang="es-ES" sz="7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7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Lukio</a:t>
                      </a:r>
                      <a:endParaRPr lang="es-ES" sz="7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Finlandia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1.167,00 €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1.167,00 €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1.167,00 €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1.167,00 €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1.167,00 €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4.668,00 €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2880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Ritajaru</a:t>
                      </a:r>
                      <a:r>
                        <a:rPr lang="es-ES" sz="7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7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School</a:t>
                      </a:r>
                      <a:endParaRPr lang="es-ES" sz="7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Finlandia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1.868,00 €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3.736,00 €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1.868,00 €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1.868,00 €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1.868,00 €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1.868,00 €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1.868,00 €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3.736,00 €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16.812,00 €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46774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Istituto Comprensivo Statale I San Mauro Torinese</a:t>
                      </a:r>
                      <a:endParaRPr lang="it-IT" sz="7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Italia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1.613,00 €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1.613,00 €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1.613,00 €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1.613,00 €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4.839,00 €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46774"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Szkoła Podstawowa nr 9 im. M. Kopernika w Dzierżoniowie</a:t>
                      </a:r>
                      <a:endParaRPr lang="pl-PL" sz="7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Polonia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60667"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Zespół Szkół Szkoła Podstawowa im. K. Odnowiciela i Gimnazjum w Pobiedziskach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Polonia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Primary School of Athens, "Lela </a:t>
                      </a:r>
                      <a:r>
                        <a:rPr lang="en-US" sz="7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Karayianni</a:t>
                      </a:r>
                      <a:r>
                        <a:rPr lang="en-US" sz="7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"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Grecia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5.094,00 €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2880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Bowburn</a:t>
                      </a:r>
                      <a:r>
                        <a:rPr lang="es-ES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7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Infant</a:t>
                      </a:r>
                      <a:r>
                        <a:rPr lang="es-ES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7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School</a:t>
                      </a:r>
                      <a:endParaRPr lang="es-E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Reino Unido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1.804,00 €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1.804,00 €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1.804,00 €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1.804,00 €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5.412,00 €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232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Academia </a:t>
                      </a:r>
                      <a:r>
                        <a:rPr lang="es-ES" sz="7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Crétail</a:t>
                      </a:r>
                      <a:r>
                        <a:rPr lang="es-ES" sz="7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de Paris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Francia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1.613,00 €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1.613,00 €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1.613,00 €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1.613,00 €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4.839,00 €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2880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Prudhoe</a:t>
                      </a:r>
                      <a:r>
                        <a:rPr lang="es-ES" sz="7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7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Community</a:t>
                      </a:r>
                      <a:r>
                        <a:rPr lang="es-ES" sz="7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High </a:t>
                      </a:r>
                      <a:r>
                        <a:rPr lang="es-ES" sz="7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School</a:t>
                      </a:r>
                      <a:endParaRPr lang="es-ES" sz="7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Reino Unido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1.804,00 €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1.804,00 €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1.804,00 €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3.608,00 €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2880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Istituto</a:t>
                      </a:r>
                      <a:r>
                        <a:rPr lang="es-ES" sz="7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Comprensivo </a:t>
                      </a:r>
                      <a:r>
                        <a:rPr lang="es-ES" sz="7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Villaputzu</a:t>
                      </a:r>
                      <a:r>
                        <a:rPr lang="es-ES" sz="7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Italia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1.613,00 €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1.613,00 €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1.613,00 €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3.226,00 €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232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Nuevos escenarios FCL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Bruselas 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1.171,00 €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1.171,00 €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1.171,00 €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1.171,00 €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1.171,00 €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1.171,00 €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1.171,00 €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1.171,00 €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1.171,00 €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9.368,00 €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133" marR="6133" marT="6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6133" marR="6133" marT="6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55.986,00 €</a:t>
                      </a:r>
                    </a:p>
                  </a:txBody>
                  <a:tcPr marL="6133" marR="6133" marT="6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232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CLIL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Irlanda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44546A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44546A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44546A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44546A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44546A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44546A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6.357,00 €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2880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Perfeccionamiento </a:t>
                      </a:r>
                      <a:r>
                        <a:rPr lang="es-ES" sz="7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Lingúistico</a:t>
                      </a:r>
                      <a:endParaRPr lang="es-ES" sz="7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Irlanda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4.238,00 €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8.476,00 €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232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Atención a la diversidad 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Irlanda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4.238,00 €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232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Metodologías Activas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Irlanda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4.238,00 €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6.357,00 €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2880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Perfeccionamiento </a:t>
                      </a:r>
                      <a:r>
                        <a:rPr lang="es-ES" sz="7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Lingúistico</a:t>
                      </a:r>
                      <a:endParaRPr lang="es-ES" sz="7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Reino Unido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4.238,00 €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4.238,00 €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14.833,00 €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2880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Metodologías  para le enseñanza del Inglés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Reino Unido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2880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Metodologías Activas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Reino Unido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4.238,00 €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24.500,00 €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24.500,00 €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3" marR="6133" marT="6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13.404,00 €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12.307,00 €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12.286,00 €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13.064,00 €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11.819,00 €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12.392,00 €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11.288,00 €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11.925,00 €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11.288,00 €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11.606,00 €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24.500,00 €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121.379,00 €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145.879,00 €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601134" y="338095"/>
            <a:ext cx="938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7. PRESUPUESTO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12498484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9853" cy="6858000"/>
          </a:xfrm>
          <a:prstGeom prst="rect">
            <a:avLst/>
          </a:prstGeom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19175" y="872067"/>
            <a:ext cx="9553575" cy="534246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s-ES" sz="3200" b="1" dirty="0" smtClean="0"/>
          </a:p>
          <a:p>
            <a:pPr>
              <a:lnSpc>
                <a:spcPct val="100000"/>
              </a:lnSpc>
            </a:pPr>
            <a:r>
              <a:rPr lang="es-ES" sz="3200" b="1" dirty="0" smtClean="0"/>
              <a:t>¡¡Enhorabuena y buen trabajo a todos!!</a:t>
            </a:r>
            <a:endParaRPr lang="es-ES" sz="3200" b="1" dirty="0"/>
          </a:p>
          <a:p>
            <a:pPr>
              <a:lnSpc>
                <a:spcPct val="100000"/>
              </a:lnSpc>
            </a:pPr>
            <a:endParaRPr lang="es-ES" sz="3200" b="1" dirty="0" smtClean="0"/>
          </a:p>
          <a:p>
            <a:pPr>
              <a:lnSpc>
                <a:spcPct val="100000"/>
              </a:lnSpc>
            </a:pPr>
            <a:endParaRPr lang="es-ES" sz="3200" b="1" dirty="0" smtClean="0"/>
          </a:p>
          <a:p>
            <a:pPr>
              <a:lnSpc>
                <a:spcPct val="100000"/>
              </a:lnSpc>
            </a:pPr>
            <a:endParaRPr lang="es-ES" sz="3200" b="1" dirty="0"/>
          </a:p>
          <a:p>
            <a:pPr>
              <a:lnSpc>
                <a:spcPct val="100000"/>
              </a:lnSpc>
            </a:pPr>
            <a:endParaRPr lang="es-ES" sz="3200" b="1" dirty="0" smtClean="0"/>
          </a:p>
          <a:p>
            <a:pPr>
              <a:lnSpc>
                <a:spcPct val="100000"/>
              </a:lnSpc>
            </a:pPr>
            <a:endParaRPr lang="es-ES" sz="3200" b="1" dirty="0"/>
          </a:p>
          <a:p>
            <a:pPr>
              <a:lnSpc>
                <a:spcPct val="100000"/>
              </a:lnSpc>
            </a:pPr>
            <a:endParaRPr lang="es-ES" sz="3200" b="1" dirty="0" smtClean="0"/>
          </a:p>
          <a:p>
            <a:pPr>
              <a:lnSpc>
                <a:spcPct val="100000"/>
              </a:lnSpc>
            </a:pPr>
            <a:endParaRPr lang="es-ES" sz="3200" b="1" dirty="0"/>
          </a:p>
          <a:p>
            <a:pPr>
              <a:lnSpc>
                <a:spcPct val="100000"/>
              </a:lnSpc>
            </a:pPr>
            <a:endParaRPr lang="es-ES" sz="3200" b="1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91" y="2518417"/>
            <a:ext cx="5129541" cy="2881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894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1708" cy="6857999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78934734"/>
              </p:ext>
            </p:extLst>
          </p:nvPr>
        </p:nvGraphicFramePr>
        <p:xfrm>
          <a:off x="364066" y="1143000"/>
          <a:ext cx="1135379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15880366"/>
              </p:ext>
            </p:extLst>
          </p:nvPr>
        </p:nvGraphicFramePr>
        <p:xfrm>
          <a:off x="364066" y="414867"/>
          <a:ext cx="11650133" cy="6256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1877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1. Cronograma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2252133"/>
            <a:ext cx="10515600" cy="1651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es-ES" sz="2000" dirty="0" smtClean="0">
              <a:hlinkClick r:id="rId3"/>
            </a:endParaRPr>
          </a:p>
          <a:p>
            <a:pPr marL="0" indent="0" algn="ctr">
              <a:buNone/>
            </a:pPr>
            <a:endParaRPr lang="es-ES" sz="2000" dirty="0">
              <a:hlinkClick r:id="rId3"/>
            </a:endParaRPr>
          </a:p>
          <a:p>
            <a:pPr marL="0" indent="0" algn="ctr">
              <a:buNone/>
            </a:pPr>
            <a:r>
              <a:rPr lang="es-ES" sz="2000" dirty="0" smtClean="0">
                <a:hlinkClick r:id="rId3"/>
              </a:rPr>
              <a:t>https</a:t>
            </a:r>
            <a:r>
              <a:rPr lang="es-ES" sz="2000" dirty="0">
                <a:hlinkClick r:id="rId3"/>
              </a:rPr>
              <a:t>://www.tiki-toki.com/timeline/entry/792766/eTies</a:t>
            </a:r>
            <a:r>
              <a:rPr lang="es-ES" sz="2000" dirty="0" smtClean="0">
                <a:hlinkClick r:id="rId3"/>
              </a:rPr>
              <a:t>/</a:t>
            </a:r>
            <a:endParaRPr lang="es-ES" sz="2000" dirty="0" smtClean="0"/>
          </a:p>
          <a:p>
            <a:pPr marL="0" indent="0" algn="ctr">
              <a:buNone/>
            </a:pPr>
            <a:endParaRPr lang="es-ES" sz="2000" dirty="0" smtClean="0"/>
          </a:p>
          <a:p>
            <a:pPr marL="0" indent="0" algn="ctr"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553891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8800" y="451115"/>
            <a:ext cx="7041092" cy="1062038"/>
          </a:xfrm>
        </p:spPr>
        <p:txBody>
          <a:bodyPr>
            <a:normAutofit/>
          </a:bodyPr>
          <a:lstStyle/>
          <a:p>
            <a:r>
              <a:rPr lang="es-ES" sz="4400" b="1" dirty="0"/>
              <a:t>2</a:t>
            </a:r>
            <a:r>
              <a:rPr lang="es-ES" sz="4400" b="1" dirty="0" smtClean="0"/>
              <a:t>. </a:t>
            </a:r>
            <a:r>
              <a:rPr lang="es-ES" sz="4400" b="1" dirty="0"/>
              <a:t>Actividades de movilidad 70 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72571701"/>
              </p:ext>
            </p:extLst>
          </p:nvPr>
        </p:nvGraphicFramePr>
        <p:xfrm>
          <a:off x="1228725" y="1600200"/>
          <a:ext cx="10296525" cy="5438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5333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8750" y="738981"/>
            <a:ext cx="9144000" cy="1062038"/>
          </a:xfrm>
        </p:spPr>
        <p:txBody>
          <a:bodyPr>
            <a:normAutofit/>
          </a:bodyPr>
          <a:lstStyle/>
          <a:p>
            <a:r>
              <a:rPr lang="es-ES" b="1" dirty="0" smtClean="0"/>
              <a:t>Reino Unido, 9 movilidades</a:t>
            </a:r>
            <a:endParaRPr lang="es-ES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704851" y="1914525"/>
            <a:ext cx="9963150" cy="46481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s-ES" b="1" u="sng" dirty="0" smtClean="0"/>
              <a:t>Perfeccionamiento Lingüístico: 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CEIP Virgen de la Paz. 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CEIP Nuestra Señora de la Piedad. 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CRA </a:t>
            </a:r>
            <a:r>
              <a:rPr lang="es-ES" dirty="0" err="1" smtClean="0"/>
              <a:t>Segóbriga</a:t>
            </a:r>
            <a:r>
              <a:rPr lang="es-ES" dirty="0" smtClean="0"/>
              <a:t> (nivel B1). 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IES Peñalba. 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IES Alonso de Orozco (nivel C1).</a:t>
            </a:r>
          </a:p>
          <a:p>
            <a:pPr marL="342900" indent="-342900" algn="l">
              <a:buFontTx/>
              <a:buChar char="-"/>
            </a:pPr>
            <a:r>
              <a:rPr lang="es-ES" b="1" u="sng" dirty="0" smtClean="0"/>
              <a:t>Metodologías Activas: 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CRA Los Almendros.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CEIP Nuestra Señora de la Piedad.</a:t>
            </a:r>
          </a:p>
          <a:p>
            <a:pPr marL="342900" indent="-342900" algn="l">
              <a:buFontTx/>
              <a:buChar char="-"/>
            </a:pPr>
            <a:r>
              <a:rPr lang="es-ES" b="1" u="sng" dirty="0" smtClean="0"/>
              <a:t>Metodologías para la enseñanza de la lengua inglesa: 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IES Peñalba.</a:t>
            </a:r>
          </a:p>
          <a:p>
            <a:pPr marL="342900" indent="-342900" algn="l">
              <a:buFontTx/>
              <a:buChar char="-"/>
            </a:pPr>
            <a:endParaRPr lang="es-ES" dirty="0" smtClean="0"/>
          </a:p>
        </p:txBody>
      </p:sp>
      <p:sp>
        <p:nvSpPr>
          <p:cNvPr id="3" name="Rectángulo 2"/>
          <p:cNvSpPr/>
          <p:nvPr/>
        </p:nvSpPr>
        <p:spPr>
          <a:xfrm>
            <a:off x="9315450" y="1663700"/>
            <a:ext cx="1762125" cy="876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11 días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3537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8750" y="738981"/>
            <a:ext cx="9144000" cy="1062038"/>
          </a:xfrm>
        </p:spPr>
        <p:txBody>
          <a:bodyPr>
            <a:normAutofit/>
          </a:bodyPr>
          <a:lstStyle/>
          <a:p>
            <a:r>
              <a:rPr lang="es-ES" b="1" dirty="0" smtClean="0"/>
              <a:t>Irlanda, 12 movilidades</a:t>
            </a:r>
            <a:endParaRPr lang="es-ES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704851" y="1914525"/>
            <a:ext cx="9963150" cy="46481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s-ES" b="1" u="sng" dirty="0" smtClean="0"/>
              <a:t>Content </a:t>
            </a:r>
            <a:r>
              <a:rPr lang="es-ES" b="1" u="sng" dirty="0" err="1" smtClean="0"/>
              <a:t>Language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Integrated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Learning</a:t>
            </a:r>
            <a:r>
              <a:rPr lang="es-ES" b="1" u="sng" dirty="0" smtClean="0"/>
              <a:t>: 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CEIP San Julián.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CRA </a:t>
            </a:r>
            <a:r>
              <a:rPr lang="es-ES" dirty="0" err="1" smtClean="0"/>
              <a:t>Segóbriga</a:t>
            </a:r>
            <a:r>
              <a:rPr lang="es-ES" dirty="0"/>
              <a:t>.</a:t>
            </a:r>
            <a:r>
              <a:rPr lang="es-ES" dirty="0" smtClean="0"/>
              <a:t> 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CRA Los Almendros.</a:t>
            </a:r>
          </a:p>
          <a:p>
            <a:pPr marL="342900" indent="-342900" algn="l">
              <a:buFontTx/>
              <a:buChar char="-"/>
            </a:pPr>
            <a:r>
              <a:rPr lang="es-ES" b="1" u="sng" dirty="0" smtClean="0"/>
              <a:t>Perfeccionamiento Lingüístico: 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CEIP San Julián (nivel B1)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CEIP San Fulgencio (nivel B2). </a:t>
            </a:r>
          </a:p>
          <a:p>
            <a:pPr marL="342900" indent="-342900" algn="l">
              <a:buFontTx/>
              <a:buChar char="-"/>
            </a:pPr>
            <a:r>
              <a:rPr lang="es-ES" b="1" u="sng" dirty="0" smtClean="0"/>
              <a:t>Atención a la diversidad</a:t>
            </a:r>
            <a:r>
              <a:rPr lang="es-ES" b="1" dirty="0" smtClean="0"/>
              <a:t>: 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IES Don Manuel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IES Alonso de Orozco.</a:t>
            </a:r>
          </a:p>
          <a:p>
            <a:pPr marL="342900" indent="-342900" algn="l">
              <a:buFontTx/>
              <a:buChar char="-"/>
            </a:pPr>
            <a:r>
              <a:rPr lang="es-ES" b="1" u="sng" dirty="0" smtClean="0"/>
              <a:t>Metodologías Activas</a:t>
            </a:r>
            <a:r>
              <a:rPr lang="es-ES" b="1" dirty="0" smtClean="0"/>
              <a:t>: 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IES San Juan del Castillo.</a:t>
            </a:r>
          </a:p>
          <a:p>
            <a:pPr marL="342900" indent="-342900" algn="l">
              <a:buFontTx/>
              <a:buChar char="-"/>
            </a:pPr>
            <a:endParaRPr lang="es-ES" dirty="0" smtClean="0"/>
          </a:p>
        </p:txBody>
      </p:sp>
      <p:sp>
        <p:nvSpPr>
          <p:cNvPr id="3" name="Rectángulo 2"/>
          <p:cNvSpPr/>
          <p:nvPr/>
        </p:nvSpPr>
        <p:spPr>
          <a:xfrm>
            <a:off x="9315450" y="1663700"/>
            <a:ext cx="1762125" cy="876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11 días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9759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8750" y="738981"/>
            <a:ext cx="9144000" cy="1062038"/>
          </a:xfrm>
        </p:spPr>
        <p:txBody>
          <a:bodyPr>
            <a:normAutofit/>
          </a:bodyPr>
          <a:lstStyle/>
          <a:p>
            <a:r>
              <a:rPr lang="es-ES" b="1" dirty="0" smtClean="0"/>
              <a:t>Bélgica, 8 movilidades</a:t>
            </a:r>
            <a:endParaRPr lang="es-ES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704851" y="1914525"/>
            <a:ext cx="9963150" cy="46481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s-ES" dirty="0" smtClean="0"/>
              <a:t>Nuevos escenarios de aprendizaje, Aula del Futuro: 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CEIP Virgen de la Paz.</a:t>
            </a:r>
            <a:endParaRPr lang="es-ES" dirty="0"/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CRA </a:t>
            </a:r>
            <a:r>
              <a:rPr lang="es-ES" dirty="0" err="1" smtClean="0"/>
              <a:t>Segóbriga</a:t>
            </a:r>
            <a:r>
              <a:rPr lang="es-ES" dirty="0" smtClean="0"/>
              <a:t>.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IES Don Manuel.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IES Peñalba.</a:t>
            </a:r>
          </a:p>
          <a:p>
            <a:pPr marL="800100" lvl="1" indent="-342900" algn="l">
              <a:buFontTx/>
              <a:buChar char="-"/>
            </a:pPr>
            <a:r>
              <a:rPr lang="es-ES" dirty="0" smtClean="0"/>
              <a:t>IES San Juan del Castillo.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9315450" y="1663700"/>
            <a:ext cx="1762125" cy="876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6 días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97473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2564</Words>
  <Application>Microsoft Office PowerPoint</Application>
  <PresentationFormat>Panorámica</PresentationFormat>
  <Paragraphs>848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Tema de Office</vt:lpstr>
      <vt:lpstr>e+Lazos: Otra mirada hacia la enseñanza bilingüe</vt:lpstr>
      <vt:lpstr> II Reunión General Erasmus+ Ready Steady Go    13 de septiembre de 2017  Consejería de Educación, Cultura y Deportes de Castilla-La Mancha</vt:lpstr>
      <vt:lpstr>Presentación de PowerPoint</vt:lpstr>
      <vt:lpstr>Presentación de PowerPoint</vt:lpstr>
      <vt:lpstr>1. Cronograma </vt:lpstr>
      <vt:lpstr>2. Actividades de movilidad 70 </vt:lpstr>
      <vt:lpstr>Reino Unido, 9 movilidades</vt:lpstr>
      <vt:lpstr>Irlanda, 12 movilidades</vt:lpstr>
      <vt:lpstr>Bélgica, 8 movilidades</vt:lpstr>
      <vt:lpstr>Finlandia 13</vt:lpstr>
      <vt:lpstr>Bélgica, 3 movilidades:</vt:lpstr>
      <vt:lpstr>Chipre, 2 movilidades:  </vt:lpstr>
      <vt:lpstr>Eslovenia, 4 movilidades:</vt:lpstr>
      <vt:lpstr>Italia, 5 movilidades:</vt:lpstr>
      <vt:lpstr>Polonia, 2 movilidades:</vt:lpstr>
      <vt:lpstr>Grecia, 3 movilidades:</vt:lpstr>
      <vt:lpstr>Reino Unido, 5 movilidades:</vt:lpstr>
      <vt:lpstr>Francia, 3 movilidades:</vt:lpstr>
      <vt:lpstr> 2.1. Movilidades Periodo 1</vt:lpstr>
      <vt:lpstr> 2.2. Movilidades Periodo 2</vt:lpstr>
      <vt:lpstr>    3. Convocatorias </vt:lpstr>
      <vt:lpstr>      3.1. Plazos de comunicación de participantes seleccionados</vt:lpstr>
      <vt:lpstr>      3.2. Documentación para justificar la selección de participantes</vt:lpstr>
      <vt:lpstr>      3.3. Documentación necesaria antes de realizar la movilidad</vt:lpstr>
      <vt:lpstr>      3.4. Documentación necesaria después de realizar la movilidad</vt:lpstr>
      <vt:lpstr>      4. Certificación</vt:lpstr>
      <vt:lpstr>      Documento de Movilidad Europass</vt:lpstr>
      <vt:lpstr>      5. Compromisos del participante </vt:lpstr>
      <vt:lpstr>6. Integración de los aprendizajes en el desarrollo estratégico de cada miembro</vt:lpstr>
      <vt:lpstr>CEIP San Julián </vt:lpstr>
      <vt:lpstr>CEIP Virgen de la Paz, CEIP San Fulgencio y CEIP Nuestra Señora de la Piedad</vt:lpstr>
      <vt:lpstr>CRA Segóbriga</vt:lpstr>
      <vt:lpstr>CRA Los Almendros </vt:lpstr>
      <vt:lpstr>IES Don Manuel y IES  San Juan del Castillo</vt:lpstr>
      <vt:lpstr>- IES Peñalba y IES Alonso de Orozco</vt:lpstr>
      <vt:lpstr>Presentación de PowerPoint</vt:lpstr>
      <vt:lpstr>Presentación de PowerPoint</vt:lpstr>
    </vt:vector>
  </TitlesOfParts>
  <Company>Jccm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e+Lazos: Otra mirada hacia la enseñanza bilingüe</dc:title>
  <dc:creator>mmpr41 MARIA JESUS Parra Romero tfno:9252 67514</dc:creator>
  <cp:lastModifiedBy>MARIA JESUS PARRA ROMERO</cp:lastModifiedBy>
  <cp:revision>31</cp:revision>
  <dcterms:created xsi:type="dcterms:W3CDTF">2017-05-25T10:41:33Z</dcterms:created>
  <dcterms:modified xsi:type="dcterms:W3CDTF">2019-07-24T11:37:58Z</dcterms:modified>
</cp:coreProperties>
</file>