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98" r:id="rId3"/>
    <p:sldId id="281" r:id="rId4"/>
    <p:sldId id="283" r:id="rId5"/>
    <p:sldId id="257" r:id="rId6"/>
    <p:sldId id="259" r:id="rId7"/>
    <p:sldId id="258" r:id="rId8"/>
    <p:sldId id="269" r:id="rId9"/>
    <p:sldId id="270" r:id="rId10"/>
    <p:sldId id="271" r:id="rId11"/>
    <p:sldId id="260" r:id="rId12"/>
    <p:sldId id="261" r:id="rId13"/>
    <p:sldId id="262" r:id="rId14"/>
    <p:sldId id="263" r:id="rId15"/>
    <p:sldId id="264" r:id="rId16"/>
    <p:sldId id="265" r:id="rId17"/>
    <p:sldId id="266" r:id="rId18"/>
    <p:sldId id="267" r:id="rId19"/>
    <p:sldId id="268" r:id="rId20"/>
    <p:sldId id="282" r:id="rId21"/>
    <p:sldId id="272" r:id="rId22"/>
    <p:sldId id="273" r:id="rId23"/>
    <p:sldId id="275" r:id="rId24"/>
    <p:sldId id="276" r:id="rId25"/>
    <p:sldId id="277" r:id="rId26"/>
    <p:sldId id="278" r:id="rId27"/>
    <p:sldId id="279" r:id="rId28"/>
    <p:sldId id="280" r:id="rId29"/>
    <p:sldId id="284" r:id="rId30"/>
    <p:sldId id="285" r:id="rId31"/>
    <p:sldId id="286" r:id="rId32"/>
    <p:sldId id="292" r:id="rId33"/>
    <p:sldId id="288" r:id="rId34"/>
    <p:sldId id="293" r:id="rId35"/>
    <p:sldId id="287" r:id="rId36"/>
    <p:sldId id="294" r:id="rId37"/>
    <p:sldId id="289" r:id="rId38"/>
    <p:sldId id="295" r:id="rId39"/>
    <p:sldId id="290" r:id="rId40"/>
    <p:sldId id="296" r:id="rId41"/>
    <p:sldId id="297" r:id="rId42"/>
    <p:sldId id="291" r:id="rId43"/>
    <p:sldId id="300" r:id="rId44"/>
    <p:sldId id="301" r:id="rId45"/>
    <p:sldId id="303" r:id="rId46"/>
    <p:sldId id="302" r:id="rId47"/>
    <p:sldId id="304" r:id="rId48"/>
    <p:sldId id="305" r:id="rId49"/>
    <p:sldId id="299" r:id="rId5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ata16.xml.rels><?xml version="1.0" encoding="UTF-8" standalone="yes"?>
<Relationships xmlns="http://schemas.openxmlformats.org/package/2006/relationships"><Relationship Id="rId1" Type="http://schemas.openxmlformats.org/officeDocument/2006/relationships/hyperlink" Target="https://www.tiki-toki.com/timeline/entry/792766/eTies/" TargetMode="External"/></Relationships>
</file>

<file path=ppt/diagrams/_rels/data18.xml.rels><?xml version="1.0" encoding="UTF-8" standalone="yes"?>
<Relationships xmlns="http://schemas.openxmlformats.org/package/2006/relationships"><Relationship Id="rId2" Type="http://schemas.openxmlformats.org/officeDocument/2006/relationships/hyperlink" Target="http://ec.europa.eu/education/participants/portal/desktop/en/home.html" TargetMode="External"/><Relationship Id="rId1" Type="http://schemas.openxmlformats.org/officeDocument/2006/relationships/hyperlink" Target="https://www.educacion.gob.es/centros/home.do"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jpeg"/></Relationships>
</file>

<file path=ppt/diagrams/_rels/data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0F9BF2-B352-42C3-B31F-E0E85A71498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EACCF7AC-F675-42BD-8B33-D8047F3F1F36}">
      <dgm:prSet phldrT="[Texto]" custT="1"/>
      <dgm:spPr/>
      <dgm:t>
        <a:bodyPr/>
        <a:lstStyle/>
        <a:p>
          <a:r>
            <a:rPr lang="es-ES" sz="2000" b="1" dirty="0" smtClean="0"/>
            <a:t>Contenidos</a:t>
          </a:r>
          <a:endParaRPr lang="es-ES" sz="2000" b="1" dirty="0"/>
        </a:p>
      </dgm:t>
    </dgm:pt>
    <dgm:pt modelId="{52768A54-293A-42D5-B8D1-0A6DFA44C456}" type="parTrans" cxnId="{E2E0BF9F-ECFF-4E55-A4A4-D41472E182C3}">
      <dgm:prSet/>
      <dgm:spPr/>
      <dgm:t>
        <a:bodyPr/>
        <a:lstStyle/>
        <a:p>
          <a:endParaRPr lang="es-ES"/>
        </a:p>
      </dgm:t>
    </dgm:pt>
    <dgm:pt modelId="{40BB9776-33FE-4B00-B1E1-C0D31B289683}" type="sibTrans" cxnId="{E2E0BF9F-ECFF-4E55-A4A4-D41472E182C3}">
      <dgm:prSet/>
      <dgm:spPr/>
      <dgm:t>
        <a:bodyPr/>
        <a:lstStyle/>
        <a:p>
          <a:endParaRPr lang="es-ES"/>
        </a:p>
      </dgm:t>
    </dgm:pt>
    <dgm:pt modelId="{FAF707B2-F5AF-495F-82F6-0A978E1DDA3B}">
      <dgm:prSet phldrT="[Texto]" custT="1"/>
      <dgm:spPr/>
      <dgm:t>
        <a:bodyPr/>
        <a:lstStyle/>
        <a:p>
          <a:r>
            <a:rPr lang="es-ES" sz="2000" b="1" dirty="0" smtClean="0"/>
            <a:t>Información general </a:t>
          </a:r>
          <a:endParaRPr lang="es-ES" sz="2000" b="1" dirty="0"/>
        </a:p>
      </dgm:t>
    </dgm:pt>
    <dgm:pt modelId="{BFAECEEA-1604-4FF8-8A2A-CC49527B7256}" type="parTrans" cxnId="{A7C42B06-0BAA-496E-8D9C-06F40B8548BF}">
      <dgm:prSet/>
      <dgm:spPr/>
      <dgm:t>
        <a:bodyPr/>
        <a:lstStyle/>
        <a:p>
          <a:endParaRPr lang="es-ES"/>
        </a:p>
      </dgm:t>
    </dgm:pt>
    <dgm:pt modelId="{9397F981-F217-4029-B54E-8BCB4ECB1650}" type="sibTrans" cxnId="{A7C42B06-0BAA-496E-8D9C-06F40B8548BF}">
      <dgm:prSet/>
      <dgm:spPr/>
      <dgm:t>
        <a:bodyPr/>
        <a:lstStyle/>
        <a:p>
          <a:endParaRPr lang="es-ES"/>
        </a:p>
      </dgm:t>
    </dgm:pt>
    <dgm:pt modelId="{61DA456E-C45A-4EC2-96D0-BE164964BCC2}">
      <dgm:prSet phldrT="[Texto]" custT="1"/>
      <dgm:spPr/>
      <dgm:t>
        <a:bodyPr/>
        <a:lstStyle/>
        <a:p>
          <a:r>
            <a:rPr lang="es-ES" sz="2000" b="1" dirty="0" smtClean="0"/>
            <a:t>2. Objetivos</a:t>
          </a:r>
          <a:endParaRPr lang="es-ES" sz="2000" b="1" dirty="0"/>
        </a:p>
      </dgm:t>
    </dgm:pt>
    <dgm:pt modelId="{4A294141-65C4-445B-84D8-223073ADCE89}" type="parTrans" cxnId="{4B9E0F9C-7238-45E2-940A-077A2F597A1A}">
      <dgm:prSet/>
      <dgm:spPr/>
      <dgm:t>
        <a:bodyPr/>
        <a:lstStyle/>
        <a:p>
          <a:endParaRPr lang="es-ES"/>
        </a:p>
      </dgm:t>
    </dgm:pt>
    <dgm:pt modelId="{249D4A78-3228-41B6-ACFE-252206DD7ADD}" type="sibTrans" cxnId="{4B9E0F9C-7238-45E2-940A-077A2F597A1A}">
      <dgm:prSet/>
      <dgm:spPr/>
      <dgm:t>
        <a:bodyPr/>
        <a:lstStyle/>
        <a:p>
          <a:endParaRPr lang="es-ES"/>
        </a:p>
      </dgm:t>
    </dgm:pt>
    <dgm:pt modelId="{A0027A7C-0040-40F7-8FC1-0B1272F29055}">
      <dgm:prSet phldrT="[Texto]" custT="1"/>
      <dgm:spPr/>
      <dgm:t>
        <a:bodyPr/>
        <a:lstStyle/>
        <a:p>
          <a:r>
            <a:rPr lang="es-ES" sz="2000" b="1" dirty="0" smtClean="0"/>
            <a:t>3. Actividades de movilidad </a:t>
          </a:r>
          <a:endParaRPr lang="es-ES" sz="2000" b="1" dirty="0"/>
        </a:p>
      </dgm:t>
    </dgm:pt>
    <dgm:pt modelId="{38E60277-E2CE-4299-B4DD-3A01021F2A7C}" type="parTrans" cxnId="{3D0BB61F-6AB1-4170-9271-80616D200091}">
      <dgm:prSet/>
      <dgm:spPr/>
      <dgm:t>
        <a:bodyPr/>
        <a:lstStyle/>
        <a:p>
          <a:endParaRPr lang="es-ES"/>
        </a:p>
      </dgm:t>
    </dgm:pt>
    <dgm:pt modelId="{2284F519-95D9-481D-A717-722FB23D6BD6}" type="sibTrans" cxnId="{3D0BB61F-6AB1-4170-9271-80616D200091}">
      <dgm:prSet/>
      <dgm:spPr/>
      <dgm:t>
        <a:bodyPr/>
        <a:lstStyle/>
        <a:p>
          <a:endParaRPr lang="es-ES"/>
        </a:p>
      </dgm:t>
    </dgm:pt>
    <dgm:pt modelId="{CEF9D6E5-A96C-461B-B185-6DF27D079DD2}">
      <dgm:prSet phldrT="[Texto]" custT="1"/>
      <dgm:spPr/>
      <dgm:t>
        <a:bodyPr/>
        <a:lstStyle/>
        <a:p>
          <a:r>
            <a:rPr lang="es-ES" sz="2000" b="1" dirty="0" smtClean="0"/>
            <a:t>4. Proyecto eTwinning </a:t>
          </a:r>
          <a:r>
            <a:rPr lang="es-ES" sz="2000" b="1" dirty="0" err="1" smtClean="0"/>
            <a:t>Ties</a:t>
          </a:r>
          <a:endParaRPr lang="es-ES" sz="2000" b="1" dirty="0"/>
        </a:p>
      </dgm:t>
    </dgm:pt>
    <dgm:pt modelId="{40333E9F-2A44-4208-B625-C1C48FDB5EE2}" type="parTrans" cxnId="{43A6269A-AE0F-455E-8CCC-FF5F64732D4A}">
      <dgm:prSet/>
      <dgm:spPr/>
      <dgm:t>
        <a:bodyPr/>
        <a:lstStyle/>
        <a:p>
          <a:endParaRPr lang="es-ES"/>
        </a:p>
      </dgm:t>
    </dgm:pt>
    <dgm:pt modelId="{6E278763-E1BA-49EC-B7CD-3FAA6CEEF50C}" type="sibTrans" cxnId="{43A6269A-AE0F-455E-8CCC-FF5F64732D4A}">
      <dgm:prSet/>
      <dgm:spPr/>
      <dgm:t>
        <a:bodyPr/>
        <a:lstStyle/>
        <a:p>
          <a:endParaRPr lang="es-ES"/>
        </a:p>
      </dgm:t>
    </dgm:pt>
    <dgm:pt modelId="{15D0DC0D-66A0-4811-B987-CD3B227193C1}">
      <dgm:prSet phldrT="[Texto]" custT="1"/>
      <dgm:spPr/>
      <dgm:t>
        <a:bodyPr/>
        <a:lstStyle/>
        <a:p>
          <a:r>
            <a:rPr lang="es-ES" sz="2000" b="1" dirty="0" smtClean="0"/>
            <a:t>5. Integración de los aprendizajes en las instituciones</a:t>
          </a:r>
          <a:endParaRPr lang="es-ES" sz="1800" dirty="0"/>
        </a:p>
      </dgm:t>
    </dgm:pt>
    <dgm:pt modelId="{7CDFA739-B965-42C5-9D22-FB7BB938EBB6}" type="parTrans" cxnId="{C762160F-27FF-4FA3-97F4-91E8B6E2EDC0}">
      <dgm:prSet/>
      <dgm:spPr/>
      <dgm:t>
        <a:bodyPr/>
        <a:lstStyle/>
        <a:p>
          <a:endParaRPr lang="es-ES"/>
        </a:p>
      </dgm:t>
    </dgm:pt>
    <dgm:pt modelId="{D4260334-904F-496B-A013-63CF8FA28257}" type="sibTrans" cxnId="{C762160F-27FF-4FA3-97F4-91E8B6E2EDC0}">
      <dgm:prSet/>
      <dgm:spPr/>
      <dgm:t>
        <a:bodyPr/>
        <a:lstStyle/>
        <a:p>
          <a:endParaRPr lang="es-ES"/>
        </a:p>
      </dgm:t>
    </dgm:pt>
    <dgm:pt modelId="{EA8A954A-DC52-4603-9EEA-1321C53787A1}">
      <dgm:prSet phldrT="[Texto]" custT="1"/>
      <dgm:spPr/>
      <dgm:t>
        <a:bodyPr/>
        <a:lstStyle/>
        <a:p>
          <a:r>
            <a:rPr lang="es-ES" sz="2000" b="1" dirty="0" smtClean="0"/>
            <a:t>- Convocatoria</a:t>
          </a:r>
          <a:endParaRPr lang="es-ES" sz="2000" b="1" dirty="0"/>
        </a:p>
      </dgm:t>
    </dgm:pt>
    <dgm:pt modelId="{48645A0E-53AD-4609-8114-F9A658A842F1}" type="parTrans" cxnId="{DD4AFE64-550E-4D0D-ABE7-B97E4CE1A9DA}">
      <dgm:prSet/>
      <dgm:spPr/>
      <dgm:t>
        <a:bodyPr/>
        <a:lstStyle/>
        <a:p>
          <a:endParaRPr lang="es-ES"/>
        </a:p>
      </dgm:t>
    </dgm:pt>
    <dgm:pt modelId="{51F554E0-2CF3-4449-B409-87393EC3347F}" type="sibTrans" cxnId="{DD4AFE64-550E-4D0D-ABE7-B97E4CE1A9DA}">
      <dgm:prSet/>
      <dgm:spPr/>
      <dgm:t>
        <a:bodyPr/>
        <a:lstStyle/>
        <a:p>
          <a:endParaRPr lang="es-ES"/>
        </a:p>
      </dgm:t>
    </dgm:pt>
    <dgm:pt modelId="{CBB52AD2-8804-4A0B-B8EB-612293531CC6}">
      <dgm:prSet phldrT="[Texto]" custT="1"/>
      <dgm:spPr/>
      <dgm:t>
        <a:bodyPr/>
        <a:lstStyle/>
        <a:p>
          <a:r>
            <a:rPr lang="es-ES" sz="2000" b="1" dirty="0" smtClean="0"/>
            <a:t>1.  Necesidades</a:t>
          </a:r>
          <a:endParaRPr lang="es-ES" sz="2000" b="1" dirty="0"/>
        </a:p>
      </dgm:t>
    </dgm:pt>
    <dgm:pt modelId="{71F9EDD6-5F6E-4C70-9575-0B1D5CEE0826}" type="parTrans" cxnId="{5159C799-F521-4F49-87F6-A6ACD51A5E66}">
      <dgm:prSet/>
      <dgm:spPr/>
      <dgm:t>
        <a:bodyPr/>
        <a:lstStyle/>
        <a:p>
          <a:endParaRPr lang="es-ES"/>
        </a:p>
      </dgm:t>
    </dgm:pt>
    <dgm:pt modelId="{FB763BB3-A6E4-445F-93C8-914FBEB8321F}" type="sibTrans" cxnId="{5159C799-F521-4F49-87F6-A6ACD51A5E66}">
      <dgm:prSet/>
      <dgm:spPr/>
      <dgm:t>
        <a:bodyPr/>
        <a:lstStyle/>
        <a:p>
          <a:endParaRPr lang="es-ES"/>
        </a:p>
      </dgm:t>
    </dgm:pt>
    <dgm:pt modelId="{63660623-BB2A-4DD2-A2CC-B3A88D8E5136}">
      <dgm:prSet phldrT="[Texto]" custT="1"/>
      <dgm:spPr/>
      <dgm:t>
        <a:bodyPr/>
        <a:lstStyle/>
        <a:p>
          <a:r>
            <a:rPr lang="es-ES" sz="2000" b="1" dirty="0" smtClean="0"/>
            <a:t>7. Comisiones </a:t>
          </a:r>
        </a:p>
        <a:p>
          <a:endParaRPr lang="es-ES" sz="1800" dirty="0"/>
        </a:p>
      </dgm:t>
    </dgm:pt>
    <dgm:pt modelId="{7568B2D1-5647-4EE7-A71A-E00F64B5884B}" type="parTrans" cxnId="{D5E64CF4-D430-422A-8D77-4CDE504566B8}">
      <dgm:prSet/>
      <dgm:spPr/>
      <dgm:t>
        <a:bodyPr/>
        <a:lstStyle/>
        <a:p>
          <a:endParaRPr lang="en-GB"/>
        </a:p>
      </dgm:t>
    </dgm:pt>
    <dgm:pt modelId="{62A98BF4-795D-4EF7-968D-736708F62538}" type="sibTrans" cxnId="{D5E64CF4-D430-422A-8D77-4CDE504566B8}">
      <dgm:prSet/>
      <dgm:spPr/>
      <dgm:t>
        <a:bodyPr/>
        <a:lstStyle/>
        <a:p>
          <a:endParaRPr lang="en-GB"/>
        </a:p>
      </dgm:t>
    </dgm:pt>
    <dgm:pt modelId="{41FB79A8-4C05-4534-9C64-7649063BFF76}">
      <dgm:prSet phldrT="[Texto]" custT="1"/>
      <dgm:spPr/>
      <dgm:t>
        <a:bodyPr/>
        <a:lstStyle/>
        <a:p>
          <a:r>
            <a:rPr lang="es-ES" sz="1800" b="1" dirty="0" smtClean="0"/>
            <a:t>6. Presupuesto</a:t>
          </a:r>
          <a:endParaRPr lang="es-ES" sz="1800" b="1" dirty="0"/>
        </a:p>
      </dgm:t>
    </dgm:pt>
    <dgm:pt modelId="{AE81AD62-1A05-4A29-80AA-FA2D881E2249}" type="parTrans" cxnId="{8A9518A4-CE89-4C85-ACE6-3052609B8ED3}">
      <dgm:prSet/>
      <dgm:spPr/>
      <dgm:t>
        <a:bodyPr/>
        <a:lstStyle/>
        <a:p>
          <a:endParaRPr lang="en-GB"/>
        </a:p>
      </dgm:t>
    </dgm:pt>
    <dgm:pt modelId="{2003986D-2CBD-44A9-8882-72FA95FBC690}" type="sibTrans" cxnId="{8A9518A4-CE89-4C85-ACE6-3052609B8ED3}">
      <dgm:prSet/>
      <dgm:spPr/>
      <dgm:t>
        <a:bodyPr/>
        <a:lstStyle/>
        <a:p>
          <a:endParaRPr lang="en-GB"/>
        </a:p>
      </dgm:t>
    </dgm:pt>
    <dgm:pt modelId="{BC42255C-F3D9-44B1-A484-F27E42A3CBDE}" type="pres">
      <dgm:prSet presAssocID="{660F9BF2-B352-42C3-B31F-E0E85A714984}" presName="vert0" presStyleCnt="0">
        <dgm:presLayoutVars>
          <dgm:dir/>
          <dgm:animOne val="branch"/>
          <dgm:animLvl val="lvl"/>
        </dgm:presLayoutVars>
      </dgm:prSet>
      <dgm:spPr/>
      <dgm:t>
        <a:bodyPr/>
        <a:lstStyle/>
        <a:p>
          <a:endParaRPr lang="es-ES"/>
        </a:p>
      </dgm:t>
    </dgm:pt>
    <dgm:pt modelId="{66A3C144-5794-41CE-ACF7-B606158DD185}" type="pres">
      <dgm:prSet presAssocID="{EACCF7AC-F675-42BD-8B33-D8047F3F1F36}" presName="thickLine" presStyleLbl="alignNode1" presStyleIdx="0" presStyleCnt="1"/>
      <dgm:spPr/>
    </dgm:pt>
    <dgm:pt modelId="{C4EB1C73-E1CE-4111-B887-65B261B21460}" type="pres">
      <dgm:prSet presAssocID="{EACCF7AC-F675-42BD-8B33-D8047F3F1F36}" presName="horz1" presStyleCnt="0"/>
      <dgm:spPr/>
    </dgm:pt>
    <dgm:pt modelId="{17069266-54A3-49E0-AC03-43C473D481BD}" type="pres">
      <dgm:prSet presAssocID="{EACCF7AC-F675-42BD-8B33-D8047F3F1F36}" presName="tx1" presStyleLbl="revTx" presStyleIdx="0" presStyleCnt="10"/>
      <dgm:spPr/>
      <dgm:t>
        <a:bodyPr/>
        <a:lstStyle/>
        <a:p>
          <a:endParaRPr lang="es-ES"/>
        </a:p>
      </dgm:t>
    </dgm:pt>
    <dgm:pt modelId="{2583441A-CBDC-4901-BE14-CB30902EBD65}" type="pres">
      <dgm:prSet presAssocID="{EACCF7AC-F675-42BD-8B33-D8047F3F1F36}" presName="vert1" presStyleCnt="0"/>
      <dgm:spPr/>
    </dgm:pt>
    <dgm:pt modelId="{8909255E-C735-40C1-804C-9D16FC995CE1}" type="pres">
      <dgm:prSet presAssocID="{FAF707B2-F5AF-495F-82F6-0A978E1DDA3B}" presName="vertSpace2a" presStyleCnt="0"/>
      <dgm:spPr/>
    </dgm:pt>
    <dgm:pt modelId="{447E5ED6-3A6E-41D0-9986-6ADEBD883267}" type="pres">
      <dgm:prSet presAssocID="{FAF707B2-F5AF-495F-82F6-0A978E1DDA3B}" presName="horz2" presStyleCnt="0"/>
      <dgm:spPr/>
    </dgm:pt>
    <dgm:pt modelId="{01894BA8-5B87-4D31-BA0E-4FFC869340F3}" type="pres">
      <dgm:prSet presAssocID="{FAF707B2-F5AF-495F-82F6-0A978E1DDA3B}" presName="horzSpace2" presStyleCnt="0"/>
      <dgm:spPr/>
    </dgm:pt>
    <dgm:pt modelId="{806F4B99-952A-4D2D-9F83-583906099E7E}" type="pres">
      <dgm:prSet presAssocID="{FAF707B2-F5AF-495F-82F6-0A978E1DDA3B}" presName="tx2" presStyleLbl="revTx" presStyleIdx="1" presStyleCnt="10"/>
      <dgm:spPr/>
      <dgm:t>
        <a:bodyPr/>
        <a:lstStyle/>
        <a:p>
          <a:endParaRPr lang="es-ES"/>
        </a:p>
      </dgm:t>
    </dgm:pt>
    <dgm:pt modelId="{D1B811E3-5BBB-415C-837C-A6CA5BC2278D}" type="pres">
      <dgm:prSet presAssocID="{FAF707B2-F5AF-495F-82F6-0A978E1DDA3B}" presName="vert2" presStyleCnt="0"/>
      <dgm:spPr/>
    </dgm:pt>
    <dgm:pt modelId="{3B21875F-965E-4049-9E6F-0DC36378D29B}" type="pres">
      <dgm:prSet presAssocID="{FAF707B2-F5AF-495F-82F6-0A978E1DDA3B}" presName="thinLine2b" presStyleLbl="callout" presStyleIdx="0" presStyleCnt="8"/>
      <dgm:spPr/>
    </dgm:pt>
    <dgm:pt modelId="{6E65F2CA-1B9A-4342-9FF4-52E10CE51521}" type="pres">
      <dgm:prSet presAssocID="{FAF707B2-F5AF-495F-82F6-0A978E1DDA3B}" presName="vertSpace2b" presStyleCnt="0"/>
      <dgm:spPr/>
    </dgm:pt>
    <dgm:pt modelId="{031C422F-C63A-40AB-9A07-AB4EC0B9407E}" type="pres">
      <dgm:prSet presAssocID="{CBB52AD2-8804-4A0B-B8EB-612293531CC6}" presName="horz2" presStyleCnt="0"/>
      <dgm:spPr/>
    </dgm:pt>
    <dgm:pt modelId="{E19FA2D7-45A7-4BFB-9046-61F65ABBF8A0}" type="pres">
      <dgm:prSet presAssocID="{CBB52AD2-8804-4A0B-B8EB-612293531CC6}" presName="horzSpace2" presStyleCnt="0"/>
      <dgm:spPr/>
    </dgm:pt>
    <dgm:pt modelId="{1FA69407-EA87-4A54-B735-87A74B444A6F}" type="pres">
      <dgm:prSet presAssocID="{CBB52AD2-8804-4A0B-B8EB-612293531CC6}" presName="tx2" presStyleLbl="revTx" presStyleIdx="2" presStyleCnt="10"/>
      <dgm:spPr/>
      <dgm:t>
        <a:bodyPr/>
        <a:lstStyle/>
        <a:p>
          <a:endParaRPr lang="es-ES"/>
        </a:p>
      </dgm:t>
    </dgm:pt>
    <dgm:pt modelId="{37E20900-AB2E-4ED0-BBEE-846BB822E1C6}" type="pres">
      <dgm:prSet presAssocID="{CBB52AD2-8804-4A0B-B8EB-612293531CC6}" presName="vert2" presStyleCnt="0"/>
      <dgm:spPr/>
    </dgm:pt>
    <dgm:pt modelId="{31B9BDC8-4E4B-41CE-890C-FC317D113E0B}" type="pres">
      <dgm:prSet presAssocID="{CBB52AD2-8804-4A0B-B8EB-612293531CC6}" presName="thinLine2b" presStyleLbl="callout" presStyleIdx="1" presStyleCnt="8"/>
      <dgm:spPr/>
    </dgm:pt>
    <dgm:pt modelId="{FB282EAD-9DEE-463B-A85F-4469C2E12180}" type="pres">
      <dgm:prSet presAssocID="{CBB52AD2-8804-4A0B-B8EB-612293531CC6}" presName="vertSpace2b" presStyleCnt="0"/>
      <dgm:spPr/>
    </dgm:pt>
    <dgm:pt modelId="{0353BEBA-3C14-40AB-AD02-A84D0C4BDD36}" type="pres">
      <dgm:prSet presAssocID="{61DA456E-C45A-4EC2-96D0-BE164964BCC2}" presName="horz2" presStyleCnt="0"/>
      <dgm:spPr/>
    </dgm:pt>
    <dgm:pt modelId="{B5547F18-CAA2-4384-AE48-DEA1D06AA54D}" type="pres">
      <dgm:prSet presAssocID="{61DA456E-C45A-4EC2-96D0-BE164964BCC2}" presName="horzSpace2" presStyleCnt="0"/>
      <dgm:spPr/>
    </dgm:pt>
    <dgm:pt modelId="{5006B0EA-1266-4FDB-9892-FDA6DAF43CBA}" type="pres">
      <dgm:prSet presAssocID="{61DA456E-C45A-4EC2-96D0-BE164964BCC2}" presName="tx2" presStyleLbl="revTx" presStyleIdx="3" presStyleCnt="10"/>
      <dgm:spPr/>
      <dgm:t>
        <a:bodyPr/>
        <a:lstStyle/>
        <a:p>
          <a:endParaRPr lang="es-ES"/>
        </a:p>
      </dgm:t>
    </dgm:pt>
    <dgm:pt modelId="{96AF3EE9-881C-4060-B24A-1D62C9E44959}" type="pres">
      <dgm:prSet presAssocID="{61DA456E-C45A-4EC2-96D0-BE164964BCC2}" presName="vert2" presStyleCnt="0"/>
      <dgm:spPr/>
    </dgm:pt>
    <dgm:pt modelId="{58BC8877-3384-4CB4-B85D-36C22330141F}" type="pres">
      <dgm:prSet presAssocID="{61DA456E-C45A-4EC2-96D0-BE164964BCC2}" presName="thinLine2b" presStyleLbl="callout" presStyleIdx="2" presStyleCnt="8"/>
      <dgm:spPr/>
    </dgm:pt>
    <dgm:pt modelId="{961E2C83-5549-4B78-A5D8-B3ACC37A9E57}" type="pres">
      <dgm:prSet presAssocID="{61DA456E-C45A-4EC2-96D0-BE164964BCC2}" presName="vertSpace2b" presStyleCnt="0"/>
      <dgm:spPr/>
    </dgm:pt>
    <dgm:pt modelId="{0892E324-7A8C-43E9-9264-C49D1257BA75}" type="pres">
      <dgm:prSet presAssocID="{A0027A7C-0040-40F7-8FC1-0B1272F29055}" presName="horz2" presStyleCnt="0"/>
      <dgm:spPr/>
    </dgm:pt>
    <dgm:pt modelId="{5775FA2A-0101-4472-ACE5-69A54E4155B7}" type="pres">
      <dgm:prSet presAssocID="{A0027A7C-0040-40F7-8FC1-0B1272F29055}" presName="horzSpace2" presStyleCnt="0"/>
      <dgm:spPr/>
    </dgm:pt>
    <dgm:pt modelId="{316071AA-6AC3-4923-9B67-E005B3D8B6CC}" type="pres">
      <dgm:prSet presAssocID="{A0027A7C-0040-40F7-8FC1-0B1272F29055}" presName="tx2" presStyleLbl="revTx" presStyleIdx="4" presStyleCnt="10"/>
      <dgm:spPr/>
      <dgm:t>
        <a:bodyPr/>
        <a:lstStyle/>
        <a:p>
          <a:endParaRPr lang="es-ES"/>
        </a:p>
      </dgm:t>
    </dgm:pt>
    <dgm:pt modelId="{289AA3BD-C7E2-45A8-A8FB-5145C37B1CA3}" type="pres">
      <dgm:prSet presAssocID="{A0027A7C-0040-40F7-8FC1-0B1272F29055}" presName="vert2" presStyleCnt="0"/>
      <dgm:spPr/>
    </dgm:pt>
    <dgm:pt modelId="{12B92ECC-6AE4-4DC7-AF61-69FFE8620D4A}" type="pres">
      <dgm:prSet presAssocID="{EA8A954A-DC52-4603-9EEA-1321C53787A1}" presName="horz3" presStyleCnt="0"/>
      <dgm:spPr/>
    </dgm:pt>
    <dgm:pt modelId="{DCE22A99-F9DC-44E2-AD3B-555487031F53}" type="pres">
      <dgm:prSet presAssocID="{EA8A954A-DC52-4603-9EEA-1321C53787A1}" presName="horzSpace3" presStyleCnt="0"/>
      <dgm:spPr/>
    </dgm:pt>
    <dgm:pt modelId="{07CE869F-40B3-4600-A5D2-46478E4B98B5}" type="pres">
      <dgm:prSet presAssocID="{EA8A954A-DC52-4603-9EEA-1321C53787A1}" presName="tx3" presStyleLbl="revTx" presStyleIdx="5" presStyleCnt="10" custScaleX="76191" custScaleY="33194" custLinFactNeighborX="-91721" custLinFactNeighborY="29560"/>
      <dgm:spPr/>
      <dgm:t>
        <a:bodyPr/>
        <a:lstStyle/>
        <a:p>
          <a:endParaRPr lang="es-ES"/>
        </a:p>
      </dgm:t>
    </dgm:pt>
    <dgm:pt modelId="{052F3944-EB01-46A4-A9A7-14BBC781EB45}" type="pres">
      <dgm:prSet presAssocID="{EA8A954A-DC52-4603-9EEA-1321C53787A1}" presName="vert3" presStyleCnt="0"/>
      <dgm:spPr/>
    </dgm:pt>
    <dgm:pt modelId="{2721942F-1084-4C21-BDDB-6CBE2D90A138}" type="pres">
      <dgm:prSet presAssocID="{A0027A7C-0040-40F7-8FC1-0B1272F29055}" presName="thinLine2b" presStyleLbl="callout" presStyleIdx="3" presStyleCnt="8"/>
      <dgm:spPr/>
    </dgm:pt>
    <dgm:pt modelId="{A454DEE7-1C7E-4BB0-9BE4-301378386EED}" type="pres">
      <dgm:prSet presAssocID="{A0027A7C-0040-40F7-8FC1-0B1272F29055}" presName="vertSpace2b" presStyleCnt="0"/>
      <dgm:spPr/>
    </dgm:pt>
    <dgm:pt modelId="{0AB4B730-96B8-4CCE-81B0-F8A54C348D11}" type="pres">
      <dgm:prSet presAssocID="{CEF9D6E5-A96C-461B-B185-6DF27D079DD2}" presName="horz2" presStyleCnt="0"/>
      <dgm:spPr/>
    </dgm:pt>
    <dgm:pt modelId="{B355ECB9-2210-4812-89A3-4B2F0ACA0480}" type="pres">
      <dgm:prSet presAssocID="{CEF9D6E5-A96C-461B-B185-6DF27D079DD2}" presName="horzSpace2" presStyleCnt="0"/>
      <dgm:spPr/>
    </dgm:pt>
    <dgm:pt modelId="{6666A712-0BC6-48E1-877F-269BBEAB8650}" type="pres">
      <dgm:prSet presAssocID="{CEF9D6E5-A96C-461B-B185-6DF27D079DD2}" presName="tx2" presStyleLbl="revTx" presStyleIdx="6" presStyleCnt="10"/>
      <dgm:spPr/>
      <dgm:t>
        <a:bodyPr/>
        <a:lstStyle/>
        <a:p>
          <a:endParaRPr lang="es-ES"/>
        </a:p>
      </dgm:t>
    </dgm:pt>
    <dgm:pt modelId="{8500BC13-F4A0-464B-BFFE-0153A57E6370}" type="pres">
      <dgm:prSet presAssocID="{CEF9D6E5-A96C-461B-B185-6DF27D079DD2}" presName="vert2" presStyleCnt="0"/>
      <dgm:spPr/>
    </dgm:pt>
    <dgm:pt modelId="{29ADB444-A4D6-48F4-87DD-B4431F79E458}" type="pres">
      <dgm:prSet presAssocID="{CEF9D6E5-A96C-461B-B185-6DF27D079DD2}" presName="thinLine2b" presStyleLbl="callout" presStyleIdx="4" presStyleCnt="8"/>
      <dgm:spPr/>
    </dgm:pt>
    <dgm:pt modelId="{02A38664-C78C-4128-89FF-FB0A0FBB429A}" type="pres">
      <dgm:prSet presAssocID="{CEF9D6E5-A96C-461B-B185-6DF27D079DD2}" presName="vertSpace2b" presStyleCnt="0"/>
      <dgm:spPr/>
    </dgm:pt>
    <dgm:pt modelId="{23A15735-3BB5-40B7-AFC3-9AEF7456F298}" type="pres">
      <dgm:prSet presAssocID="{15D0DC0D-66A0-4811-B987-CD3B227193C1}" presName="horz2" presStyleCnt="0"/>
      <dgm:spPr/>
    </dgm:pt>
    <dgm:pt modelId="{6FE4C0B3-F016-4DF4-AD55-8741CBB5A9B7}" type="pres">
      <dgm:prSet presAssocID="{15D0DC0D-66A0-4811-B987-CD3B227193C1}" presName="horzSpace2" presStyleCnt="0"/>
      <dgm:spPr/>
    </dgm:pt>
    <dgm:pt modelId="{DAC675D9-7A85-4143-B59D-CD0F32D4ADCA}" type="pres">
      <dgm:prSet presAssocID="{15D0DC0D-66A0-4811-B987-CD3B227193C1}" presName="tx2" presStyleLbl="revTx" presStyleIdx="7" presStyleCnt="10" custScaleX="197944"/>
      <dgm:spPr/>
      <dgm:t>
        <a:bodyPr/>
        <a:lstStyle/>
        <a:p>
          <a:endParaRPr lang="es-ES"/>
        </a:p>
      </dgm:t>
    </dgm:pt>
    <dgm:pt modelId="{D75BF02D-F305-4E8B-AEF1-9B97E5854C27}" type="pres">
      <dgm:prSet presAssocID="{15D0DC0D-66A0-4811-B987-CD3B227193C1}" presName="vert2" presStyleCnt="0"/>
      <dgm:spPr/>
    </dgm:pt>
    <dgm:pt modelId="{87F73994-AC9A-486B-9F6C-F5AEE1B16F0B}" type="pres">
      <dgm:prSet presAssocID="{15D0DC0D-66A0-4811-B987-CD3B227193C1}" presName="thinLine2b" presStyleLbl="callout" presStyleIdx="5" presStyleCnt="8"/>
      <dgm:spPr/>
    </dgm:pt>
    <dgm:pt modelId="{2BF1F68C-67F2-47B6-B10E-68E121E80FEB}" type="pres">
      <dgm:prSet presAssocID="{15D0DC0D-66A0-4811-B987-CD3B227193C1}" presName="vertSpace2b" presStyleCnt="0"/>
      <dgm:spPr/>
    </dgm:pt>
    <dgm:pt modelId="{BC95673D-7979-4BE7-9569-A835B5E492F1}" type="pres">
      <dgm:prSet presAssocID="{41FB79A8-4C05-4534-9C64-7649063BFF76}" presName="horz2" presStyleCnt="0"/>
      <dgm:spPr/>
    </dgm:pt>
    <dgm:pt modelId="{70D5A558-1FF5-4DA5-9781-EEB484FAC28F}" type="pres">
      <dgm:prSet presAssocID="{41FB79A8-4C05-4534-9C64-7649063BFF76}" presName="horzSpace2" presStyleCnt="0"/>
      <dgm:spPr/>
    </dgm:pt>
    <dgm:pt modelId="{6F460027-F8DF-4E0E-83A5-FE643F85ECD5}" type="pres">
      <dgm:prSet presAssocID="{41FB79A8-4C05-4534-9C64-7649063BFF76}" presName="tx2" presStyleLbl="revTx" presStyleIdx="8" presStyleCnt="10"/>
      <dgm:spPr/>
      <dgm:t>
        <a:bodyPr/>
        <a:lstStyle/>
        <a:p>
          <a:endParaRPr lang="en-GB"/>
        </a:p>
      </dgm:t>
    </dgm:pt>
    <dgm:pt modelId="{B39FF5F0-44FD-48C3-BAF2-3B05608449C0}" type="pres">
      <dgm:prSet presAssocID="{41FB79A8-4C05-4534-9C64-7649063BFF76}" presName="vert2" presStyleCnt="0"/>
      <dgm:spPr/>
    </dgm:pt>
    <dgm:pt modelId="{19FE1FCC-D049-4023-96B5-5C3C492B581E}" type="pres">
      <dgm:prSet presAssocID="{41FB79A8-4C05-4534-9C64-7649063BFF76}" presName="thinLine2b" presStyleLbl="callout" presStyleIdx="6" presStyleCnt="8"/>
      <dgm:spPr/>
    </dgm:pt>
    <dgm:pt modelId="{EB3CD681-9AE4-4F29-9D2D-7F6881832DA1}" type="pres">
      <dgm:prSet presAssocID="{41FB79A8-4C05-4534-9C64-7649063BFF76}" presName="vertSpace2b" presStyleCnt="0"/>
      <dgm:spPr/>
    </dgm:pt>
    <dgm:pt modelId="{4E6A255F-C798-49C1-9E70-9C98FFC994E6}" type="pres">
      <dgm:prSet presAssocID="{63660623-BB2A-4DD2-A2CC-B3A88D8E5136}" presName="horz2" presStyleCnt="0"/>
      <dgm:spPr/>
    </dgm:pt>
    <dgm:pt modelId="{C731C7DD-EBA0-4905-80D2-A3D0144D5AC8}" type="pres">
      <dgm:prSet presAssocID="{63660623-BB2A-4DD2-A2CC-B3A88D8E5136}" presName="horzSpace2" presStyleCnt="0"/>
      <dgm:spPr/>
    </dgm:pt>
    <dgm:pt modelId="{29180B4F-FFD9-43DA-88D7-652B4FF0F455}" type="pres">
      <dgm:prSet presAssocID="{63660623-BB2A-4DD2-A2CC-B3A88D8E5136}" presName="tx2" presStyleLbl="revTx" presStyleIdx="9" presStyleCnt="10"/>
      <dgm:spPr/>
      <dgm:t>
        <a:bodyPr/>
        <a:lstStyle/>
        <a:p>
          <a:endParaRPr lang="en-GB"/>
        </a:p>
      </dgm:t>
    </dgm:pt>
    <dgm:pt modelId="{E2127E91-2494-48A3-B186-1C5D246EFF5B}" type="pres">
      <dgm:prSet presAssocID="{63660623-BB2A-4DD2-A2CC-B3A88D8E5136}" presName="vert2" presStyleCnt="0"/>
      <dgm:spPr/>
    </dgm:pt>
    <dgm:pt modelId="{9F951BA5-2DD8-4D8A-8079-58682C0A1BAC}" type="pres">
      <dgm:prSet presAssocID="{63660623-BB2A-4DD2-A2CC-B3A88D8E5136}" presName="thinLine2b" presStyleLbl="callout" presStyleIdx="7" presStyleCnt="8"/>
      <dgm:spPr/>
    </dgm:pt>
    <dgm:pt modelId="{903AA3A8-637E-4E24-B751-03E39A23E9EE}" type="pres">
      <dgm:prSet presAssocID="{63660623-BB2A-4DD2-A2CC-B3A88D8E5136}" presName="vertSpace2b" presStyleCnt="0"/>
      <dgm:spPr/>
    </dgm:pt>
  </dgm:ptLst>
  <dgm:cxnLst>
    <dgm:cxn modelId="{5159C799-F521-4F49-87F6-A6ACD51A5E66}" srcId="{EACCF7AC-F675-42BD-8B33-D8047F3F1F36}" destId="{CBB52AD2-8804-4A0B-B8EB-612293531CC6}" srcOrd="1" destOrd="0" parTransId="{71F9EDD6-5F6E-4C70-9575-0B1D5CEE0826}" sibTransId="{FB763BB3-A6E4-445F-93C8-914FBEB8321F}"/>
    <dgm:cxn modelId="{8A9518A4-CE89-4C85-ACE6-3052609B8ED3}" srcId="{EACCF7AC-F675-42BD-8B33-D8047F3F1F36}" destId="{41FB79A8-4C05-4534-9C64-7649063BFF76}" srcOrd="6" destOrd="0" parTransId="{AE81AD62-1A05-4A29-80AA-FA2D881E2249}" sibTransId="{2003986D-2CBD-44A9-8882-72FA95FBC690}"/>
    <dgm:cxn modelId="{B7060A72-3B3C-40C8-B0AF-B6297CACA20D}" type="presOf" srcId="{A0027A7C-0040-40F7-8FC1-0B1272F29055}" destId="{316071AA-6AC3-4923-9B67-E005B3D8B6CC}" srcOrd="0" destOrd="0" presId="urn:microsoft.com/office/officeart/2008/layout/LinedList"/>
    <dgm:cxn modelId="{3D0BB61F-6AB1-4170-9271-80616D200091}" srcId="{EACCF7AC-F675-42BD-8B33-D8047F3F1F36}" destId="{A0027A7C-0040-40F7-8FC1-0B1272F29055}" srcOrd="3" destOrd="0" parTransId="{38E60277-E2CE-4299-B4DD-3A01021F2A7C}" sibTransId="{2284F519-95D9-481D-A717-722FB23D6BD6}"/>
    <dgm:cxn modelId="{785C9B8B-C851-41DC-97D1-8FEAD1D4745B}" type="presOf" srcId="{CBB52AD2-8804-4A0B-B8EB-612293531CC6}" destId="{1FA69407-EA87-4A54-B735-87A74B444A6F}" srcOrd="0" destOrd="0" presId="urn:microsoft.com/office/officeart/2008/layout/LinedList"/>
    <dgm:cxn modelId="{C762160F-27FF-4FA3-97F4-91E8B6E2EDC0}" srcId="{EACCF7AC-F675-42BD-8B33-D8047F3F1F36}" destId="{15D0DC0D-66A0-4811-B987-CD3B227193C1}" srcOrd="5" destOrd="0" parTransId="{7CDFA739-B965-42C5-9D22-FB7BB938EBB6}" sibTransId="{D4260334-904F-496B-A013-63CF8FA28257}"/>
    <dgm:cxn modelId="{16530A64-E75C-473D-9FBB-9B49EB92AE91}" type="presOf" srcId="{660F9BF2-B352-42C3-B31F-E0E85A714984}" destId="{BC42255C-F3D9-44B1-A484-F27E42A3CBDE}" srcOrd="0" destOrd="0" presId="urn:microsoft.com/office/officeart/2008/layout/LinedList"/>
    <dgm:cxn modelId="{E2E0BF9F-ECFF-4E55-A4A4-D41472E182C3}" srcId="{660F9BF2-B352-42C3-B31F-E0E85A714984}" destId="{EACCF7AC-F675-42BD-8B33-D8047F3F1F36}" srcOrd="0" destOrd="0" parTransId="{52768A54-293A-42D5-B8D1-0A6DFA44C456}" sibTransId="{40BB9776-33FE-4B00-B1E1-C0D31B289683}"/>
    <dgm:cxn modelId="{6377726C-ABC3-4D81-B3E9-76E1AC1E9E8C}" type="presOf" srcId="{41FB79A8-4C05-4534-9C64-7649063BFF76}" destId="{6F460027-F8DF-4E0E-83A5-FE643F85ECD5}" srcOrd="0" destOrd="0" presId="urn:microsoft.com/office/officeart/2008/layout/LinedList"/>
    <dgm:cxn modelId="{81C0314D-F015-4848-9043-6BDAFAD7DCB0}" type="presOf" srcId="{FAF707B2-F5AF-495F-82F6-0A978E1DDA3B}" destId="{806F4B99-952A-4D2D-9F83-583906099E7E}" srcOrd="0" destOrd="0" presId="urn:microsoft.com/office/officeart/2008/layout/LinedList"/>
    <dgm:cxn modelId="{26C91697-8030-40A7-AD7B-F111947F921C}" type="presOf" srcId="{63660623-BB2A-4DD2-A2CC-B3A88D8E5136}" destId="{29180B4F-FFD9-43DA-88D7-652B4FF0F455}" srcOrd="0" destOrd="0" presId="urn:microsoft.com/office/officeart/2008/layout/LinedList"/>
    <dgm:cxn modelId="{C635D256-9AC1-44FC-B320-019A90407A26}" type="presOf" srcId="{15D0DC0D-66A0-4811-B987-CD3B227193C1}" destId="{DAC675D9-7A85-4143-B59D-CD0F32D4ADCA}" srcOrd="0" destOrd="0" presId="urn:microsoft.com/office/officeart/2008/layout/LinedList"/>
    <dgm:cxn modelId="{D5E64CF4-D430-422A-8D77-4CDE504566B8}" srcId="{EACCF7AC-F675-42BD-8B33-D8047F3F1F36}" destId="{63660623-BB2A-4DD2-A2CC-B3A88D8E5136}" srcOrd="7" destOrd="0" parTransId="{7568B2D1-5647-4EE7-A71A-E00F64B5884B}" sibTransId="{62A98BF4-795D-4EF7-968D-736708F62538}"/>
    <dgm:cxn modelId="{DD4AFE64-550E-4D0D-ABE7-B97E4CE1A9DA}" srcId="{A0027A7C-0040-40F7-8FC1-0B1272F29055}" destId="{EA8A954A-DC52-4603-9EEA-1321C53787A1}" srcOrd="0" destOrd="0" parTransId="{48645A0E-53AD-4609-8114-F9A658A842F1}" sibTransId="{51F554E0-2CF3-4449-B409-87393EC3347F}"/>
    <dgm:cxn modelId="{43A6269A-AE0F-455E-8CCC-FF5F64732D4A}" srcId="{EACCF7AC-F675-42BD-8B33-D8047F3F1F36}" destId="{CEF9D6E5-A96C-461B-B185-6DF27D079DD2}" srcOrd="4" destOrd="0" parTransId="{40333E9F-2A44-4208-B625-C1C48FDB5EE2}" sibTransId="{6E278763-E1BA-49EC-B7CD-3FAA6CEEF50C}"/>
    <dgm:cxn modelId="{36E44831-8D49-4064-A9F8-97FEADCD7FD6}" type="presOf" srcId="{CEF9D6E5-A96C-461B-B185-6DF27D079DD2}" destId="{6666A712-0BC6-48E1-877F-269BBEAB8650}" srcOrd="0" destOrd="0" presId="urn:microsoft.com/office/officeart/2008/layout/LinedList"/>
    <dgm:cxn modelId="{FFFEA90D-968A-4081-8C63-F93EA735532F}" type="presOf" srcId="{EA8A954A-DC52-4603-9EEA-1321C53787A1}" destId="{07CE869F-40B3-4600-A5D2-46478E4B98B5}" srcOrd="0" destOrd="0" presId="urn:microsoft.com/office/officeart/2008/layout/LinedList"/>
    <dgm:cxn modelId="{43B8306F-5D28-4460-9E72-880346C3CD01}" type="presOf" srcId="{61DA456E-C45A-4EC2-96D0-BE164964BCC2}" destId="{5006B0EA-1266-4FDB-9892-FDA6DAF43CBA}" srcOrd="0" destOrd="0" presId="urn:microsoft.com/office/officeart/2008/layout/LinedList"/>
    <dgm:cxn modelId="{115438DD-1C25-4CF2-A9B7-5B4387D2A5CB}" type="presOf" srcId="{EACCF7AC-F675-42BD-8B33-D8047F3F1F36}" destId="{17069266-54A3-49E0-AC03-43C473D481BD}" srcOrd="0" destOrd="0" presId="urn:microsoft.com/office/officeart/2008/layout/LinedList"/>
    <dgm:cxn modelId="{A7C42B06-0BAA-496E-8D9C-06F40B8548BF}" srcId="{EACCF7AC-F675-42BD-8B33-D8047F3F1F36}" destId="{FAF707B2-F5AF-495F-82F6-0A978E1DDA3B}" srcOrd="0" destOrd="0" parTransId="{BFAECEEA-1604-4FF8-8A2A-CC49527B7256}" sibTransId="{9397F981-F217-4029-B54E-8BCB4ECB1650}"/>
    <dgm:cxn modelId="{4B9E0F9C-7238-45E2-940A-077A2F597A1A}" srcId="{EACCF7AC-F675-42BD-8B33-D8047F3F1F36}" destId="{61DA456E-C45A-4EC2-96D0-BE164964BCC2}" srcOrd="2" destOrd="0" parTransId="{4A294141-65C4-445B-84D8-223073ADCE89}" sibTransId="{249D4A78-3228-41B6-ACFE-252206DD7ADD}"/>
    <dgm:cxn modelId="{F1F93EA5-4A23-4794-8C91-DD43640E170A}" type="presParOf" srcId="{BC42255C-F3D9-44B1-A484-F27E42A3CBDE}" destId="{66A3C144-5794-41CE-ACF7-B606158DD185}" srcOrd="0" destOrd="0" presId="urn:microsoft.com/office/officeart/2008/layout/LinedList"/>
    <dgm:cxn modelId="{D4645F89-99D6-427A-A76F-2BA836DA524F}" type="presParOf" srcId="{BC42255C-F3D9-44B1-A484-F27E42A3CBDE}" destId="{C4EB1C73-E1CE-4111-B887-65B261B21460}" srcOrd="1" destOrd="0" presId="urn:microsoft.com/office/officeart/2008/layout/LinedList"/>
    <dgm:cxn modelId="{DFB31839-4AFB-4579-B354-E0636422FCA4}" type="presParOf" srcId="{C4EB1C73-E1CE-4111-B887-65B261B21460}" destId="{17069266-54A3-49E0-AC03-43C473D481BD}" srcOrd="0" destOrd="0" presId="urn:microsoft.com/office/officeart/2008/layout/LinedList"/>
    <dgm:cxn modelId="{0BB8DEF9-08ED-4252-A6FF-D0F73E29831B}" type="presParOf" srcId="{C4EB1C73-E1CE-4111-B887-65B261B21460}" destId="{2583441A-CBDC-4901-BE14-CB30902EBD65}" srcOrd="1" destOrd="0" presId="urn:microsoft.com/office/officeart/2008/layout/LinedList"/>
    <dgm:cxn modelId="{6253D53D-E29A-4B35-B057-3C61E4B83A2F}" type="presParOf" srcId="{2583441A-CBDC-4901-BE14-CB30902EBD65}" destId="{8909255E-C735-40C1-804C-9D16FC995CE1}" srcOrd="0" destOrd="0" presId="urn:microsoft.com/office/officeart/2008/layout/LinedList"/>
    <dgm:cxn modelId="{E71D2146-10FE-411D-984E-13F963BE1C06}" type="presParOf" srcId="{2583441A-CBDC-4901-BE14-CB30902EBD65}" destId="{447E5ED6-3A6E-41D0-9986-6ADEBD883267}" srcOrd="1" destOrd="0" presId="urn:microsoft.com/office/officeart/2008/layout/LinedList"/>
    <dgm:cxn modelId="{FFDB7BA8-6B0B-44F4-AE07-8D4EEDC85DB9}" type="presParOf" srcId="{447E5ED6-3A6E-41D0-9986-6ADEBD883267}" destId="{01894BA8-5B87-4D31-BA0E-4FFC869340F3}" srcOrd="0" destOrd="0" presId="urn:microsoft.com/office/officeart/2008/layout/LinedList"/>
    <dgm:cxn modelId="{FE02CADA-0047-4931-A56C-CE6EEC82C0D3}" type="presParOf" srcId="{447E5ED6-3A6E-41D0-9986-6ADEBD883267}" destId="{806F4B99-952A-4D2D-9F83-583906099E7E}" srcOrd="1" destOrd="0" presId="urn:microsoft.com/office/officeart/2008/layout/LinedList"/>
    <dgm:cxn modelId="{AA45B26B-719F-4634-8801-5C477B88312E}" type="presParOf" srcId="{447E5ED6-3A6E-41D0-9986-6ADEBD883267}" destId="{D1B811E3-5BBB-415C-837C-A6CA5BC2278D}" srcOrd="2" destOrd="0" presId="urn:microsoft.com/office/officeart/2008/layout/LinedList"/>
    <dgm:cxn modelId="{96054CFF-FB4D-4F1F-9999-B738307EA575}" type="presParOf" srcId="{2583441A-CBDC-4901-BE14-CB30902EBD65}" destId="{3B21875F-965E-4049-9E6F-0DC36378D29B}" srcOrd="2" destOrd="0" presId="urn:microsoft.com/office/officeart/2008/layout/LinedList"/>
    <dgm:cxn modelId="{C7FB2F5D-5AEB-44E6-BDF6-3CD85DA47DF2}" type="presParOf" srcId="{2583441A-CBDC-4901-BE14-CB30902EBD65}" destId="{6E65F2CA-1B9A-4342-9FF4-52E10CE51521}" srcOrd="3" destOrd="0" presId="urn:microsoft.com/office/officeart/2008/layout/LinedList"/>
    <dgm:cxn modelId="{33E113B6-B78C-4877-9D3C-C4CE694A7DA0}" type="presParOf" srcId="{2583441A-CBDC-4901-BE14-CB30902EBD65}" destId="{031C422F-C63A-40AB-9A07-AB4EC0B9407E}" srcOrd="4" destOrd="0" presId="urn:microsoft.com/office/officeart/2008/layout/LinedList"/>
    <dgm:cxn modelId="{B2276E2B-707D-4682-ABCD-CFDA26734FC5}" type="presParOf" srcId="{031C422F-C63A-40AB-9A07-AB4EC0B9407E}" destId="{E19FA2D7-45A7-4BFB-9046-61F65ABBF8A0}" srcOrd="0" destOrd="0" presId="urn:microsoft.com/office/officeart/2008/layout/LinedList"/>
    <dgm:cxn modelId="{6B5C466D-C1E0-44C2-8320-4831AEF2E8F0}" type="presParOf" srcId="{031C422F-C63A-40AB-9A07-AB4EC0B9407E}" destId="{1FA69407-EA87-4A54-B735-87A74B444A6F}" srcOrd="1" destOrd="0" presId="urn:microsoft.com/office/officeart/2008/layout/LinedList"/>
    <dgm:cxn modelId="{1DFAD3B5-308C-40C0-B3F1-5206C7A7EBB4}" type="presParOf" srcId="{031C422F-C63A-40AB-9A07-AB4EC0B9407E}" destId="{37E20900-AB2E-4ED0-BBEE-846BB822E1C6}" srcOrd="2" destOrd="0" presId="urn:microsoft.com/office/officeart/2008/layout/LinedList"/>
    <dgm:cxn modelId="{72613C7E-519B-42E6-9FAA-381E8E616CE4}" type="presParOf" srcId="{2583441A-CBDC-4901-BE14-CB30902EBD65}" destId="{31B9BDC8-4E4B-41CE-890C-FC317D113E0B}" srcOrd="5" destOrd="0" presId="urn:microsoft.com/office/officeart/2008/layout/LinedList"/>
    <dgm:cxn modelId="{77CF827E-9F96-44B0-AAD7-3F81703C94BE}" type="presParOf" srcId="{2583441A-CBDC-4901-BE14-CB30902EBD65}" destId="{FB282EAD-9DEE-463B-A85F-4469C2E12180}" srcOrd="6" destOrd="0" presId="urn:microsoft.com/office/officeart/2008/layout/LinedList"/>
    <dgm:cxn modelId="{871BE982-437C-4BF3-80AA-6FA96FFF97BB}" type="presParOf" srcId="{2583441A-CBDC-4901-BE14-CB30902EBD65}" destId="{0353BEBA-3C14-40AB-AD02-A84D0C4BDD36}" srcOrd="7" destOrd="0" presId="urn:microsoft.com/office/officeart/2008/layout/LinedList"/>
    <dgm:cxn modelId="{CF0B34BC-4A40-46BD-8955-1D9AEE052F85}" type="presParOf" srcId="{0353BEBA-3C14-40AB-AD02-A84D0C4BDD36}" destId="{B5547F18-CAA2-4384-AE48-DEA1D06AA54D}" srcOrd="0" destOrd="0" presId="urn:microsoft.com/office/officeart/2008/layout/LinedList"/>
    <dgm:cxn modelId="{2705811A-C9E3-40DF-906F-470CA3BD670B}" type="presParOf" srcId="{0353BEBA-3C14-40AB-AD02-A84D0C4BDD36}" destId="{5006B0EA-1266-4FDB-9892-FDA6DAF43CBA}" srcOrd="1" destOrd="0" presId="urn:microsoft.com/office/officeart/2008/layout/LinedList"/>
    <dgm:cxn modelId="{741CE77D-7AF8-466C-B562-420191FB348E}" type="presParOf" srcId="{0353BEBA-3C14-40AB-AD02-A84D0C4BDD36}" destId="{96AF3EE9-881C-4060-B24A-1D62C9E44959}" srcOrd="2" destOrd="0" presId="urn:microsoft.com/office/officeart/2008/layout/LinedList"/>
    <dgm:cxn modelId="{4E4B55A3-1188-4B26-A2F3-106825AA725E}" type="presParOf" srcId="{2583441A-CBDC-4901-BE14-CB30902EBD65}" destId="{58BC8877-3384-4CB4-B85D-36C22330141F}" srcOrd="8" destOrd="0" presId="urn:microsoft.com/office/officeart/2008/layout/LinedList"/>
    <dgm:cxn modelId="{BBF460AA-1CA7-45B8-A46C-6C8EA564F1AC}" type="presParOf" srcId="{2583441A-CBDC-4901-BE14-CB30902EBD65}" destId="{961E2C83-5549-4B78-A5D8-B3ACC37A9E57}" srcOrd="9" destOrd="0" presId="urn:microsoft.com/office/officeart/2008/layout/LinedList"/>
    <dgm:cxn modelId="{76A5A2FD-B541-4F03-83BF-043ABB5B5E2A}" type="presParOf" srcId="{2583441A-CBDC-4901-BE14-CB30902EBD65}" destId="{0892E324-7A8C-43E9-9264-C49D1257BA75}" srcOrd="10" destOrd="0" presId="urn:microsoft.com/office/officeart/2008/layout/LinedList"/>
    <dgm:cxn modelId="{94FAE726-7ACB-40BA-AD9C-9FE0A12BDFE2}" type="presParOf" srcId="{0892E324-7A8C-43E9-9264-C49D1257BA75}" destId="{5775FA2A-0101-4472-ACE5-69A54E4155B7}" srcOrd="0" destOrd="0" presId="urn:microsoft.com/office/officeart/2008/layout/LinedList"/>
    <dgm:cxn modelId="{0163876F-AA2F-42FC-A00D-DC7409DC5D62}" type="presParOf" srcId="{0892E324-7A8C-43E9-9264-C49D1257BA75}" destId="{316071AA-6AC3-4923-9B67-E005B3D8B6CC}" srcOrd="1" destOrd="0" presId="urn:microsoft.com/office/officeart/2008/layout/LinedList"/>
    <dgm:cxn modelId="{166E3AF8-C503-4E3A-A58C-4B7674C2A7D6}" type="presParOf" srcId="{0892E324-7A8C-43E9-9264-C49D1257BA75}" destId="{289AA3BD-C7E2-45A8-A8FB-5145C37B1CA3}" srcOrd="2" destOrd="0" presId="urn:microsoft.com/office/officeart/2008/layout/LinedList"/>
    <dgm:cxn modelId="{5D4E245C-CFEE-4FF3-8307-0A15D44DECFF}" type="presParOf" srcId="{289AA3BD-C7E2-45A8-A8FB-5145C37B1CA3}" destId="{12B92ECC-6AE4-4DC7-AF61-69FFE8620D4A}" srcOrd="0" destOrd="0" presId="urn:microsoft.com/office/officeart/2008/layout/LinedList"/>
    <dgm:cxn modelId="{6915D454-10E8-4E03-B444-A6A49FBA8619}" type="presParOf" srcId="{12B92ECC-6AE4-4DC7-AF61-69FFE8620D4A}" destId="{DCE22A99-F9DC-44E2-AD3B-555487031F53}" srcOrd="0" destOrd="0" presId="urn:microsoft.com/office/officeart/2008/layout/LinedList"/>
    <dgm:cxn modelId="{29CF00B2-29D1-4BF3-B51F-6C35AB8E4F03}" type="presParOf" srcId="{12B92ECC-6AE4-4DC7-AF61-69FFE8620D4A}" destId="{07CE869F-40B3-4600-A5D2-46478E4B98B5}" srcOrd="1" destOrd="0" presId="urn:microsoft.com/office/officeart/2008/layout/LinedList"/>
    <dgm:cxn modelId="{2785509E-688D-4052-B7ED-98D2F8122A1F}" type="presParOf" srcId="{12B92ECC-6AE4-4DC7-AF61-69FFE8620D4A}" destId="{052F3944-EB01-46A4-A9A7-14BBC781EB45}" srcOrd="2" destOrd="0" presId="urn:microsoft.com/office/officeart/2008/layout/LinedList"/>
    <dgm:cxn modelId="{C1875813-F393-419A-8BA2-38A37C5FCDCF}" type="presParOf" srcId="{2583441A-CBDC-4901-BE14-CB30902EBD65}" destId="{2721942F-1084-4C21-BDDB-6CBE2D90A138}" srcOrd="11" destOrd="0" presId="urn:microsoft.com/office/officeart/2008/layout/LinedList"/>
    <dgm:cxn modelId="{B0EB09B4-9A37-49B4-B4B6-16E96DB8800E}" type="presParOf" srcId="{2583441A-CBDC-4901-BE14-CB30902EBD65}" destId="{A454DEE7-1C7E-4BB0-9BE4-301378386EED}" srcOrd="12" destOrd="0" presId="urn:microsoft.com/office/officeart/2008/layout/LinedList"/>
    <dgm:cxn modelId="{AE1B7112-6AC9-4167-86FA-F6490FAAF9C4}" type="presParOf" srcId="{2583441A-CBDC-4901-BE14-CB30902EBD65}" destId="{0AB4B730-96B8-4CCE-81B0-F8A54C348D11}" srcOrd="13" destOrd="0" presId="urn:microsoft.com/office/officeart/2008/layout/LinedList"/>
    <dgm:cxn modelId="{9D51D6CC-CC73-4CF1-A087-08950C25B079}" type="presParOf" srcId="{0AB4B730-96B8-4CCE-81B0-F8A54C348D11}" destId="{B355ECB9-2210-4812-89A3-4B2F0ACA0480}" srcOrd="0" destOrd="0" presId="urn:microsoft.com/office/officeart/2008/layout/LinedList"/>
    <dgm:cxn modelId="{EF5D119D-101C-4F49-A844-A542FFC3B607}" type="presParOf" srcId="{0AB4B730-96B8-4CCE-81B0-F8A54C348D11}" destId="{6666A712-0BC6-48E1-877F-269BBEAB8650}" srcOrd="1" destOrd="0" presId="urn:microsoft.com/office/officeart/2008/layout/LinedList"/>
    <dgm:cxn modelId="{A18C3943-DE1F-419F-B19C-2D4F40A5AEFE}" type="presParOf" srcId="{0AB4B730-96B8-4CCE-81B0-F8A54C348D11}" destId="{8500BC13-F4A0-464B-BFFE-0153A57E6370}" srcOrd="2" destOrd="0" presId="urn:microsoft.com/office/officeart/2008/layout/LinedList"/>
    <dgm:cxn modelId="{4BE8BE54-6BF4-4A32-B2EC-8CE57939286F}" type="presParOf" srcId="{2583441A-CBDC-4901-BE14-CB30902EBD65}" destId="{29ADB444-A4D6-48F4-87DD-B4431F79E458}" srcOrd="14" destOrd="0" presId="urn:microsoft.com/office/officeart/2008/layout/LinedList"/>
    <dgm:cxn modelId="{AE596282-5604-492D-9BE2-CCE3A36570A7}" type="presParOf" srcId="{2583441A-CBDC-4901-BE14-CB30902EBD65}" destId="{02A38664-C78C-4128-89FF-FB0A0FBB429A}" srcOrd="15" destOrd="0" presId="urn:microsoft.com/office/officeart/2008/layout/LinedList"/>
    <dgm:cxn modelId="{515B593E-D97A-4BCB-8742-19CE4871B6A4}" type="presParOf" srcId="{2583441A-CBDC-4901-BE14-CB30902EBD65}" destId="{23A15735-3BB5-40B7-AFC3-9AEF7456F298}" srcOrd="16" destOrd="0" presId="urn:microsoft.com/office/officeart/2008/layout/LinedList"/>
    <dgm:cxn modelId="{CC3D0EE4-2FAE-4EDF-9DFF-5EED5386BCAC}" type="presParOf" srcId="{23A15735-3BB5-40B7-AFC3-9AEF7456F298}" destId="{6FE4C0B3-F016-4DF4-AD55-8741CBB5A9B7}" srcOrd="0" destOrd="0" presId="urn:microsoft.com/office/officeart/2008/layout/LinedList"/>
    <dgm:cxn modelId="{EB02767F-D64C-4E40-A293-EC3B11C8CC81}" type="presParOf" srcId="{23A15735-3BB5-40B7-AFC3-9AEF7456F298}" destId="{DAC675D9-7A85-4143-B59D-CD0F32D4ADCA}" srcOrd="1" destOrd="0" presId="urn:microsoft.com/office/officeart/2008/layout/LinedList"/>
    <dgm:cxn modelId="{4B1EB9E8-0AEC-4B45-90A4-1CB2009CF741}" type="presParOf" srcId="{23A15735-3BB5-40B7-AFC3-9AEF7456F298}" destId="{D75BF02D-F305-4E8B-AEF1-9B97E5854C27}" srcOrd="2" destOrd="0" presId="urn:microsoft.com/office/officeart/2008/layout/LinedList"/>
    <dgm:cxn modelId="{7C209D9D-D8BD-4B3B-B20A-EB8091C1C457}" type="presParOf" srcId="{2583441A-CBDC-4901-BE14-CB30902EBD65}" destId="{87F73994-AC9A-486B-9F6C-F5AEE1B16F0B}" srcOrd="17" destOrd="0" presId="urn:microsoft.com/office/officeart/2008/layout/LinedList"/>
    <dgm:cxn modelId="{5926679C-2C2F-4D0A-ACF7-E932E2F96246}" type="presParOf" srcId="{2583441A-CBDC-4901-BE14-CB30902EBD65}" destId="{2BF1F68C-67F2-47B6-B10E-68E121E80FEB}" srcOrd="18" destOrd="0" presId="urn:microsoft.com/office/officeart/2008/layout/LinedList"/>
    <dgm:cxn modelId="{6B16CF4A-4750-49FC-9A75-19FB75AC56F5}" type="presParOf" srcId="{2583441A-CBDC-4901-BE14-CB30902EBD65}" destId="{BC95673D-7979-4BE7-9569-A835B5E492F1}" srcOrd="19" destOrd="0" presId="urn:microsoft.com/office/officeart/2008/layout/LinedList"/>
    <dgm:cxn modelId="{CB0D7350-6219-4469-904E-01057F47D1B8}" type="presParOf" srcId="{BC95673D-7979-4BE7-9569-A835B5E492F1}" destId="{70D5A558-1FF5-4DA5-9781-EEB484FAC28F}" srcOrd="0" destOrd="0" presId="urn:microsoft.com/office/officeart/2008/layout/LinedList"/>
    <dgm:cxn modelId="{C8835CB4-EE48-489A-A386-2809DE9BDA67}" type="presParOf" srcId="{BC95673D-7979-4BE7-9569-A835B5E492F1}" destId="{6F460027-F8DF-4E0E-83A5-FE643F85ECD5}" srcOrd="1" destOrd="0" presId="urn:microsoft.com/office/officeart/2008/layout/LinedList"/>
    <dgm:cxn modelId="{69820037-C526-4950-8658-4691CE9A7AE7}" type="presParOf" srcId="{BC95673D-7979-4BE7-9569-A835B5E492F1}" destId="{B39FF5F0-44FD-48C3-BAF2-3B05608449C0}" srcOrd="2" destOrd="0" presId="urn:microsoft.com/office/officeart/2008/layout/LinedList"/>
    <dgm:cxn modelId="{05E57C3E-4124-4FA9-9E2E-9BD51DC3592A}" type="presParOf" srcId="{2583441A-CBDC-4901-BE14-CB30902EBD65}" destId="{19FE1FCC-D049-4023-96B5-5C3C492B581E}" srcOrd="20" destOrd="0" presId="urn:microsoft.com/office/officeart/2008/layout/LinedList"/>
    <dgm:cxn modelId="{2C324F61-FDBC-4950-AD96-D4EA129669E6}" type="presParOf" srcId="{2583441A-CBDC-4901-BE14-CB30902EBD65}" destId="{EB3CD681-9AE4-4F29-9D2D-7F6881832DA1}" srcOrd="21" destOrd="0" presId="urn:microsoft.com/office/officeart/2008/layout/LinedList"/>
    <dgm:cxn modelId="{91257C40-F999-4A11-ACCC-DA0C2343CABD}" type="presParOf" srcId="{2583441A-CBDC-4901-BE14-CB30902EBD65}" destId="{4E6A255F-C798-49C1-9E70-9C98FFC994E6}" srcOrd="22" destOrd="0" presId="urn:microsoft.com/office/officeart/2008/layout/LinedList"/>
    <dgm:cxn modelId="{6E3FCA94-4DFD-4234-95CE-A80F1E42D83C}" type="presParOf" srcId="{4E6A255F-C798-49C1-9E70-9C98FFC994E6}" destId="{C731C7DD-EBA0-4905-80D2-A3D0144D5AC8}" srcOrd="0" destOrd="0" presId="urn:microsoft.com/office/officeart/2008/layout/LinedList"/>
    <dgm:cxn modelId="{86316E2E-F31B-4F99-BBF3-003E4DFB32B1}" type="presParOf" srcId="{4E6A255F-C798-49C1-9E70-9C98FFC994E6}" destId="{29180B4F-FFD9-43DA-88D7-652B4FF0F455}" srcOrd="1" destOrd="0" presId="urn:microsoft.com/office/officeart/2008/layout/LinedList"/>
    <dgm:cxn modelId="{89D3DD13-9B49-47DD-B26E-9B25299A9B0D}" type="presParOf" srcId="{4E6A255F-C798-49C1-9E70-9C98FFC994E6}" destId="{E2127E91-2494-48A3-B186-1C5D246EFF5B}" srcOrd="2" destOrd="0" presId="urn:microsoft.com/office/officeart/2008/layout/LinedList"/>
    <dgm:cxn modelId="{6A859F63-E33B-4B8C-AFBA-009CA680D165}" type="presParOf" srcId="{2583441A-CBDC-4901-BE14-CB30902EBD65}" destId="{9F951BA5-2DD8-4D8A-8079-58682C0A1BAC}" srcOrd="23" destOrd="0" presId="urn:microsoft.com/office/officeart/2008/layout/LinedList"/>
    <dgm:cxn modelId="{652ECF32-2665-40B9-8EFA-ED4162CF0CDE}" type="presParOf" srcId="{2583441A-CBDC-4901-BE14-CB30902EBD65}" destId="{903AA3A8-637E-4E24-B751-03E39A23E9EE}" srcOrd="24"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16E007D-21A2-4659-B42C-865B148C4EC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733F4555-29B3-441E-87EA-C9520FC5B6CB}">
      <dgm:prSet phldrT="[Texto]"/>
      <dgm:spPr/>
      <dgm:t>
        <a:bodyPr/>
        <a:lstStyle/>
        <a:p>
          <a:r>
            <a:rPr lang="es-ES" dirty="0" smtClean="0"/>
            <a:t>3. Comisión de viajes </a:t>
          </a:r>
          <a:endParaRPr lang="en-GB" dirty="0"/>
        </a:p>
      </dgm:t>
    </dgm:pt>
    <dgm:pt modelId="{F9470FA8-EA2D-482A-BB73-59DFD07C676E}" type="parTrans" cxnId="{7DD67886-C87F-4A79-A3F8-50142B4CBCFF}">
      <dgm:prSet/>
      <dgm:spPr/>
      <dgm:t>
        <a:bodyPr/>
        <a:lstStyle/>
        <a:p>
          <a:endParaRPr lang="en-GB"/>
        </a:p>
      </dgm:t>
    </dgm:pt>
    <dgm:pt modelId="{117D0B32-EEA7-45CD-AFAE-FBE5E16E515A}" type="sibTrans" cxnId="{7DD67886-C87F-4A79-A3F8-50142B4CBCFF}">
      <dgm:prSet/>
      <dgm:spPr/>
      <dgm:t>
        <a:bodyPr/>
        <a:lstStyle/>
        <a:p>
          <a:endParaRPr lang="en-GB"/>
        </a:p>
      </dgm:t>
    </dgm:pt>
    <dgm:pt modelId="{F30C1460-26F2-449F-825B-1514A7BF3FE5}">
      <dgm:prSet phldrT="[Texto]"/>
      <dgm:spPr/>
      <dgm:t>
        <a:bodyPr/>
        <a:lstStyle/>
        <a:p>
          <a:r>
            <a:rPr lang="es-ES" dirty="0" smtClean="0"/>
            <a:t>Director del Centro Educativo</a:t>
          </a:r>
          <a:endParaRPr lang="en-GB" dirty="0"/>
        </a:p>
      </dgm:t>
    </dgm:pt>
    <dgm:pt modelId="{F32914F1-B1A0-4144-8BA3-40BBEBA7FC54}" type="parTrans" cxnId="{6BE1136C-B778-4634-9B4D-0CB63C19EB8E}">
      <dgm:prSet/>
      <dgm:spPr/>
      <dgm:t>
        <a:bodyPr/>
        <a:lstStyle/>
        <a:p>
          <a:endParaRPr lang="en-GB"/>
        </a:p>
      </dgm:t>
    </dgm:pt>
    <dgm:pt modelId="{7C014515-262B-4B83-A88B-AE6688A4434B}" type="sibTrans" cxnId="{6BE1136C-B778-4634-9B4D-0CB63C19EB8E}">
      <dgm:prSet/>
      <dgm:spPr/>
      <dgm:t>
        <a:bodyPr/>
        <a:lstStyle/>
        <a:p>
          <a:endParaRPr lang="en-GB"/>
        </a:p>
      </dgm:t>
    </dgm:pt>
    <dgm:pt modelId="{4A62135D-8B5A-4D5F-A59B-5CB9299A5845}">
      <dgm:prSet phldrT="[Texto]"/>
      <dgm:spPr/>
      <dgm:t>
        <a:bodyPr/>
        <a:lstStyle/>
        <a:p>
          <a:r>
            <a:rPr lang="es-ES" dirty="0" smtClean="0"/>
            <a:t>Miembro del Equipo directivo</a:t>
          </a:r>
          <a:endParaRPr lang="en-GB" dirty="0"/>
        </a:p>
      </dgm:t>
    </dgm:pt>
    <dgm:pt modelId="{31BDD116-E4A2-4DAB-BA9C-BB14C0C2331E}" type="parTrans" cxnId="{6B477685-FC49-4959-AF6F-9EC2433896E3}">
      <dgm:prSet/>
      <dgm:spPr/>
      <dgm:t>
        <a:bodyPr/>
        <a:lstStyle/>
        <a:p>
          <a:endParaRPr lang="en-GB"/>
        </a:p>
      </dgm:t>
    </dgm:pt>
    <dgm:pt modelId="{6C28C4E6-38E6-43BD-A1DA-1D2B59CEF194}" type="sibTrans" cxnId="{6B477685-FC49-4959-AF6F-9EC2433896E3}">
      <dgm:prSet/>
      <dgm:spPr/>
      <dgm:t>
        <a:bodyPr/>
        <a:lstStyle/>
        <a:p>
          <a:endParaRPr lang="en-GB"/>
        </a:p>
      </dgm:t>
    </dgm:pt>
    <dgm:pt modelId="{4F08FA2D-EE50-4D68-9BDB-1E8FB8896B55}">
      <dgm:prSet phldrT="[Texto]"/>
      <dgm:spPr/>
      <dgm:t>
        <a:bodyPr/>
        <a:lstStyle/>
        <a:p>
          <a:r>
            <a:rPr lang="es-ES" dirty="0" smtClean="0"/>
            <a:t>Miembro del Servicio de orientación</a:t>
          </a:r>
          <a:endParaRPr lang="en-GB" dirty="0"/>
        </a:p>
      </dgm:t>
    </dgm:pt>
    <dgm:pt modelId="{CBDB3B73-895A-4BD4-88EA-4C660943CE66}" type="parTrans" cxnId="{33927427-0A79-4E0F-9A55-84D8A24554AE}">
      <dgm:prSet/>
      <dgm:spPr/>
      <dgm:t>
        <a:bodyPr/>
        <a:lstStyle/>
        <a:p>
          <a:endParaRPr lang="en-GB"/>
        </a:p>
      </dgm:t>
    </dgm:pt>
    <dgm:pt modelId="{286F8453-CEB5-42EC-98BB-E3AD259C769A}" type="sibTrans" cxnId="{33927427-0A79-4E0F-9A55-84D8A24554AE}">
      <dgm:prSet/>
      <dgm:spPr/>
      <dgm:t>
        <a:bodyPr/>
        <a:lstStyle/>
        <a:p>
          <a:endParaRPr lang="en-GB"/>
        </a:p>
      </dgm:t>
    </dgm:pt>
    <dgm:pt modelId="{92B8D67C-FE53-4755-A67E-14AAA675A660}">
      <dgm:prSet phldrT="[Texto]"/>
      <dgm:spPr/>
      <dgm:t>
        <a:bodyPr/>
        <a:lstStyle/>
        <a:p>
          <a:r>
            <a:rPr lang="es-ES" dirty="0" smtClean="0"/>
            <a:t>Coordinador del proyecto Erasmus+ en el centro</a:t>
          </a:r>
          <a:endParaRPr lang="en-GB" dirty="0"/>
        </a:p>
      </dgm:t>
    </dgm:pt>
    <dgm:pt modelId="{C3C4965D-4FFF-4B82-B420-3511D7440E41}" type="parTrans" cxnId="{8B6B118E-E283-4354-A285-C5C1557FE447}">
      <dgm:prSet/>
      <dgm:spPr/>
      <dgm:t>
        <a:bodyPr/>
        <a:lstStyle/>
        <a:p>
          <a:endParaRPr lang="en-GB"/>
        </a:p>
      </dgm:t>
    </dgm:pt>
    <dgm:pt modelId="{E4AA5B32-8FEB-46AB-9625-2B365C0AD085}" type="sibTrans" cxnId="{8B6B118E-E283-4354-A285-C5C1557FE447}">
      <dgm:prSet/>
      <dgm:spPr/>
      <dgm:t>
        <a:bodyPr/>
        <a:lstStyle/>
        <a:p>
          <a:endParaRPr lang="en-GB"/>
        </a:p>
      </dgm:t>
    </dgm:pt>
    <dgm:pt modelId="{38E5751A-4C31-4F1C-AA28-7A30C041E6AB}" type="pres">
      <dgm:prSet presAssocID="{616E007D-21A2-4659-B42C-865B148C4ECE}" presName="vert0" presStyleCnt="0">
        <dgm:presLayoutVars>
          <dgm:dir/>
          <dgm:animOne val="branch"/>
          <dgm:animLvl val="lvl"/>
        </dgm:presLayoutVars>
      </dgm:prSet>
      <dgm:spPr/>
      <dgm:t>
        <a:bodyPr/>
        <a:lstStyle/>
        <a:p>
          <a:endParaRPr lang="es-ES"/>
        </a:p>
      </dgm:t>
    </dgm:pt>
    <dgm:pt modelId="{CD24095F-54A9-4C3A-844D-C2FEE3A4C6DC}" type="pres">
      <dgm:prSet presAssocID="{733F4555-29B3-441E-87EA-C9520FC5B6CB}" presName="thickLine" presStyleLbl="alignNode1" presStyleIdx="0" presStyleCnt="1"/>
      <dgm:spPr/>
    </dgm:pt>
    <dgm:pt modelId="{73EEA8E0-33DB-4AC8-8C99-55989BCFDE47}" type="pres">
      <dgm:prSet presAssocID="{733F4555-29B3-441E-87EA-C9520FC5B6CB}" presName="horz1" presStyleCnt="0"/>
      <dgm:spPr/>
    </dgm:pt>
    <dgm:pt modelId="{7885F04D-23B1-4011-9563-361D64A66D59}" type="pres">
      <dgm:prSet presAssocID="{733F4555-29B3-441E-87EA-C9520FC5B6CB}" presName="tx1" presStyleLbl="revTx" presStyleIdx="0" presStyleCnt="5"/>
      <dgm:spPr/>
      <dgm:t>
        <a:bodyPr/>
        <a:lstStyle/>
        <a:p>
          <a:endParaRPr lang="en-GB"/>
        </a:p>
      </dgm:t>
    </dgm:pt>
    <dgm:pt modelId="{2104137A-BFBB-4358-9368-4459011A3CFD}" type="pres">
      <dgm:prSet presAssocID="{733F4555-29B3-441E-87EA-C9520FC5B6CB}" presName="vert1" presStyleCnt="0"/>
      <dgm:spPr/>
    </dgm:pt>
    <dgm:pt modelId="{509C91AD-54CD-43A4-94CC-6F4B3BF947D0}" type="pres">
      <dgm:prSet presAssocID="{F30C1460-26F2-449F-825B-1514A7BF3FE5}" presName="vertSpace2a" presStyleCnt="0"/>
      <dgm:spPr/>
    </dgm:pt>
    <dgm:pt modelId="{B1E74050-6FF5-4F37-8682-813E53DF99EA}" type="pres">
      <dgm:prSet presAssocID="{F30C1460-26F2-449F-825B-1514A7BF3FE5}" presName="horz2" presStyleCnt="0"/>
      <dgm:spPr/>
    </dgm:pt>
    <dgm:pt modelId="{177455A1-04E7-4628-BB26-91214736D043}" type="pres">
      <dgm:prSet presAssocID="{F30C1460-26F2-449F-825B-1514A7BF3FE5}" presName="horzSpace2" presStyleCnt="0"/>
      <dgm:spPr/>
    </dgm:pt>
    <dgm:pt modelId="{651DBF0E-B7F5-4E6F-9EDF-7DBE12F8CE4C}" type="pres">
      <dgm:prSet presAssocID="{F30C1460-26F2-449F-825B-1514A7BF3FE5}" presName="tx2" presStyleLbl="revTx" presStyleIdx="1" presStyleCnt="5"/>
      <dgm:spPr/>
      <dgm:t>
        <a:bodyPr/>
        <a:lstStyle/>
        <a:p>
          <a:endParaRPr lang="en-GB"/>
        </a:p>
      </dgm:t>
    </dgm:pt>
    <dgm:pt modelId="{67EF795A-EE19-454D-ACEC-1ACD66E86B69}" type="pres">
      <dgm:prSet presAssocID="{F30C1460-26F2-449F-825B-1514A7BF3FE5}" presName="vert2" presStyleCnt="0"/>
      <dgm:spPr/>
    </dgm:pt>
    <dgm:pt modelId="{47E133F2-0CE1-40C9-9228-3CC872B72BDC}" type="pres">
      <dgm:prSet presAssocID="{F30C1460-26F2-449F-825B-1514A7BF3FE5}" presName="thinLine2b" presStyleLbl="callout" presStyleIdx="0" presStyleCnt="4"/>
      <dgm:spPr/>
    </dgm:pt>
    <dgm:pt modelId="{45CB3174-9FDC-44B4-B82A-8980C965C770}" type="pres">
      <dgm:prSet presAssocID="{F30C1460-26F2-449F-825B-1514A7BF3FE5}" presName="vertSpace2b" presStyleCnt="0"/>
      <dgm:spPr/>
    </dgm:pt>
    <dgm:pt modelId="{CF843E10-335A-4313-B20A-8B26068C03F0}" type="pres">
      <dgm:prSet presAssocID="{4A62135D-8B5A-4D5F-A59B-5CB9299A5845}" presName="horz2" presStyleCnt="0"/>
      <dgm:spPr/>
    </dgm:pt>
    <dgm:pt modelId="{BDD0E3CB-B5D9-4C3A-9004-F8BC072D8F08}" type="pres">
      <dgm:prSet presAssocID="{4A62135D-8B5A-4D5F-A59B-5CB9299A5845}" presName="horzSpace2" presStyleCnt="0"/>
      <dgm:spPr/>
    </dgm:pt>
    <dgm:pt modelId="{A32FB1C5-DF2E-41B3-8367-FD73FCF83CCF}" type="pres">
      <dgm:prSet presAssocID="{4A62135D-8B5A-4D5F-A59B-5CB9299A5845}" presName="tx2" presStyleLbl="revTx" presStyleIdx="2" presStyleCnt="5"/>
      <dgm:spPr/>
      <dgm:t>
        <a:bodyPr/>
        <a:lstStyle/>
        <a:p>
          <a:endParaRPr lang="es-ES"/>
        </a:p>
      </dgm:t>
    </dgm:pt>
    <dgm:pt modelId="{3D44F704-CA4E-4A07-A537-229E2F2CE24E}" type="pres">
      <dgm:prSet presAssocID="{4A62135D-8B5A-4D5F-A59B-5CB9299A5845}" presName="vert2" presStyleCnt="0"/>
      <dgm:spPr/>
    </dgm:pt>
    <dgm:pt modelId="{EA5279AD-A75C-4371-A8A3-E50B2314A175}" type="pres">
      <dgm:prSet presAssocID="{4A62135D-8B5A-4D5F-A59B-5CB9299A5845}" presName="thinLine2b" presStyleLbl="callout" presStyleIdx="1" presStyleCnt="4"/>
      <dgm:spPr/>
    </dgm:pt>
    <dgm:pt modelId="{E148213F-ED41-45CD-ACA7-2B497D013D04}" type="pres">
      <dgm:prSet presAssocID="{4A62135D-8B5A-4D5F-A59B-5CB9299A5845}" presName="vertSpace2b" presStyleCnt="0"/>
      <dgm:spPr/>
    </dgm:pt>
    <dgm:pt modelId="{DA35FAB8-1D67-4F3B-997E-262BC8CBF04A}" type="pres">
      <dgm:prSet presAssocID="{4F08FA2D-EE50-4D68-9BDB-1E8FB8896B55}" presName="horz2" presStyleCnt="0"/>
      <dgm:spPr/>
    </dgm:pt>
    <dgm:pt modelId="{E647CEF4-6F82-440E-8989-E73C10E748DF}" type="pres">
      <dgm:prSet presAssocID="{4F08FA2D-EE50-4D68-9BDB-1E8FB8896B55}" presName="horzSpace2" presStyleCnt="0"/>
      <dgm:spPr/>
    </dgm:pt>
    <dgm:pt modelId="{A6C52E28-93E0-41F9-9AFE-B0AB2BDA7632}" type="pres">
      <dgm:prSet presAssocID="{4F08FA2D-EE50-4D68-9BDB-1E8FB8896B55}" presName="tx2" presStyleLbl="revTx" presStyleIdx="3" presStyleCnt="5"/>
      <dgm:spPr/>
      <dgm:t>
        <a:bodyPr/>
        <a:lstStyle/>
        <a:p>
          <a:endParaRPr lang="es-ES"/>
        </a:p>
      </dgm:t>
    </dgm:pt>
    <dgm:pt modelId="{3637FFE7-74BB-4A47-BB47-7C60C1C07B94}" type="pres">
      <dgm:prSet presAssocID="{4F08FA2D-EE50-4D68-9BDB-1E8FB8896B55}" presName="vert2" presStyleCnt="0"/>
      <dgm:spPr/>
    </dgm:pt>
    <dgm:pt modelId="{87428FF3-B789-4EAD-A14F-D807F4EC910A}" type="pres">
      <dgm:prSet presAssocID="{4F08FA2D-EE50-4D68-9BDB-1E8FB8896B55}" presName="thinLine2b" presStyleLbl="callout" presStyleIdx="2" presStyleCnt="4"/>
      <dgm:spPr/>
    </dgm:pt>
    <dgm:pt modelId="{AA500CA8-9039-4C5F-9495-A1794FD70FA9}" type="pres">
      <dgm:prSet presAssocID="{4F08FA2D-EE50-4D68-9BDB-1E8FB8896B55}" presName="vertSpace2b" presStyleCnt="0"/>
      <dgm:spPr/>
    </dgm:pt>
    <dgm:pt modelId="{625D4D03-2C58-4FA2-9D61-EA9D628B94AA}" type="pres">
      <dgm:prSet presAssocID="{92B8D67C-FE53-4755-A67E-14AAA675A660}" presName="horz2" presStyleCnt="0"/>
      <dgm:spPr/>
    </dgm:pt>
    <dgm:pt modelId="{05621D50-A83D-4240-BC5C-5919F810F9B5}" type="pres">
      <dgm:prSet presAssocID="{92B8D67C-FE53-4755-A67E-14AAA675A660}" presName="horzSpace2" presStyleCnt="0"/>
      <dgm:spPr/>
    </dgm:pt>
    <dgm:pt modelId="{A2CB0699-B0CB-44BD-A767-76705BD5E81F}" type="pres">
      <dgm:prSet presAssocID="{92B8D67C-FE53-4755-A67E-14AAA675A660}" presName="tx2" presStyleLbl="revTx" presStyleIdx="4" presStyleCnt="5"/>
      <dgm:spPr/>
      <dgm:t>
        <a:bodyPr/>
        <a:lstStyle/>
        <a:p>
          <a:endParaRPr lang="en-GB"/>
        </a:p>
      </dgm:t>
    </dgm:pt>
    <dgm:pt modelId="{A5431129-B07E-498A-8EA7-8F93B20C914E}" type="pres">
      <dgm:prSet presAssocID="{92B8D67C-FE53-4755-A67E-14AAA675A660}" presName="vert2" presStyleCnt="0"/>
      <dgm:spPr/>
    </dgm:pt>
    <dgm:pt modelId="{121EA3C2-3765-40F0-AC9E-DD9ADC085862}" type="pres">
      <dgm:prSet presAssocID="{92B8D67C-FE53-4755-A67E-14AAA675A660}" presName="thinLine2b" presStyleLbl="callout" presStyleIdx="3" presStyleCnt="4"/>
      <dgm:spPr/>
    </dgm:pt>
    <dgm:pt modelId="{18A66063-77C8-4085-9074-76F502BDC44F}" type="pres">
      <dgm:prSet presAssocID="{92B8D67C-FE53-4755-A67E-14AAA675A660}" presName="vertSpace2b" presStyleCnt="0"/>
      <dgm:spPr/>
    </dgm:pt>
  </dgm:ptLst>
  <dgm:cxnLst>
    <dgm:cxn modelId="{41421986-D715-45E4-96F1-977579390CC1}" type="presOf" srcId="{4A62135D-8B5A-4D5F-A59B-5CB9299A5845}" destId="{A32FB1C5-DF2E-41B3-8367-FD73FCF83CCF}" srcOrd="0" destOrd="0" presId="urn:microsoft.com/office/officeart/2008/layout/LinedList"/>
    <dgm:cxn modelId="{7DD67886-C87F-4A79-A3F8-50142B4CBCFF}" srcId="{616E007D-21A2-4659-B42C-865B148C4ECE}" destId="{733F4555-29B3-441E-87EA-C9520FC5B6CB}" srcOrd="0" destOrd="0" parTransId="{F9470FA8-EA2D-482A-BB73-59DFD07C676E}" sibTransId="{117D0B32-EEA7-45CD-AFAE-FBE5E16E515A}"/>
    <dgm:cxn modelId="{602C3BA1-01FB-4A78-A7BD-785E85D9EA2F}" type="presOf" srcId="{92B8D67C-FE53-4755-A67E-14AAA675A660}" destId="{A2CB0699-B0CB-44BD-A767-76705BD5E81F}" srcOrd="0" destOrd="0" presId="urn:microsoft.com/office/officeart/2008/layout/LinedList"/>
    <dgm:cxn modelId="{6B477685-FC49-4959-AF6F-9EC2433896E3}" srcId="{733F4555-29B3-441E-87EA-C9520FC5B6CB}" destId="{4A62135D-8B5A-4D5F-A59B-5CB9299A5845}" srcOrd="1" destOrd="0" parTransId="{31BDD116-E4A2-4DAB-BA9C-BB14C0C2331E}" sibTransId="{6C28C4E6-38E6-43BD-A1DA-1D2B59CEF194}"/>
    <dgm:cxn modelId="{0DD0C74A-64FE-4627-96B9-65DFB0FDD137}" type="presOf" srcId="{616E007D-21A2-4659-B42C-865B148C4ECE}" destId="{38E5751A-4C31-4F1C-AA28-7A30C041E6AB}" srcOrd="0" destOrd="0" presId="urn:microsoft.com/office/officeart/2008/layout/LinedList"/>
    <dgm:cxn modelId="{8B6B118E-E283-4354-A285-C5C1557FE447}" srcId="{733F4555-29B3-441E-87EA-C9520FC5B6CB}" destId="{92B8D67C-FE53-4755-A67E-14AAA675A660}" srcOrd="3" destOrd="0" parTransId="{C3C4965D-4FFF-4B82-B420-3511D7440E41}" sibTransId="{E4AA5B32-8FEB-46AB-9625-2B365C0AD085}"/>
    <dgm:cxn modelId="{33927427-0A79-4E0F-9A55-84D8A24554AE}" srcId="{733F4555-29B3-441E-87EA-C9520FC5B6CB}" destId="{4F08FA2D-EE50-4D68-9BDB-1E8FB8896B55}" srcOrd="2" destOrd="0" parTransId="{CBDB3B73-895A-4BD4-88EA-4C660943CE66}" sibTransId="{286F8453-CEB5-42EC-98BB-E3AD259C769A}"/>
    <dgm:cxn modelId="{6BE1136C-B778-4634-9B4D-0CB63C19EB8E}" srcId="{733F4555-29B3-441E-87EA-C9520FC5B6CB}" destId="{F30C1460-26F2-449F-825B-1514A7BF3FE5}" srcOrd="0" destOrd="0" parTransId="{F32914F1-B1A0-4144-8BA3-40BBEBA7FC54}" sibTransId="{7C014515-262B-4B83-A88B-AE6688A4434B}"/>
    <dgm:cxn modelId="{3539BBD9-481D-4C1F-AECF-CD9F5860BE46}" type="presOf" srcId="{4F08FA2D-EE50-4D68-9BDB-1E8FB8896B55}" destId="{A6C52E28-93E0-41F9-9AFE-B0AB2BDA7632}" srcOrd="0" destOrd="0" presId="urn:microsoft.com/office/officeart/2008/layout/LinedList"/>
    <dgm:cxn modelId="{B8E82A12-F64E-4AA4-8E9A-3946E9AD3EF4}" type="presOf" srcId="{F30C1460-26F2-449F-825B-1514A7BF3FE5}" destId="{651DBF0E-B7F5-4E6F-9EDF-7DBE12F8CE4C}" srcOrd="0" destOrd="0" presId="urn:microsoft.com/office/officeart/2008/layout/LinedList"/>
    <dgm:cxn modelId="{C46EEF8A-99AE-4ECA-94CB-12F8DF607D36}" type="presOf" srcId="{733F4555-29B3-441E-87EA-C9520FC5B6CB}" destId="{7885F04D-23B1-4011-9563-361D64A66D59}" srcOrd="0" destOrd="0" presId="urn:microsoft.com/office/officeart/2008/layout/LinedList"/>
    <dgm:cxn modelId="{50D96B1C-695F-45FA-8545-8CC50181D851}" type="presParOf" srcId="{38E5751A-4C31-4F1C-AA28-7A30C041E6AB}" destId="{CD24095F-54A9-4C3A-844D-C2FEE3A4C6DC}" srcOrd="0" destOrd="0" presId="urn:microsoft.com/office/officeart/2008/layout/LinedList"/>
    <dgm:cxn modelId="{C05CF9EC-2737-4107-90B7-8031F2B47550}" type="presParOf" srcId="{38E5751A-4C31-4F1C-AA28-7A30C041E6AB}" destId="{73EEA8E0-33DB-4AC8-8C99-55989BCFDE47}" srcOrd="1" destOrd="0" presId="urn:microsoft.com/office/officeart/2008/layout/LinedList"/>
    <dgm:cxn modelId="{BE4201C8-7AD4-4698-8A7C-FCF39E99F17E}" type="presParOf" srcId="{73EEA8E0-33DB-4AC8-8C99-55989BCFDE47}" destId="{7885F04D-23B1-4011-9563-361D64A66D59}" srcOrd="0" destOrd="0" presId="urn:microsoft.com/office/officeart/2008/layout/LinedList"/>
    <dgm:cxn modelId="{7828695F-C291-44A5-A933-7005FCBDB029}" type="presParOf" srcId="{73EEA8E0-33DB-4AC8-8C99-55989BCFDE47}" destId="{2104137A-BFBB-4358-9368-4459011A3CFD}" srcOrd="1" destOrd="0" presId="urn:microsoft.com/office/officeart/2008/layout/LinedList"/>
    <dgm:cxn modelId="{E8C58443-558B-49E7-97BD-39D2AEA5F8BA}" type="presParOf" srcId="{2104137A-BFBB-4358-9368-4459011A3CFD}" destId="{509C91AD-54CD-43A4-94CC-6F4B3BF947D0}" srcOrd="0" destOrd="0" presId="urn:microsoft.com/office/officeart/2008/layout/LinedList"/>
    <dgm:cxn modelId="{3C492AFA-B039-4F16-986D-C319B1CAB16C}" type="presParOf" srcId="{2104137A-BFBB-4358-9368-4459011A3CFD}" destId="{B1E74050-6FF5-4F37-8682-813E53DF99EA}" srcOrd="1" destOrd="0" presId="urn:microsoft.com/office/officeart/2008/layout/LinedList"/>
    <dgm:cxn modelId="{46524220-F769-4659-AC03-81E144D4C6D7}" type="presParOf" srcId="{B1E74050-6FF5-4F37-8682-813E53DF99EA}" destId="{177455A1-04E7-4628-BB26-91214736D043}" srcOrd="0" destOrd="0" presId="urn:microsoft.com/office/officeart/2008/layout/LinedList"/>
    <dgm:cxn modelId="{ED019651-1823-40CB-AC1E-8E3A0AC338B0}" type="presParOf" srcId="{B1E74050-6FF5-4F37-8682-813E53DF99EA}" destId="{651DBF0E-B7F5-4E6F-9EDF-7DBE12F8CE4C}" srcOrd="1" destOrd="0" presId="urn:microsoft.com/office/officeart/2008/layout/LinedList"/>
    <dgm:cxn modelId="{4297628E-4846-4D2F-A573-26A87E1014C0}" type="presParOf" srcId="{B1E74050-6FF5-4F37-8682-813E53DF99EA}" destId="{67EF795A-EE19-454D-ACEC-1ACD66E86B69}" srcOrd="2" destOrd="0" presId="urn:microsoft.com/office/officeart/2008/layout/LinedList"/>
    <dgm:cxn modelId="{8046DC87-4D48-496B-B7FA-45989CAA8EDD}" type="presParOf" srcId="{2104137A-BFBB-4358-9368-4459011A3CFD}" destId="{47E133F2-0CE1-40C9-9228-3CC872B72BDC}" srcOrd="2" destOrd="0" presId="urn:microsoft.com/office/officeart/2008/layout/LinedList"/>
    <dgm:cxn modelId="{2A621F9B-2F3D-441D-ACB7-B546799AC21E}" type="presParOf" srcId="{2104137A-BFBB-4358-9368-4459011A3CFD}" destId="{45CB3174-9FDC-44B4-B82A-8980C965C770}" srcOrd="3" destOrd="0" presId="urn:microsoft.com/office/officeart/2008/layout/LinedList"/>
    <dgm:cxn modelId="{FFFA2BB8-A80A-4B43-84EC-2E85E83A56BB}" type="presParOf" srcId="{2104137A-BFBB-4358-9368-4459011A3CFD}" destId="{CF843E10-335A-4313-B20A-8B26068C03F0}" srcOrd="4" destOrd="0" presId="urn:microsoft.com/office/officeart/2008/layout/LinedList"/>
    <dgm:cxn modelId="{B33BD3A0-5E3C-4EC9-925E-19EA17D2E44D}" type="presParOf" srcId="{CF843E10-335A-4313-B20A-8B26068C03F0}" destId="{BDD0E3CB-B5D9-4C3A-9004-F8BC072D8F08}" srcOrd="0" destOrd="0" presId="urn:microsoft.com/office/officeart/2008/layout/LinedList"/>
    <dgm:cxn modelId="{0A419FA5-48DD-43C4-835E-5FEDB42A548C}" type="presParOf" srcId="{CF843E10-335A-4313-B20A-8B26068C03F0}" destId="{A32FB1C5-DF2E-41B3-8367-FD73FCF83CCF}" srcOrd="1" destOrd="0" presId="urn:microsoft.com/office/officeart/2008/layout/LinedList"/>
    <dgm:cxn modelId="{2B1B5635-30E7-42E4-89A1-E927DD47BABA}" type="presParOf" srcId="{CF843E10-335A-4313-B20A-8B26068C03F0}" destId="{3D44F704-CA4E-4A07-A537-229E2F2CE24E}" srcOrd="2" destOrd="0" presId="urn:microsoft.com/office/officeart/2008/layout/LinedList"/>
    <dgm:cxn modelId="{931DD73E-37A4-4F22-9F20-4BF53624B4FD}" type="presParOf" srcId="{2104137A-BFBB-4358-9368-4459011A3CFD}" destId="{EA5279AD-A75C-4371-A8A3-E50B2314A175}" srcOrd="5" destOrd="0" presId="urn:microsoft.com/office/officeart/2008/layout/LinedList"/>
    <dgm:cxn modelId="{A8D4A381-29B1-4629-86FD-3CFF57C787D8}" type="presParOf" srcId="{2104137A-BFBB-4358-9368-4459011A3CFD}" destId="{E148213F-ED41-45CD-ACA7-2B497D013D04}" srcOrd="6" destOrd="0" presId="urn:microsoft.com/office/officeart/2008/layout/LinedList"/>
    <dgm:cxn modelId="{ADCF319A-E07C-420B-9B6B-C9CE4EDABD7A}" type="presParOf" srcId="{2104137A-BFBB-4358-9368-4459011A3CFD}" destId="{DA35FAB8-1D67-4F3B-997E-262BC8CBF04A}" srcOrd="7" destOrd="0" presId="urn:microsoft.com/office/officeart/2008/layout/LinedList"/>
    <dgm:cxn modelId="{21E1E0D0-95B2-4762-90D1-82F66A2E7AF0}" type="presParOf" srcId="{DA35FAB8-1D67-4F3B-997E-262BC8CBF04A}" destId="{E647CEF4-6F82-440E-8989-E73C10E748DF}" srcOrd="0" destOrd="0" presId="urn:microsoft.com/office/officeart/2008/layout/LinedList"/>
    <dgm:cxn modelId="{3C11567A-A8D7-4F96-8089-B69941373668}" type="presParOf" srcId="{DA35FAB8-1D67-4F3B-997E-262BC8CBF04A}" destId="{A6C52E28-93E0-41F9-9AFE-B0AB2BDA7632}" srcOrd="1" destOrd="0" presId="urn:microsoft.com/office/officeart/2008/layout/LinedList"/>
    <dgm:cxn modelId="{E69FB67C-C305-400D-ABF4-C241B7026FCD}" type="presParOf" srcId="{DA35FAB8-1D67-4F3B-997E-262BC8CBF04A}" destId="{3637FFE7-74BB-4A47-BB47-7C60C1C07B94}" srcOrd="2" destOrd="0" presId="urn:microsoft.com/office/officeart/2008/layout/LinedList"/>
    <dgm:cxn modelId="{EB454D68-AE50-4B09-87D4-1CFFDAAB54AB}" type="presParOf" srcId="{2104137A-BFBB-4358-9368-4459011A3CFD}" destId="{87428FF3-B789-4EAD-A14F-D807F4EC910A}" srcOrd="8" destOrd="0" presId="urn:microsoft.com/office/officeart/2008/layout/LinedList"/>
    <dgm:cxn modelId="{F64AEB29-F52E-4ECA-855A-59AE38AC0970}" type="presParOf" srcId="{2104137A-BFBB-4358-9368-4459011A3CFD}" destId="{AA500CA8-9039-4C5F-9495-A1794FD70FA9}" srcOrd="9" destOrd="0" presId="urn:microsoft.com/office/officeart/2008/layout/LinedList"/>
    <dgm:cxn modelId="{D014C84C-F2AA-4BB0-815D-EA4CCDD26AEC}" type="presParOf" srcId="{2104137A-BFBB-4358-9368-4459011A3CFD}" destId="{625D4D03-2C58-4FA2-9D61-EA9D628B94AA}" srcOrd="10" destOrd="0" presId="urn:microsoft.com/office/officeart/2008/layout/LinedList"/>
    <dgm:cxn modelId="{51E6282C-DE67-4841-8788-376402E88E60}" type="presParOf" srcId="{625D4D03-2C58-4FA2-9D61-EA9D628B94AA}" destId="{05621D50-A83D-4240-BC5C-5919F810F9B5}" srcOrd="0" destOrd="0" presId="urn:microsoft.com/office/officeart/2008/layout/LinedList"/>
    <dgm:cxn modelId="{4C357917-52A4-4529-A2C5-31A24743FA42}" type="presParOf" srcId="{625D4D03-2C58-4FA2-9D61-EA9D628B94AA}" destId="{A2CB0699-B0CB-44BD-A767-76705BD5E81F}" srcOrd="1" destOrd="0" presId="urn:microsoft.com/office/officeart/2008/layout/LinedList"/>
    <dgm:cxn modelId="{6FD4415D-FCC8-4B53-BB37-CB4B7FCE308F}" type="presParOf" srcId="{625D4D03-2C58-4FA2-9D61-EA9D628B94AA}" destId="{A5431129-B07E-498A-8EA7-8F93B20C914E}" srcOrd="2" destOrd="0" presId="urn:microsoft.com/office/officeart/2008/layout/LinedList"/>
    <dgm:cxn modelId="{90A6A7A2-5E8F-4570-9B68-669E40FC6A43}" type="presParOf" srcId="{2104137A-BFBB-4358-9368-4459011A3CFD}" destId="{121EA3C2-3765-40F0-AC9E-DD9ADC085862}" srcOrd="11" destOrd="0" presId="urn:microsoft.com/office/officeart/2008/layout/LinedList"/>
    <dgm:cxn modelId="{D6A03D42-8073-4C6D-B917-9A2F48CB94AC}" type="presParOf" srcId="{2104137A-BFBB-4358-9368-4459011A3CFD}" destId="{18A66063-77C8-4085-9074-76F502BDC44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6E007D-21A2-4659-B42C-865B148C4EC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733F4555-29B3-441E-87EA-C9520FC5B6CB}">
      <dgm:prSet phldrT="[Texto]" custT="1"/>
      <dgm:spPr/>
      <dgm:t>
        <a:bodyPr/>
        <a:lstStyle/>
        <a:p>
          <a:r>
            <a:rPr lang="es-ES" sz="1600" b="1" u="sng" dirty="0" smtClean="0"/>
            <a:t>Funciones </a:t>
          </a:r>
          <a:endParaRPr lang="en-GB" sz="1600" b="1" u="sng" dirty="0"/>
        </a:p>
      </dgm:t>
    </dgm:pt>
    <dgm:pt modelId="{F9470FA8-EA2D-482A-BB73-59DFD07C676E}" type="parTrans" cxnId="{7DD67886-C87F-4A79-A3F8-50142B4CBCFF}">
      <dgm:prSet/>
      <dgm:spPr/>
      <dgm:t>
        <a:bodyPr/>
        <a:lstStyle/>
        <a:p>
          <a:endParaRPr lang="en-GB"/>
        </a:p>
      </dgm:t>
    </dgm:pt>
    <dgm:pt modelId="{117D0B32-EEA7-45CD-AFAE-FBE5E16E515A}" type="sibTrans" cxnId="{7DD67886-C87F-4A79-A3F8-50142B4CBCFF}">
      <dgm:prSet/>
      <dgm:spPr/>
      <dgm:t>
        <a:bodyPr/>
        <a:lstStyle/>
        <a:p>
          <a:endParaRPr lang="en-GB"/>
        </a:p>
      </dgm:t>
    </dgm:pt>
    <dgm:pt modelId="{2980EFB2-D504-41B5-9BDD-34EBA633767F}">
      <dgm:prSet phldrT="[Texto]" custT="1"/>
      <dgm:spPr/>
      <dgm:t>
        <a:bodyPr/>
        <a:lstStyle/>
        <a:p>
          <a:r>
            <a:rPr lang="es-ES" sz="1400" b="0" dirty="0" smtClean="0"/>
            <a:t>a) </a:t>
          </a:r>
          <a:r>
            <a:rPr lang="es-ES" sz="1400" b="1" dirty="0" smtClean="0"/>
            <a:t>Organizar los viajes</a:t>
          </a:r>
          <a:r>
            <a:rPr lang="es-ES" sz="1400" b="0" dirty="0" smtClean="0"/>
            <a:t>. Gestionar los billetes de avión de los participantes, contratar el alojamiento y la manutención de los participantes. </a:t>
          </a:r>
          <a:endParaRPr lang="en-GB" sz="1400" b="0" dirty="0"/>
        </a:p>
      </dgm:t>
    </dgm:pt>
    <dgm:pt modelId="{12D8B798-0130-4A2B-B89A-0E4DECABB3B1}" type="parTrans" cxnId="{27CDF921-5B8B-470F-8EB8-E3CD456C6944}">
      <dgm:prSet/>
      <dgm:spPr/>
      <dgm:t>
        <a:bodyPr/>
        <a:lstStyle/>
        <a:p>
          <a:endParaRPr lang="es-ES"/>
        </a:p>
      </dgm:t>
    </dgm:pt>
    <dgm:pt modelId="{47D36C2C-5EF8-42B5-B084-510AB2AE7862}" type="sibTrans" cxnId="{27CDF921-5B8B-470F-8EB8-E3CD456C6944}">
      <dgm:prSet/>
      <dgm:spPr/>
      <dgm:t>
        <a:bodyPr/>
        <a:lstStyle/>
        <a:p>
          <a:endParaRPr lang="es-ES"/>
        </a:p>
      </dgm:t>
    </dgm:pt>
    <dgm:pt modelId="{78F8D6E8-28A1-4301-9A16-97C2B245A900}">
      <dgm:prSet custT="1"/>
      <dgm:spPr/>
      <dgm:t>
        <a:bodyPr/>
        <a:lstStyle/>
        <a:p>
          <a:r>
            <a:rPr lang="es-ES" sz="1400" b="0" dirty="0" smtClean="0"/>
            <a:t>b) </a:t>
          </a:r>
          <a:r>
            <a:rPr lang="es-ES" sz="1400" b="1" dirty="0" smtClean="0"/>
            <a:t>Garantizar la seguridad de los participantes </a:t>
          </a:r>
          <a:r>
            <a:rPr lang="es-ES" sz="1400" b="0" dirty="0" smtClean="0"/>
            <a:t>durante la movilidad siguiendo las indicaciones del Ministerio de Asuntos Exteriores y de Cooperación para cada país. Esta comisión será la encargada de actuar en caso de emergencia dando respuesta a las necesidades de los participantes en la movilidad.</a:t>
          </a:r>
          <a:endParaRPr lang="es-ES" sz="1400" b="0" dirty="0"/>
        </a:p>
      </dgm:t>
    </dgm:pt>
    <dgm:pt modelId="{4A2D08E0-B984-46A7-8002-31A8D3912486}" type="parTrans" cxnId="{E717AE4C-5241-4F53-B204-C0C3BAFDA04E}">
      <dgm:prSet/>
      <dgm:spPr/>
      <dgm:t>
        <a:bodyPr/>
        <a:lstStyle/>
        <a:p>
          <a:endParaRPr lang="es-ES"/>
        </a:p>
      </dgm:t>
    </dgm:pt>
    <dgm:pt modelId="{C17D5C73-FE73-4211-AD9D-52C9C81321D6}" type="sibTrans" cxnId="{E717AE4C-5241-4F53-B204-C0C3BAFDA04E}">
      <dgm:prSet/>
      <dgm:spPr/>
      <dgm:t>
        <a:bodyPr/>
        <a:lstStyle/>
        <a:p>
          <a:endParaRPr lang="es-ES"/>
        </a:p>
      </dgm:t>
    </dgm:pt>
    <dgm:pt modelId="{28EEDC1F-6235-43B2-9D96-BC6A6850498D}">
      <dgm:prSet custT="1"/>
      <dgm:spPr/>
      <dgm:t>
        <a:bodyPr/>
        <a:lstStyle/>
        <a:p>
          <a:r>
            <a:rPr lang="es-ES" sz="1400" b="0" smtClean="0"/>
            <a:t>Elaborará un listado con los teléfonos de interés en caso de emergencia como hospitales, policía, Embajada de España en el país de destino. La Consejería de Educación, Cultura y Deportes de Castilla-La Mancha proporcionará un seguro de viaje, responsabilidad civil, accidentes, muerte y repatriación.</a:t>
          </a:r>
          <a:endParaRPr lang="es-ES" sz="1400" b="0" dirty="0"/>
        </a:p>
      </dgm:t>
    </dgm:pt>
    <dgm:pt modelId="{2CFBD1B7-0D33-4BAF-A2C4-7447FC008076}" type="parTrans" cxnId="{D95015E6-C313-4554-B969-E4F8DFBF98C7}">
      <dgm:prSet/>
      <dgm:spPr/>
      <dgm:t>
        <a:bodyPr/>
        <a:lstStyle/>
        <a:p>
          <a:endParaRPr lang="es-ES"/>
        </a:p>
      </dgm:t>
    </dgm:pt>
    <dgm:pt modelId="{6DCEC809-ADB4-48D1-9D77-A2A0CCCEFC62}" type="sibTrans" cxnId="{D95015E6-C313-4554-B969-E4F8DFBF98C7}">
      <dgm:prSet/>
      <dgm:spPr/>
      <dgm:t>
        <a:bodyPr/>
        <a:lstStyle/>
        <a:p>
          <a:endParaRPr lang="es-ES"/>
        </a:p>
      </dgm:t>
    </dgm:pt>
    <dgm:pt modelId="{6C4418C2-48B2-46BB-9E48-E7ABBA73349E}">
      <dgm:prSet custT="1"/>
      <dgm:spPr/>
      <dgm:t>
        <a:bodyPr/>
        <a:lstStyle/>
        <a:p>
          <a:r>
            <a:rPr lang="es-ES" sz="1400" b="0" dirty="0"/>
            <a:t>c) </a:t>
          </a:r>
          <a:r>
            <a:rPr lang="es-ES" sz="1400" b="1" dirty="0"/>
            <a:t>Garantizar que todos los participantes tengan sus documentos en regla, DNI</a:t>
          </a:r>
          <a:r>
            <a:rPr lang="es-ES" sz="1400" b="0" dirty="0"/>
            <a:t>, pasaporte y visado antes de emprender el viaje. Además los participantes deberán poseer la Tarjeta Sanitaria Europea y deberán inscribirse en el registro de viajeros en la página del Ministerio de Asuntos Exteriores y de Cooperación.</a:t>
          </a:r>
        </a:p>
      </dgm:t>
    </dgm:pt>
    <dgm:pt modelId="{2504A356-0585-4F0E-8073-49EE550CA479}" type="parTrans" cxnId="{6BD42A3C-E395-4554-BEA0-8C1655FD02A4}">
      <dgm:prSet/>
      <dgm:spPr/>
      <dgm:t>
        <a:bodyPr/>
        <a:lstStyle/>
        <a:p>
          <a:endParaRPr lang="es-ES"/>
        </a:p>
      </dgm:t>
    </dgm:pt>
    <dgm:pt modelId="{9240121E-F460-47DA-84A5-19A161B3FFDA}" type="sibTrans" cxnId="{6BD42A3C-E395-4554-BEA0-8C1655FD02A4}">
      <dgm:prSet/>
      <dgm:spPr/>
      <dgm:t>
        <a:bodyPr/>
        <a:lstStyle/>
        <a:p>
          <a:endParaRPr lang="es-ES"/>
        </a:p>
      </dgm:t>
    </dgm:pt>
    <dgm:pt modelId="{5CE30175-A084-4A20-9219-FE7FC4157012}">
      <dgm:prSet custT="1"/>
      <dgm:spPr/>
      <dgm:t>
        <a:bodyPr/>
        <a:lstStyle/>
        <a:p>
          <a:r>
            <a:rPr lang="es-ES" sz="1400" b="0" dirty="0"/>
            <a:t>d) </a:t>
          </a:r>
          <a:r>
            <a:rPr lang="es-ES" sz="1400" b="1" dirty="0"/>
            <a:t>Colaborar con la Comisión General Erasmus+ y las comisiones Pedagógicas para preparar a los participantes antes de su partida ofreciendo información lingüística y logística.</a:t>
          </a:r>
          <a:r>
            <a:rPr lang="es-ES" sz="1400" b="0" dirty="0"/>
            <a:t> Se organizará una reunión con los participantes al menos 10 días antes de cada viaje en la que se ofrecerá una preparación lingüística con aspectos básicos de la lengua y de la cultura del país que se visitará. Se entregarán mapas y planos de la ciudad para facilitar los desplazamientos y una guía que incluya los lugares de interés del país y de la ciudad donde se llevará a cabo la movilidad.</a:t>
          </a:r>
        </a:p>
      </dgm:t>
    </dgm:pt>
    <dgm:pt modelId="{BD86FEB0-B029-404B-8BF9-EAE6700BB7BD}" type="parTrans" cxnId="{9CC85FCF-1EC7-4BE2-B9E4-75D18A1EB052}">
      <dgm:prSet/>
      <dgm:spPr/>
      <dgm:t>
        <a:bodyPr/>
        <a:lstStyle/>
        <a:p>
          <a:endParaRPr lang="es-ES"/>
        </a:p>
      </dgm:t>
    </dgm:pt>
    <dgm:pt modelId="{C17502BB-D254-4AAE-B94A-C412078187EE}" type="sibTrans" cxnId="{9CC85FCF-1EC7-4BE2-B9E4-75D18A1EB052}">
      <dgm:prSet/>
      <dgm:spPr/>
      <dgm:t>
        <a:bodyPr/>
        <a:lstStyle/>
        <a:p>
          <a:endParaRPr lang="es-ES"/>
        </a:p>
      </dgm:t>
    </dgm:pt>
    <dgm:pt modelId="{04368DEC-7AE2-4459-AB5C-140AF48E3EA6}">
      <dgm:prSet custT="1"/>
      <dgm:spPr/>
      <dgm:t>
        <a:bodyPr/>
        <a:lstStyle/>
        <a:p>
          <a:r>
            <a:rPr lang="es-ES" sz="1400" b="0" dirty="0"/>
            <a:t>e) </a:t>
          </a:r>
          <a:r>
            <a:rPr lang="es-ES" sz="1400" b="1" dirty="0"/>
            <a:t>Realizar el seguimiento de los participantes durante la movilidad</a:t>
          </a:r>
          <a:r>
            <a:rPr lang="es-ES" sz="1400" b="0" dirty="0"/>
            <a:t>. Se creará un grupo de WhatsApp y un correo electrónico consorcioerasmusplus@jccm.es  que facilitará la comunicación y la resolución de posibles problemas durante la movilidad. La Comisión de Viajes estará a disposición de los participantes las 24 horas del día. Los participantes tendrán la obligación de comunicarse con la Comisión de Viajes a la llegada al país de destino y a su regreso al país de origen a través de un email a la dirección de correo electrónico arriba indicada y un mensaje al grupo de WhatsApp. </a:t>
          </a:r>
        </a:p>
      </dgm:t>
    </dgm:pt>
    <dgm:pt modelId="{26B03FEF-FDC4-4778-A2D2-B6C86E82D307}" type="parTrans" cxnId="{4AF7FB38-2927-4794-9FFE-6215D460F5FB}">
      <dgm:prSet/>
      <dgm:spPr/>
      <dgm:t>
        <a:bodyPr/>
        <a:lstStyle/>
        <a:p>
          <a:endParaRPr lang="es-ES"/>
        </a:p>
      </dgm:t>
    </dgm:pt>
    <dgm:pt modelId="{B2B533BC-9091-45E0-98D5-68F36120D534}" type="sibTrans" cxnId="{4AF7FB38-2927-4794-9FFE-6215D460F5FB}">
      <dgm:prSet/>
      <dgm:spPr/>
      <dgm:t>
        <a:bodyPr/>
        <a:lstStyle/>
        <a:p>
          <a:endParaRPr lang="es-ES"/>
        </a:p>
      </dgm:t>
    </dgm:pt>
    <dgm:pt modelId="{B448F871-1135-410F-B405-5256F621E3AA}">
      <dgm:prSet custT="1"/>
      <dgm:spPr/>
      <dgm:t>
        <a:bodyPr/>
        <a:lstStyle/>
        <a:p>
          <a:r>
            <a:rPr lang="es-ES" sz="1400" b="0" dirty="0"/>
            <a:t>f) </a:t>
          </a:r>
          <a:r>
            <a:rPr lang="es-ES" sz="1400" b="1" dirty="0"/>
            <a:t>Coordinarse con los coordinadores y personas de contacto </a:t>
          </a:r>
          <a:r>
            <a:rPr lang="es-ES" sz="1400" b="0" dirty="0"/>
            <a:t>en los centros de acogida donde se llevarán a cabo los periodos de observación.</a:t>
          </a:r>
        </a:p>
      </dgm:t>
    </dgm:pt>
    <dgm:pt modelId="{BA288D63-DD6B-4D9B-8E3F-1B3E59398D5E}" type="parTrans" cxnId="{3C926326-23BF-4176-90F2-F9829CFEDB98}">
      <dgm:prSet/>
      <dgm:spPr/>
      <dgm:t>
        <a:bodyPr/>
        <a:lstStyle/>
        <a:p>
          <a:endParaRPr lang="es-ES"/>
        </a:p>
      </dgm:t>
    </dgm:pt>
    <dgm:pt modelId="{66B96D06-9EB5-489D-87F4-9A619D671BA8}" type="sibTrans" cxnId="{3C926326-23BF-4176-90F2-F9829CFEDB98}">
      <dgm:prSet/>
      <dgm:spPr/>
      <dgm:t>
        <a:bodyPr/>
        <a:lstStyle/>
        <a:p>
          <a:endParaRPr lang="es-ES"/>
        </a:p>
      </dgm:t>
    </dgm:pt>
    <dgm:pt modelId="{38E5751A-4C31-4F1C-AA28-7A30C041E6AB}" type="pres">
      <dgm:prSet presAssocID="{616E007D-21A2-4659-B42C-865B148C4ECE}" presName="vert0" presStyleCnt="0">
        <dgm:presLayoutVars>
          <dgm:dir/>
          <dgm:animOne val="branch"/>
          <dgm:animLvl val="lvl"/>
        </dgm:presLayoutVars>
      </dgm:prSet>
      <dgm:spPr/>
      <dgm:t>
        <a:bodyPr/>
        <a:lstStyle/>
        <a:p>
          <a:endParaRPr lang="es-ES"/>
        </a:p>
      </dgm:t>
    </dgm:pt>
    <dgm:pt modelId="{CD24095F-54A9-4C3A-844D-C2FEE3A4C6DC}" type="pres">
      <dgm:prSet presAssocID="{733F4555-29B3-441E-87EA-C9520FC5B6CB}" presName="thickLine" presStyleLbl="alignNode1" presStyleIdx="0" presStyleCnt="1"/>
      <dgm:spPr/>
    </dgm:pt>
    <dgm:pt modelId="{73EEA8E0-33DB-4AC8-8C99-55989BCFDE47}" type="pres">
      <dgm:prSet presAssocID="{733F4555-29B3-441E-87EA-C9520FC5B6CB}" presName="horz1" presStyleCnt="0"/>
      <dgm:spPr/>
    </dgm:pt>
    <dgm:pt modelId="{7885F04D-23B1-4011-9563-361D64A66D59}" type="pres">
      <dgm:prSet presAssocID="{733F4555-29B3-441E-87EA-C9520FC5B6CB}" presName="tx1" presStyleLbl="revTx" presStyleIdx="0" presStyleCnt="8"/>
      <dgm:spPr/>
      <dgm:t>
        <a:bodyPr/>
        <a:lstStyle/>
        <a:p>
          <a:endParaRPr lang="en-GB"/>
        </a:p>
      </dgm:t>
    </dgm:pt>
    <dgm:pt modelId="{2104137A-BFBB-4358-9368-4459011A3CFD}" type="pres">
      <dgm:prSet presAssocID="{733F4555-29B3-441E-87EA-C9520FC5B6CB}" presName="vert1" presStyleCnt="0"/>
      <dgm:spPr/>
    </dgm:pt>
    <dgm:pt modelId="{5BFAFF57-C8C0-4974-A114-0DFD6191E7DE}" type="pres">
      <dgm:prSet presAssocID="{2980EFB2-D504-41B5-9BDD-34EBA633767F}" presName="vertSpace2a" presStyleCnt="0"/>
      <dgm:spPr/>
    </dgm:pt>
    <dgm:pt modelId="{B84714FC-7F8D-4559-B8EE-42ED5679CA49}" type="pres">
      <dgm:prSet presAssocID="{2980EFB2-D504-41B5-9BDD-34EBA633767F}" presName="horz2" presStyleCnt="0"/>
      <dgm:spPr/>
    </dgm:pt>
    <dgm:pt modelId="{BADA8F9C-B837-4368-8F80-058AFF6CA60D}" type="pres">
      <dgm:prSet presAssocID="{2980EFB2-D504-41B5-9BDD-34EBA633767F}" presName="horzSpace2" presStyleCnt="0"/>
      <dgm:spPr/>
    </dgm:pt>
    <dgm:pt modelId="{E197BFD3-76BC-407D-BB0C-20D1598E7133}" type="pres">
      <dgm:prSet presAssocID="{2980EFB2-D504-41B5-9BDD-34EBA633767F}" presName="tx2" presStyleLbl="revTx" presStyleIdx="1" presStyleCnt="8" custScaleX="256783" custScaleY="147883"/>
      <dgm:spPr/>
      <dgm:t>
        <a:bodyPr/>
        <a:lstStyle/>
        <a:p>
          <a:endParaRPr lang="es-ES"/>
        </a:p>
      </dgm:t>
    </dgm:pt>
    <dgm:pt modelId="{126A2FA7-5CB4-4A6E-A5D0-3202CB53E51A}" type="pres">
      <dgm:prSet presAssocID="{2980EFB2-D504-41B5-9BDD-34EBA633767F}" presName="vert2" presStyleCnt="0"/>
      <dgm:spPr/>
    </dgm:pt>
    <dgm:pt modelId="{CD1CC4BE-DCAE-4099-AF07-BF0B3499B716}" type="pres">
      <dgm:prSet presAssocID="{2980EFB2-D504-41B5-9BDD-34EBA633767F}" presName="thinLine2b" presStyleLbl="callout" presStyleIdx="0" presStyleCnt="7"/>
      <dgm:spPr/>
    </dgm:pt>
    <dgm:pt modelId="{75ACD8D8-1A8D-4324-B938-ECAE0E348CBB}" type="pres">
      <dgm:prSet presAssocID="{2980EFB2-D504-41B5-9BDD-34EBA633767F}" presName="vertSpace2b" presStyleCnt="0"/>
      <dgm:spPr/>
    </dgm:pt>
    <dgm:pt modelId="{868D90BD-46C7-4631-8DD1-38B764C54BE8}" type="pres">
      <dgm:prSet presAssocID="{78F8D6E8-28A1-4301-9A16-97C2B245A900}" presName="horz2" presStyleCnt="0"/>
      <dgm:spPr/>
    </dgm:pt>
    <dgm:pt modelId="{68CEB300-3259-44C5-99FB-7D14D6C18E34}" type="pres">
      <dgm:prSet presAssocID="{78F8D6E8-28A1-4301-9A16-97C2B245A900}" presName="horzSpace2" presStyleCnt="0"/>
      <dgm:spPr/>
    </dgm:pt>
    <dgm:pt modelId="{80CEBFAC-7C74-43AB-B3B8-A99296056698}" type="pres">
      <dgm:prSet presAssocID="{78F8D6E8-28A1-4301-9A16-97C2B245A900}" presName="tx2" presStyleLbl="revTx" presStyleIdx="2" presStyleCnt="8" custScaleX="256783" custScaleY="147883"/>
      <dgm:spPr/>
      <dgm:t>
        <a:bodyPr/>
        <a:lstStyle/>
        <a:p>
          <a:endParaRPr lang="es-ES"/>
        </a:p>
      </dgm:t>
    </dgm:pt>
    <dgm:pt modelId="{2D783F8F-5919-43ED-AB1F-85263B27338D}" type="pres">
      <dgm:prSet presAssocID="{78F8D6E8-28A1-4301-9A16-97C2B245A900}" presName="vert2" presStyleCnt="0"/>
      <dgm:spPr/>
    </dgm:pt>
    <dgm:pt modelId="{0FBE547F-21D4-4555-995F-F5FC514EB47F}" type="pres">
      <dgm:prSet presAssocID="{78F8D6E8-28A1-4301-9A16-97C2B245A900}" presName="thinLine2b" presStyleLbl="callout" presStyleIdx="1" presStyleCnt="7"/>
      <dgm:spPr/>
    </dgm:pt>
    <dgm:pt modelId="{99F96BF4-1AC0-45EE-90EE-44501206C0A7}" type="pres">
      <dgm:prSet presAssocID="{78F8D6E8-28A1-4301-9A16-97C2B245A900}" presName="vertSpace2b" presStyleCnt="0"/>
      <dgm:spPr/>
    </dgm:pt>
    <dgm:pt modelId="{8DFA1402-FB4B-4A88-8E14-6256934D02BD}" type="pres">
      <dgm:prSet presAssocID="{28EEDC1F-6235-43B2-9D96-BC6A6850498D}" presName="horz2" presStyleCnt="0"/>
      <dgm:spPr/>
    </dgm:pt>
    <dgm:pt modelId="{1693CD95-5372-4C7C-810C-A78BAB550831}" type="pres">
      <dgm:prSet presAssocID="{28EEDC1F-6235-43B2-9D96-BC6A6850498D}" presName="horzSpace2" presStyleCnt="0"/>
      <dgm:spPr/>
    </dgm:pt>
    <dgm:pt modelId="{643ABBA5-603F-4987-8A64-02441F4B1DF6}" type="pres">
      <dgm:prSet presAssocID="{28EEDC1F-6235-43B2-9D96-BC6A6850498D}" presName="tx2" presStyleLbl="revTx" presStyleIdx="3" presStyleCnt="8" custScaleX="256783" custScaleY="147883"/>
      <dgm:spPr/>
      <dgm:t>
        <a:bodyPr/>
        <a:lstStyle/>
        <a:p>
          <a:endParaRPr lang="es-ES"/>
        </a:p>
      </dgm:t>
    </dgm:pt>
    <dgm:pt modelId="{4235C802-AE88-45EB-A839-C584D77D5EAF}" type="pres">
      <dgm:prSet presAssocID="{28EEDC1F-6235-43B2-9D96-BC6A6850498D}" presName="vert2" presStyleCnt="0"/>
      <dgm:spPr/>
    </dgm:pt>
    <dgm:pt modelId="{AF0FBC7E-6980-43BB-BEE1-4A1643FF91A2}" type="pres">
      <dgm:prSet presAssocID="{28EEDC1F-6235-43B2-9D96-BC6A6850498D}" presName="thinLine2b" presStyleLbl="callout" presStyleIdx="2" presStyleCnt="7"/>
      <dgm:spPr/>
    </dgm:pt>
    <dgm:pt modelId="{36156DBE-AFF0-4E08-920F-3823BD2FEF96}" type="pres">
      <dgm:prSet presAssocID="{28EEDC1F-6235-43B2-9D96-BC6A6850498D}" presName="vertSpace2b" presStyleCnt="0"/>
      <dgm:spPr/>
    </dgm:pt>
    <dgm:pt modelId="{60BA341D-3741-427D-B2F1-56FF7652E6F2}" type="pres">
      <dgm:prSet presAssocID="{6C4418C2-48B2-46BB-9E48-E7ABBA73349E}" presName="horz2" presStyleCnt="0"/>
      <dgm:spPr/>
    </dgm:pt>
    <dgm:pt modelId="{1FA4DBCB-37D8-4223-A611-AAFA429B40BA}" type="pres">
      <dgm:prSet presAssocID="{6C4418C2-48B2-46BB-9E48-E7ABBA73349E}" presName="horzSpace2" presStyleCnt="0"/>
      <dgm:spPr/>
    </dgm:pt>
    <dgm:pt modelId="{AF5261B4-A892-48F8-BD3B-CD673F3C88EC}" type="pres">
      <dgm:prSet presAssocID="{6C4418C2-48B2-46BB-9E48-E7ABBA73349E}" presName="tx2" presStyleLbl="revTx" presStyleIdx="4" presStyleCnt="8" custScaleX="256783" custScaleY="147883"/>
      <dgm:spPr/>
      <dgm:t>
        <a:bodyPr/>
        <a:lstStyle/>
        <a:p>
          <a:endParaRPr lang="es-ES"/>
        </a:p>
      </dgm:t>
    </dgm:pt>
    <dgm:pt modelId="{2F58C083-F3E9-42C4-ADED-297A6CF92F38}" type="pres">
      <dgm:prSet presAssocID="{6C4418C2-48B2-46BB-9E48-E7ABBA73349E}" presName="vert2" presStyleCnt="0"/>
      <dgm:spPr/>
    </dgm:pt>
    <dgm:pt modelId="{3427AF67-4A35-4D75-A5FD-75959593A408}" type="pres">
      <dgm:prSet presAssocID="{6C4418C2-48B2-46BB-9E48-E7ABBA73349E}" presName="thinLine2b" presStyleLbl="callout" presStyleIdx="3" presStyleCnt="7"/>
      <dgm:spPr/>
    </dgm:pt>
    <dgm:pt modelId="{F58AB9BF-32F7-477A-8A1A-2CA67B183715}" type="pres">
      <dgm:prSet presAssocID="{6C4418C2-48B2-46BB-9E48-E7ABBA73349E}" presName="vertSpace2b" presStyleCnt="0"/>
      <dgm:spPr/>
    </dgm:pt>
    <dgm:pt modelId="{A051ED6F-5DAA-4EF6-AA77-F67D1F649FBF}" type="pres">
      <dgm:prSet presAssocID="{5CE30175-A084-4A20-9219-FE7FC4157012}" presName="horz2" presStyleCnt="0"/>
      <dgm:spPr/>
    </dgm:pt>
    <dgm:pt modelId="{A437BBBB-6C29-421C-B695-F18E99327F34}" type="pres">
      <dgm:prSet presAssocID="{5CE30175-A084-4A20-9219-FE7FC4157012}" presName="horzSpace2" presStyleCnt="0"/>
      <dgm:spPr/>
    </dgm:pt>
    <dgm:pt modelId="{133EA8B4-01DB-4CD4-AE72-6C85D503D28E}" type="pres">
      <dgm:prSet presAssocID="{5CE30175-A084-4A20-9219-FE7FC4157012}" presName="tx2" presStyleLbl="revTx" presStyleIdx="5" presStyleCnt="8" custScaleX="256783" custScaleY="166272"/>
      <dgm:spPr/>
      <dgm:t>
        <a:bodyPr/>
        <a:lstStyle/>
        <a:p>
          <a:endParaRPr lang="es-ES"/>
        </a:p>
      </dgm:t>
    </dgm:pt>
    <dgm:pt modelId="{951C5809-8337-4710-9F60-C6B83CD36CC6}" type="pres">
      <dgm:prSet presAssocID="{5CE30175-A084-4A20-9219-FE7FC4157012}" presName="vert2" presStyleCnt="0"/>
      <dgm:spPr/>
    </dgm:pt>
    <dgm:pt modelId="{57E173AD-CA4C-426E-9C18-B4C79C104D6C}" type="pres">
      <dgm:prSet presAssocID="{5CE30175-A084-4A20-9219-FE7FC4157012}" presName="thinLine2b" presStyleLbl="callout" presStyleIdx="4" presStyleCnt="7"/>
      <dgm:spPr/>
    </dgm:pt>
    <dgm:pt modelId="{F52AAA3B-4C3F-4D90-AFEA-D50668E94245}" type="pres">
      <dgm:prSet presAssocID="{5CE30175-A084-4A20-9219-FE7FC4157012}" presName="vertSpace2b" presStyleCnt="0"/>
      <dgm:spPr/>
    </dgm:pt>
    <dgm:pt modelId="{B893C66F-4EBC-4F62-BC48-A6D903B4838D}" type="pres">
      <dgm:prSet presAssocID="{04368DEC-7AE2-4459-AB5C-140AF48E3EA6}" presName="horz2" presStyleCnt="0"/>
      <dgm:spPr/>
    </dgm:pt>
    <dgm:pt modelId="{82C0042D-D74B-4241-BDF6-316C2441E60F}" type="pres">
      <dgm:prSet presAssocID="{04368DEC-7AE2-4459-AB5C-140AF48E3EA6}" presName="horzSpace2" presStyleCnt="0"/>
      <dgm:spPr/>
    </dgm:pt>
    <dgm:pt modelId="{B2407AB2-06F8-41ED-997D-5FA6AEBAB449}" type="pres">
      <dgm:prSet presAssocID="{04368DEC-7AE2-4459-AB5C-140AF48E3EA6}" presName="tx2" presStyleLbl="revTx" presStyleIdx="6" presStyleCnt="8" custScaleX="256783" custScaleY="197015"/>
      <dgm:spPr/>
      <dgm:t>
        <a:bodyPr/>
        <a:lstStyle/>
        <a:p>
          <a:endParaRPr lang="es-ES"/>
        </a:p>
      </dgm:t>
    </dgm:pt>
    <dgm:pt modelId="{5441DD83-5DF7-4CA4-BC32-2A05333FDE8E}" type="pres">
      <dgm:prSet presAssocID="{04368DEC-7AE2-4459-AB5C-140AF48E3EA6}" presName="vert2" presStyleCnt="0"/>
      <dgm:spPr/>
    </dgm:pt>
    <dgm:pt modelId="{E092E1AA-F25B-4ED9-9EB9-F0676601F152}" type="pres">
      <dgm:prSet presAssocID="{04368DEC-7AE2-4459-AB5C-140AF48E3EA6}" presName="thinLine2b" presStyleLbl="callout" presStyleIdx="5" presStyleCnt="7"/>
      <dgm:spPr/>
    </dgm:pt>
    <dgm:pt modelId="{9AB19E83-902C-42BA-BEF3-B2D474FB19FC}" type="pres">
      <dgm:prSet presAssocID="{04368DEC-7AE2-4459-AB5C-140AF48E3EA6}" presName="vertSpace2b" presStyleCnt="0"/>
      <dgm:spPr/>
    </dgm:pt>
    <dgm:pt modelId="{23B9E393-1635-4B51-ACDB-ED6B2D6DCAF4}" type="pres">
      <dgm:prSet presAssocID="{B448F871-1135-410F-B405-5256F621E3AA}" presName="horz2" presStyleCnt="0"/>
      <dgm:spPr/>
    </dgm:pt>
    <dgm:pt modelId="{18887C1B-4FC3-4319-9725-BFB4B0F3AAE5}" type="pres">
      <dgm:prSet presAssocID="{B448F871-1135-410F-B405-5256F621E3AA}" presName="horzSpace2" presStyleCnt="0"/>
      <dgm:spPr/>
    </dgm:pt>
    <dgm:pt modelId="{C4497F01-2984-4629-AF4E-3D3F1166D0DC}" type="pres">
      <dgm:prSet presAssocID="{B448F871-1135-410F-B405-5256F621E3AA}" presName="tx2" presStyleLbl="revTx" presStyleIdx="7" presStyleCnt="8" custScaleX="256783" custScaleY="147883"/>
      <dgm:spPr/>
      <dgm:t>
        <a:bodyPr/>
        <a:lstStyle/>
        <a:p>
          <a:endParaRPr lang="es-ES"/>
        </a:p>
      </dgm:t>
    </dgm:pt>
    <dgm:pt modelId="{A205CCB4-373F-4D10-9A7F-F3E5E8104EBB}" type="pres">
      <dgm:prSet presAssocID="{B448F871-1135-410F-B405-5256F621E3AA}" presName="vert2" presStyleCnt="0"/>
      <dgm:spPr/>
    </dgm:pt>
    <dgm:pt modelId="{65D6D786-D7CD-4181-B728-8BCF72107B8D}" type="pres">
      <dgm:prSet presAssocID="{B448F871-1135-410F-B405-5256F621E3AA}" presName="thinLine2b" presStyleLbl="callout" presStyleIdx="6" presStyleCnt="7"/>
      <dgm:spPr/>
    </dgm:pt>
    <dgm:pt modelId="{654FA9FF-DC2C-4A7C-94FE-4CBDD39B6357}" type="pres">
      <dgm:prSet presAssocID="{B448F871-1135-410F-B405-5256F621E3AA}" presName="vertSpace2b" presStyleCnt="0"/>
      <dgm:spPr/>
    </dgm:pt>
  </dgm:ptLst>
  <dgm:cxnLst>
    <dgm:cxn modelId="{E717AE4C-5241-4F53-B204-C0C3BAFDA04E}" srcId="{733F4555-29B3-441E-87EA-C9520FC5B6CB}" destId="{78F8D6E8-28A1-4301-9A16-97C2B245A900}" srcOrd="1" destOrd="0" parTransId="{4A2D08E0-B984-46A7-8002-31A8D3912486}" sibTransId="{C17D5C73-FE73-4211-AD9D-52C9C81321D6}"/>
    <dgm:cxn modelId="{5147CF2E-56CA-4A2E-B5CC-21720C225FB6}" type="presOf" srcId="{733F4555-29B3-441E-87EA-C9520FC5B6CB}" destId="{7885F04D-23B1-4011-9563-361D64A66D59}" srcOrd="0" destOrd="0" presId="urn:microsoft.com/office/officeart/2008/layout/LinedList"/>
    <dgm:cxn modelId="{B676917B-D895-42F7-A9DD-6F5B357C38B3}" type="presOf" srcId="{616E007D-21A2-4659-B42C-865B148C4ECE}" destId="{38E5751A-4C31-4F1C-AA28-7A30C041E6AB}" srcOrd="0" destOrd="0" presId="urn:microsoft.com/office/officeart/2008/layout/LinedList"/>
    <dgm:cxn modelId="{7DAEF13C-C28B-4D0B-84A8-228DB12124C3}" type="presOf" srcId="{28EEDC1F-6235-43B2-9D96-BC6A6850498D}" destId="{643ABBA5-603F-4987-8A64-02441F4B1DF6}" srcOrd="0" destOrd="0" presId="urn:microsoft.com/office/officeart/2008/layout/LinedList"/>
    <dgm:cxn modelId="{74CF2AA7-7C97-4C3E-ABAD-C7EE000A3BBE}" type="presOf" srcId="{B448F871-1135-410F-B405-5256F621E3AA}" destId="{C4497F01-2984-4629-AF4E-3D3F1166D0DC}" srcOrd="0" destOrd="0" presId="urn:microsoft.com/office/officeart/2008/layout/LinedList"/>
    <dgm:cxn modelId="{9CC85FCF-1EC7-4BE2-B9E4-75D18A1EB052}" srcId="{733F4555-29B3-441E-87EA-C9520FC5B6CB}" destId="{5CE30175-A084-4A20-9219-FE7FC4157012}" srcOrd="4" destOrd="0" parTransId="{BD86FEB0-B029-404B-8BF9-EAE6700BB7BD}" sibTransId="{C17502BB-D254-4AAE-B94A-C412078187EE}"/>
    <dgm:cxn modelId="{5411D5DB-1BD6-4706-99B7-E154DC55467C}" type="presOf" srcId="{78F8D6E8-28A1-4301-9A16-97C2B245A900}" destId="{80CEBFAC-7C74-43AB-B3B8-A99296056698}" srcOrd="0" destOrd="0" presId="urn:microsoft.com/office/officeart/2008/layout/LinedList"/>
    <dgm:cxn modelId="{D95015E6-C313-4554-B969-E4F8DFBF98C7}" srcId="{733F4555-29B3-441E-87EA-C9520FC5B6CB}" destId="{28EEDC1F-6235-43B2-9D96-BC6A6850498D}" srcOrd="2" destOrd="0" parTransId="{2CFBD1B7-0D33-4BAF-A2C4-7447FC008076}" sibTransId="{6DCEC809-ADB4-48D1-9D77-A2A0CCCEFC62}"/>
    <dgm:cxn modelId="{6BD42A3C-E395-4554-BEA0-8C1655FD02A4}" srcId="{733F4555-29B3-441E-87EA-C9520FC5B6CB}" destId="{6C4418C2-48B2-46BB-9E48-E7ABBA73349E}" srcOrd="3" destOrd="0" parTransId="{2504A356-0585-4F0E-8073-49EE550CA479}" sibTransId="{9240121E-F460-47DA-84A5-19A161B3FFDA}"/>
    <dgm:cxn modelId="{3C926326-23BF-4176-90F2-F9829CFEDB98}" srcId="{733F4555-29B3-441E-87EA-C9520FC5B6CB}" destId="{B448F871-1135-410F-B405-5256F621E3AA}" srcOrd="6" destOrd="0" parTransId="{BA288D63-DD6B-4D9B-8E3F-1B3E59398D5E}" sibTransId="{66B96D06-9EB5-489D-87F4-9A619D671BA8}"/>
    <dgm:cxn modelId="{4AF7FB38-2927-4794-9FFE-6215D460F5FB}" srcId="{733F4555-29B3-441E-87EA-C9520FC5B6CB}" destId="{04368DEC-7AE2-4459-AB5C-140AF48E3EA6}" srcOrd="5" destOrd="0" parTransId="{26B03FEF-FDC4-4778-A2D2-B6C86E82D307}" sibTransId="{B2B533BC-9091-45E0-98D5-68F36120D534}"/>
    <dgm:cxn modelId="{7DD67886-C87F-4A79-A3F8-50142B4CBCFF}" srcId="{616E007D-21A2-4659-B42C-865B148C4ECE}" destId="{733F4555-29B3-441E-87EA-C9520FC5B6CB}" srcOrd="0" destOrd="0" parTransId="{F9470FA8-EA2D-482A-BB73-59DFD07C676E}" sibTransId="{117D0B32-EEA7-45CD-AFAE-FBE5E16E515A}"/>
    <dgm:cxn modelId="{AC0EBD9A-5D31-41AC-880B-C694AAC1615A}" type="presOf" srcId="{6C4418C2-48B2-46BB-9E48-E7ABBA73349E}" destId="{AF5261B4-A892-48F8-BD3B-CD673F3C88EC}" srcOrd="0" destOrd="0" presId="urn:microsoft.com/office/officeart/2008/layout/LinedList"/>
    <dgm:cxn modelId="{27CDF921-5B8B-470F-8EB8-E3CD456C6944}" srcId="{733F4555-29B3-441E-87EA-C9520FC5B6CB}" destId="{2980EFB2-D504-41B5-9BDD-34EBA633767F}" srcOrd="0" destOrd="0" parTransId="{12D8B798-0130-4A2B-B89A-0E4DECABB3B1}" sibTransId="{47D36C2C-5EF8-42B5-B084-510AB2AE7862}"/>
    <dgm:cxn modelId="{12EF7483-024B-495F-9C08-A0EFFB5319DA}" type="presOf" srcId="{04368DEC-7AE2-4459-AB5C-140AF48E3EA6}" destId="{B2407AB2-06F8-41ED-997D-5FA6AEBAB449}" srcOrd="0" destOrd="0" presId="urn:microsoft.com/office/officeart/2008/layout/LinedList"/>
    <dgm:cxn modelId="{3BEBAEF6-E56C-4D65-B222-06F474A4D434}" type="presOf" srcId="{5CE30175-A084-4A20-9219-FE7FC4157012}" destId="{133EA8B4-01DB-4CD4-AE72-6C85D503D28E}" srcOrd="0" destOrd="0" presId="urn:microsoft.com/office/officeart/2008/layout/LinedList"/>
    <dgm:cxn modelId="{F5574FA5-4C2F-47DD-926A-2076A9EFDA20}" type="presOf" srcId="{2980EFB2-D504-41B5-9BDD-34EBA633767F}" destId="{E197BFD3-76BC-407D-BB0C-20D1598E7133}" srcOrd="0" destOrd="0" presId="urn:microsoft.com/office/officeart/2008/layout/LinedList"/>
    <dgm:cxn modelId="{E3F1B0A6-6DB7-4F18-80BD-4147CC5F6036}" type="presParOf" srcId="{38E5751A-4C31-4F1C-AA28-7A30C041E6AB}" destId="{CD24095F-54A9-4C3A-844D-C2FEE3A4C6DC}" srcOrd="0" destOrd="0" presId="urn:microsoft.com/office/officeart/2008/layout/LinedList"/>
    <dgm:cxn modelId="{226781E4-77FF-473F-8B8F-1FB416D873B5}" type="presParOf" srcId="{38E5751A-4C31-4F1C-AA28-7A30C041E6AB}" destId="{73EEA8E0-33DB-4AC8-8C99-55989BCFDE47}" srcOrd="1" destOrd="0" presId="urn:microsoft.com/office/officeart/2008/layout/LinedList"/>
    <dgm:cxn modelId="{3A3B44DA-A254-4C28-AA94-933FCF0882FF}" type="presParOf" srcId="{73EEA8E0-33DB-4AC8-8C99-55989BCFDE47}" destId="{7885F04D-23B1-4011-9563-361D64A66D59}" srcOrd="0" destOrd="0" presId="urn:microsoft.com/office/officeart/2008/layout/LinedList"/>
    <dgm:cxn modelId="{2A5151B4-8239-49E3-9D38-D3DDA2FF7D3E}" type="presParOf" srcId="{73EEA8E0-33DB-4AC8-8C99-55989BCFDE47}" destId="{2104137A-BFBB-4358-9368-4459011A3CFD}" srcOrd="1" destOrd="0" presId="urn:microsoft.com/office/officeart/2008/layout/LinedList"/>
    <dgm:cxn modelId="{08ED392D-954B-4B8D-BD64-219DCAAA4AF9}" type="presParOf" srcId="{2104137A-BFBB-4358-9368-4459011A3CFD}" destId="{5BFAFF57-C8C0-4974-A114-0DFD6191E7DE}" srcOrd="0" destOrd="0" presId="urn:microsoft.com/office/officeart/2008/layout/LinedList"/>
    <dgm:cxn modelId="{D2D35CD6-0038-4595-A12D-4FC5E7305F0E}" type="presParOf" srcId="{2104137A-BFBB-4358-9368-4459011A3CFD}" destId="{B84714FC-7F8D-4559-B8EE-42ED5679CA49}" srcOrd="1" destOrd="0" presId="urn:microsoft.com/office/officeart/2008/layout/LinedList"/>
    <dgm:cxn modelId="{273C7BB5-37A7-45BF-8636-D9E5A9DB0119}" type="presParOf" srcId="{B84714FC-7F8D-4559-B8EE-42ED5679CA49}" destId="{BADA8F9C-B837-4368-8F80-058AFF6CA60D}" srcOrd="0" destOrd="0" presId="urn:microsoft.com/office/officeart/2008/layout/LinedList"/>
    <dgm:cxn modelId="{84EBCA9B-FCDC-4DAE-AFE2-51916B2E0CF1}" type="presParOf" srcId="{B84714FC-7F8D-4559-B8EE-42ED5679CA49}" destId="{E197BFD3-76BC-407D-BB0C-20D1598E7133}" srcOrd="1" destOrd="0" presId="urn:microsoft.com/office/officeart/2008/layout/LinedList"/>
    <dgm:cxn modelId="{B6879AA3-C26D-413A-A53A-0B76198DE234}" type="presParOf" srcId="{B84714FC-7F8D-4559-B8EE-42ED5679CA49}" destId="{126A2FA7-5CB4-4A6E-A5D0-3202CB53E51A}" srcOrd="2" destOrd="0" presId="urn:microsoft.com/office/officeart/2008/layout/LinedList"/>
    <dgm:cxn modelId="{2BB1F1E1-16B6-4775-A4E0-BC789529585E}" type="presParOf" srcId="{2104137A-BFBB-4358-9368-4459011A3CFD}" destId="{CD1CC4BE-DCAE-4099-AF07-BF0B3499B716}" srcOrd="2" destOrd="0" presId="urn:microsoft.com/office/officeart/2008/layout/LinedList"/>
    <dgm:cxn modelId="{17A6BA01-5FB3-44AB-B497-E2347CB3CE5C}" type="presParOf" srcId="{2104137A-BFBB-4358-9368-4459011A3CFD}" destId="{75ACD8D8-1A8D-4324-B938-ECAE0E348CBB}" srcOrd="3" destOrd="0" presId="urn:microsoft.com/office/officeart/2008/layout/LinedList"/>
    <dgm:cxn modelId="{AA575EC6-6513-400A-ABB2-A0FB279F6F16}" type="presParOf" srcId="{2104137A-BFBB-4358-9368-4459011A3CFD}" destId="{868D90BD-46C7-4631-8DD1-38B764C54BE8}" srcOrd="4" destOrd="0" presId="urn:microsoft.com/office/officeart/2008/layout/LinedList"/>
    <dgm:cxn modelId="{C920E21C-0C4A-4722-964E-28F99CC19F06}" type="presParOf" srcId="{868D90BD-46C7-4631-8DD1-38B764C54BE8}" destId="{68CEB300-3259-44C5-99FB-7D14D6C18E34}" srcOrd="0" destOrd="0" presId="urn:microsoft.com/office/officeart/2008/layout/LinedList"/>
    <dgm:cxn modelId="{28982353-D887-4D30-9B73-57752E34F549}" type="presParOf" srcId="{868D90BD-46C7-4631-8DD1-38B764C54BE8}" destId="{80CEBFAC-7C74-43AB-B3B8-A99296056698}" srcOrd="1" destOrd="0" presId="urn:microsoft.com/office/officeart/2008/layout/LinedList"/>
    <dgm:cxn modelId="{1D85FB10-1772-428A-BA61-D0A77477369F}" type="presParOf" srcId="{868D90BD-46C7-4631-8DD1-38B764C54BE8}" destId="{2D783F8F-5919-43ED-AB1F-85263B27338D}" srcOrd="2" destOrd="0" presId="urn:microsoft.com/office/officeart/2008/layout/LinedList"/>
    <dgm:cxn modelId="{56FCE227-A237-409E-938D-FC945D26F404}" type="presParOf" srcId="{2104137A-BFBB-4358-9368-4459011A3CFD}" destId="{0FBE547F-21D4-4555-995F-F5FC514EB47F}" srcOrd="5" destOrd="0" presId="urn:microsoft.com/office/officeart/2008/layout/LinedList"/>
    <dgm:cxn modelId="{81A2ED3A-1877-4EB7-9065-DED4A2A7DAC6}" type="presParOf" srcId="{2104137A-BFBB-4358-9368-4459011A3CFD}" destId="{99F96BF4-1AC0-45EE-90EE-44501206C0A7}" srcOrd="6" destOrd="0" presId="urn:microsoft.com/office/officeart/2008/layout/LinedList"/>
    <dgm:cxn modelId="{9202FA31-227B-4AF8-8F48-3F428FFDB386}" type="presParOf" srcId="{2104137A-BFBB-4358-9368-4459011A3CFD}" destId="{8DFA1402-FB4B-4A88-8E14-6256934D02BD}" srcOrd="7" destOrd="0" presId="urn:microsoft.com/office/officeart/2008/layout/LinedList"/>
    <dgm:cxn modelId="{6FDB3DC8-72BB-4086-A6FB-185C553A564A}" type="presParOf" srcId="{8DFA1402-FB4B-4A88-8E14-6256934D02BD}" destId="{1693CD95-5372-4C7C-810C-A78BAB550831}" srcOrd="0" destOrd="0" presId="urn:microsoft.com/office/officeart/2008/layout/LinedList"/>
    <dgm:cxn modelId="{CC3F0FD7-046E-4CB6-B7AE-5AB35C77870B}" type="presParOf" srcId="{8DFA1402-FB4B-4A88-8E14-6256934D02BD}" destId="{643ABBA5-603F-4987-8A64-02441F4B1DF6}" srcOrd="1" destOrd="0" presId="urn:microsoft.com/office/officeart/2008/layout/LinedList"/>
    <dgm:cxn modelId="{C0247717-8E99-4C83-BDC6-DAC9522DE850}" type="presParOf" srcId="{8DFA1402-FB4B-4A88-8E14-6256934D02BD}" destId="{4235C802-AE88-45EB-A839-C584D77D5EAF}" srcOrd="2" destOrd="0" presId="urn:microsoft.com/office/officeart/2008/layout/LinedList"/>
    <dgm:cxn modelId="{FAC1AB29-3A9B-47DA-9322-303C3C193657}" type="presParOf" srcId="{2104137A-BFBB-4358-9368-4459011A3CFD}" destId="{AF0FBC7E-6980-43BB-BEE1-4A1643FF91A2}" srcOrd="8" destOrd="0" presId="urn:microsoft.com/office/officeart/2008/layout/LinedList"/>
    <dgm:cxn modelId="{09086128-BB22-4DAE-8BA2-92AF4EB7A289}" type="presParOf" srcId="{2104137A-BFBB-4358-9368-4459011A3CFD}" destId="{36156DBE-AFF0-4E08-920F-3823BD2FEF96}" srcOrd="9" destOrd="0" presId="urn:microsoft.com/office/officeart/2008/layout/LinedList"/>
    <dgm:cxn modelId="{4BF83E6F-F668-4882-9410-0230E7E5FB12}" type="presParOf" srcId="{2104137A-BFBB-4358-9368-4459011A3CFD}" destId="{60BA341D-3741-427D-B2F1-56FF7652E6F2}" srcOrd="10" destOrd="0" presId="urn:microsoft.com/office/officeart/2008/layout/LinedList"/>
    <dgm:cxn modelId="{2EEAF323-3CFE-44AF-9BF3-0D5EC6C8DBCE}" type="presParOf" srcId="{60BA341D-3741-427D-B2F1-56FF7652E6F2}" destId="{1FA4DBCB-37D8-4223-A611-AAFA429B40BA}" srcOrd="0" destOrd="0" presId="urn:microsoft.com/office/officeart/2008/layout/LinedList"/>
    <dgm:cxn modelId="{F5ED4F5C-1293-4837-8BE1-8A213875C023}" type="presParOf" srcId="{60BA341D-3741-427D-B2F1-56FF7652E6F2}" destId="{AF5261B4-A892-48F8-BD3B-CD673F3C88EC}" srcOrd="1" destOrd="0" presId="urn:microsoft.com/office/officeart/2008/layout/LinedList"/>
    <dgm:cxn modelId="{114B5FBD-BD17-4F4E-BA67-7D4F1F27E644}" type="presParOf" srcId="{60BA341D-3741-427D-B2F1-56FF7652E6F2}" destId="{2F58C083-F3E9-42C4-ADED-297A6CF92F38}" srcOrd="2" destOrd="0" presId="urn:microsoft.com/office/officeart/2008/layout/LinedList"/>
    <dgm:cxn modelId="{7ADE0256-A4BC-4A83-ABF9-4A9297E1FF1E}" type="presParOf" srcId="{2104137A-BFBB-4358-9368-4459011A3CFD}" destId="{3427AF67-4A35-4D75-A5FD-75959593A408}" srcOrd="11" destOrd="0" presId="urn:microsoft.com/office/officeart/2008/layout/LinedList"/>
    <dgm:cxn modelId="{D4DA590F-59E7-46AF-B2C9-049F1338324F}" type="presParOf" srcId="{2104137A-BFBB-4358-9368-4459011A3CFD}" destId="{F58AB9BF-32F7-477A-8A1A-2CA67B183715}" srcOrd="12" destOrd="0" presId="urn:microsoft.com/office/officeart/2008/layout/LinedList"/>
    <dgm:cxn modelId="{9F7DA120-979C-4E3E-8C17-56F2B0C58B80}" type="presParOf" srcId="{2104137A-BFBB-4358-9368-4459011A3CFD}" destId="{A051ED6F-5DAA-4EF6-AA77-F67D1F649FBF}" srcOrd="13" destOrd="0" presId="urn:microsoft.com/office/officeart/2008/layout/LinedList"/>
    <dgm:cxn modelId="{7E33FA55-B3DD-486B-9862-C28345676E76}" type="presParOf" srcId="{A051ED6F-5DAA-4EF6-AA77-F67D1F649FBF}" destId="{A437BBBB-6C29-421C-B695-F18E99327F34}" srcOrd="0" destOrd="0" presId="urn:microsoft.com/office/officeart/2008/layout/LinedList"/>
    <dgm:cxn modelId="{F2ACB1ED-E260-4D04-BBF0-4F52A83418C3}" type="presParOf" srcId="{A051ED6F-5DAA-4EF6-AA77-F67D1F649FBF}" destId="{133EA8B4-01DB-4CD4-AE72-6C85D503D28E}" srcOrd="1" destOrd="0" presId="urn:microsoft.com/office/officeart/2008/layout/LinedList"/>
    <dgm:cxn modelId="{0FFE6BE4-AFA8-4F28-8089-61C3FABBB08A}" type="presParOf" srcId="{A051ED6F-5DAA-4EF6-AA77-F67D1F649FBF}" destId="{951C5809-8337-4710-9F60-C6B83CD36CC6}" srcOrd="2" destOrd="0" presId="urn:microsoft.com/office/officeart/2008/layout/LinedList"/>
    <dgm:cxn modelId="{BED933DC-2735-4AC7-879A-900250684F12}" type="presParOf" srcId="{2104137A-BFBB-4358-9368-4459011A3CFD}" destId="{57E173AD-CA4C-426E-9C18-B4C79C104D6C}" srcOrd="14" destOrd="0" presId="urn:microsoft.com/office/officeart/2008/layout/LinedList"/>
    <dgm:cxn modelId="{11225959-D0B1-47D8-A019-7BC42FE8198F}" type="presParOf" srcId="{2104137A-BFBB-4358-9368-4459011A3CFD}" destId="{F52AAA3B-4C3F-4D90-AFEA-D50668E94245}" srcOrd="15" destOrd="0" presId="urn:microsoft.com/office/officeart/2008/layout/LinedList"/>
    <dgm:cxn modelId="{E900E52A-F546-4FF6-AB8F-C4A0139094B2}" type="presParOf" srcId="{2104137A-BFBB-4358-9368-4459011A3CFD}" destId="{B893C66F-4EBC-4F62-BC48-A6D903B4838D}" srcOrd="16" destOrd="0" presId="urn:microsoft.com/office/officeart/2008/layout/LinedList"/>
    <dgm:cxn modelId="{915DB7F1-9A8D-49E5-80DD-3BF7107A5245}" type="presParOf" srcId="{B893C66F-4EBC-4F62-BC48-A6D903B4838D}" destId="{82C0042D-D74B-4241-BDF6-316C2441E60F}" srcOrd="0" destOrd="0" presId="urn:microsoft.com/office/officeart/2008/layout/LinedList"/>
    <dgm:cxn modelId="{122131F7-732B-4D28-B863-D55A6F639F5C}" type="presParOf" srcId="{B893C66F-4EBC-4F62-BC48-A6D903B4838D}" destId="{B2407AB2-06F8-41ED-997D-5FA6AEBAB449}" srcOrd="1" destOrd="0" presId="urn:microsoft.com/office/officeart/2008/layout/LinedList"/>
    <dgm:cxn modelId="{90818C04-174B-4991-A1D0-ACE249E93901}" type="presParOf" srcId="{B893C66F-4EBC-4F62-BC48-A6D903B4838D}" destId="{5441DD83-5DF7-4CA4-BC32-2A05333FDE8E}" srcOrd="2" destOrd="0" presId="urn:microsoft.com/office/officeart/2008/layout/LinedList"/>
    <dgm:cxn modelId="{2A78B4D3-7A18-43AD-BA66-44CE74D606C4}" type="presParOf" srcId="{2104137A-BFBB-4358-9368-4459011A3CFD}" destId="{E092E1AA-F25B-4ED9-9EB9-F0676601F152}" srcOrd="17" destOrd="0" presId="urn:microsoft.com/office/officeart/2008/layout/LinedList"/>
    <dgm:cxn modelId="{00CEAD66-04E8-4AAB-907C-4F3A9E9FFA37}" type="presParOf" srcId="{2104137A-BFBB-4358-9368-4459011A3CFD}" destId="{9AB19E83-902C-42BA-BEF3-B2D474FB19FC}" srcOrd="18" destOrd="0" presId="urn:microsoft.com/office/officeart/2008/layout/LinedList"/>
    <dgm:cxn modelId="{910E0C95-4F65-4236-9270-AF41A097FC3F}" type="presParOf" srcId="{2104137A-BFBB-4358-9368-4459011A3CFD}" destId="{23B9E393-1635-4B51-ACDB-ED6B2D6DCAF4}" srcOrd="19" destOrd="0" presId="urn:microsoft.com/office/officeart/2008/layout/LinedList"/>
    <dgm:cxn modelId="{E0411270-C286-4D99-AD2B-094AB03A5976}" type="presParOf" srcId="{23B9E393-1635-4B51-ACDB-ED6B2D6DCAF4}" destId="{18887C1B-4FC3-4319-9725-BFB4B0F3AAE5}" srcOrd="0" destOrd="0" presId="urn:microsoft.com/office/officeart/2008/layout/LinedList"/>
    <dgm:cxn modelId="{0B5FCBFF-43AA-4FF4-9532-A8CF266ACB71}" type="presParOf" srcId="{23B9E393-1635-4B51-ACDB-ED6B2D6DCAF4}" destId="{C4497F01-2984-4629-AF4E-3D3F1166D0DC}" srcOrd="1" destOrd="0" presId="urn:microsoft.com/office/officeart/2008/layout/LinedList"/>
    <dgm:cxn modelId="{82997DE6-993E-4A3A-8E72-DE21C6EA54BE}" type="presParOf" srcId="{23B9E393-1635-4B51-ACDB-ED6B2D6DCAF4}" destId="{A205CCB4-373F-4D10-9A7F-F3E5E8104EBB}" srcOrd="2" destOrd="0" presId="urn:microsoft.com/office/officeart/2008/layout/LinedList"/>
    <dgm:cxn modelId="{178BA5E0-6DA8-4234-9BD1-D9F3F7644939}" type="presParOf" srcId="{2104137A-BFBB-4358-9368-4459011A3CFD}" destId="{65D6D786-D7CD-4181-B728-8BCF72107B8D}" srcOrd="20" destOrd="0" presId="urn:microsoft.com/office/officeart/2008/layout/LinedList"/>
    <dgm:cxn modelId="{6E360BA6-EB2A-418C-8D54-AEF26ED744FD}" type="presParOf" srcId="{2104137A-BFBB-4358-9368-4459011A3CFD}" destId="{654FA9FF-DC2C-4A7C-94FE-4CBDD39B6357}"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16E007D-21A2-4659-B42C-865B148C4EC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733F4555-29B3-441E-87EA-C9520FC5B6CB}">
      <dgm:prSet phldrT="[Texto]"/>
      <dgm:spPr/>
      <dgm:t>
        <a:bodyPr/>
        <a:lstStyle/>
        <a:p>
          <a:r>
            <a:rPr lang="es-ES" dirty="0" smtClean="0"/>
            <a:t>4. Comisión pedagógica</a:t>
          </a:r>
          <a:endParaRPr lang="en-GB" dirty="0"/>
        </a:p>
      </dgm:t>
    </dgm:pt>
    <dgm:pt modelId="{F9470FA8-EA2D-482A-BB73-59DFD07C676E}" type="parTrans" cxnId="{7DD67886-C87F-4A79-A3F8-50142B4CBCFF}">
      <dgm:prSet/>
      <dgm:spPr/>
      <dgm:t>
        <a:bodyPr/>
        <a:lstStyle/>
        <a:p>
          <a:endParaRPr lang="en-GB"/>
        </a:p>
      </dgm:t>
    </dgm:pt>
    <dgm:pt modelId="{117D0B32-EEA7-45CD-AFAE-FBE5E16E515A}" type="sibTrans" cxnId="{7DD67886-C87F-4A79-A3F8-50142B4CBCFF}">
      <dgm:prSet/>
      <dgm:spPr/>
      <dgm:t>
        <a:bodyPr/>
        <a:lstStyle/>
        <a:p>
          <a:endParaRPr lang="en-GB"/>
        </a:p>
      </dgm:t>
    </dgm:pt>
    <dgm:pt modelId="{F30C1460-26F2-449F-825B-1514A7BF3FE5}">
      <dgm:prSet phldrT="[Texto]"/>
      <dgm:spPr/>
      <dgm:t>
        <a:bodyPr/>
        <a:lstStyle/>
        <a:p>
          <a:r>
            <a:rPr lang="es-ES" dirty="0" smtClean="0"/>
            <a:t>Director del Centro Educativo</a:t>
          </a:r>
          <a:endParaRPr lang="en-GB" dirty="0"/>
        </a:p>
      </dgm:t>
    </dgm:pt>
    <dgm:pt modelId="{F32914F1-B1A0-4144-8BA3-40BBEBA7FC54}" type="parTrans" cxnId="{6BE1136C-B778-4634-9B4D-0CB63C19EB8E}">
      <dgm:prSet/>
      <dgm:spPr/>
      <dgm:t>
        <a:bodyPr/>
        <a:lstStyle/>
        <a:p>
          <a:endParaRPr lang="en-GB"/>
        </a:p>
      </dgm:t>
    </dgm:pt>
    <dgm:pt modelId="{7C014515-262B-4B83-A88B-AE6688A4434B}" type="sibTrans" cxnId="{6BE1136C-B778-4634-9B4D-0CB63C19EB8E}">
      <dgm:prSet/>
      <dgm:spPr/>
      <dgm:t>
        <a:bodyPr/>
        <a:lstStyle/>
        <a:p>
          <a:endParaRPr lang="en-GB"/>
        </a:p>
      </dgm:t>
    </dgm:pt>
    <dgm:pt modelId="{4A62135D-8B5A-4D5F-A59B-5CB9299A5845}">
      <dgm:prSet phldrT="[Texto]"/>
      <dgm:spPr/>
      <dgm:t>
        <a:bodyPr/>
        <a:lstStyle/>
        <a:p>
          <a:r>
            <a:rPr lang="es-ES" dirty="0" smtClean="0"/>
            <a:t>Jefe de Estudios </a:t>
          </a:r>
          <a:endParaRPr lang="en-GB" dirty="0"/>
        </a:p>
      </dgm:t>
    </dgm:pt>
    <dgm:pt modelId="{31BDD116-E4A2-4DAB-BA9C-BB14C0C2331E}" type="parTrans" cxnId="{6B477685-FC49-4959-AF6F-9EC2433896E3}">
      <dgm:prSet/>
      <dgm:spPr/>
      <dgm:t>
        <a:bodyPr/>
        <a:lstStyle/>
        <a:p>
          <a:endParaRPr lang="en-GB"/>
        </a:p>
      </dgm:t>
    </dgm:pt>
    <dgm:pt modelId="{6C28C4E6-38E6-43BD-A1DA-1D2B59CEF194}" type="sibTrans" cxnId="{6B477685-FC49-4959-AF6F-9EC2433896E3}">
      <dgm:prSet/>
      <dgm:spPr/>
      <dgm:t>
        <a:bodyPr/>
        <a:lstStyle/>
        <a:p>
          <a:endParaRPr lang="en-GB"/>
        </a:p>
      </dgm:t>
    </dgm:pt>
    <dgm:pt modelId="{4F08FA2D-EE50-4D68-9BDB-1E8FB8896B55}">
      <dgm:prSet phldrT="[Texto]"/>
      <dgm:spPr/>
      <dgm:t>
        <a:bodyPr/>
        <a:lstStyle/>
        <a:p>
          <a:r>
            <a:rPr lang="es-ES" dirty="0" smtClean="0"/>
            <a:t>Miembro del Servicio de orientación</a:t>
          </a:r>
          <a:endParaRPr lang="en-GB" dirty="0"/>
        </a:p>
      </dgm:t>
    </dgm:pt>
    <dgm:pt modelId="{CBDB3B73-895A-4BD4-88EA-4C660943CE66}" type="parTrans" cxnId="{33927427-0A79-4E0F-9A55-84D8A24554AE}">
      <dgm:prSet/>
      <dgm:spPr/>
      <dgm:t>
        <a:bodyPr/>
        <a:lstStyle/>
        <a:p>
          <a:endParaRPr lang="en-GB"/>
        </a:p>
      </dgm:t>
    </dgm:pt>
    <dgm:pt modelId="{286F8453-CEB5-42EC-98BB-E3AD259C769A}" type="sibTrans" cxnId="{33927427-0A79-4E0F-9A55-84D8A24554AE}">
      <dgm:prSet/>
      <dgm:spPr/>
      <dgm:t>
        <a:bodyPr/>
        <a:lstStyle/>
        <a:p>
          <a:endParaRPr lang="en-GB"/>
        </a:p>
      </dgm:t>
    </dgm:pt>
    <dgm:pt modelId="{92B8D67C-FE53-4755-A67E-14AAA675A660}">
      <dgm:prSet phldrT="[Texto]"/>
      <dgm:spPr/>
      <dgm:t>
        <a:bodyPr/>
        <a:lstStyle/>
        <a:p>
          <a:r>
            <a:rPr lang="es-ES" dirty="0" smtClean="0"/>
            <a:t>Coordinador del proyecto Erasmus+ en el centro</a:t>
          </a:r>
          <a:endParaRPr lang="en-GB" dirty="0"/>
        </a:p>
      </dgm:t>
    </dgm:pt>
    <dgm:pt modelId="{C3C4965D-4FFF-4B82-B420-3511D7440E41}" type="parTrans" cxnId="{8B6B118E-E283-4354-A285-C5C1557FE447}">
      <dgm:prSet/>
      <dgm:spPr/>
      <dgm:t>
        <a:bodyPr/>
        <a:lstStyle/>
        <a:p>
          <a:endParaRPr lang="en-GB"/>
        </a:p>
      </dgm:t>
    </dgm:pt>
    <dgm:pt modelId="{E4AA5B32-8FEB-46AB-9625-2B365C0AD085}" type="sibTrans" cxnId="{8B6B118E-E283-4354-A285-C5C1557FE447}">
      <dgm:prSet/>
      <dgm:spPr/>
      <dgm:t>
        <a:bodyPr/>
        <a:lstStyle/>
        <a:p>
          <a:endParaRPr lang="en-GB"/>
        </a:p>
      </dgm:t>
    </dgm:pt>
    <dgm:pt modelId="{0F7AD3D0-7E91-4535-9691-DBDA3029B641}">
      <dgm:prSet phldrT="[Texto]"/>
      <dgm:spPr/>
      <dgm:t>
        <a:bodyPr/>
        <a:lstStyle/>
        <a:p>
          <a:r>
            <a:rPr lang="es-ES" dirty="0" smtClean="0"/>
            <a:t>Miembro del departamento de lenguas extranjeras</a:t>
          </a:r>
          <a:endParaRPr lang="en-GB" dirty="0"/>
        </a:p>
      </dgm:t>
    </dgm:pt>
    <dgm:pt modelId="{1ABB603E-E52F-4F17-81F9-1B5916D32D46}" type="parTrans" cxnId="{38176975-5232-47EF-90BA-9E80AB139E8D}">
      <dgm:prSet/>
      <dgm:spPr/>
      <dgm:t>
        <a:bodyPr/>
        <a:lstStyle/>
        <a:p>
          <a:endParaRPr lang="en-GB"/>
        </a:p>
      </dgm:t>
    </dgm:pt>
    <dgm:pt modelId="{6CFD0EA8-D8B9-40C8-B000-B2CC10398FBF}" type="sibTrans" cxnId="{38176975-5232-47EF-90BA-9E80AB139E8D}">
      <dgm:prSet/>
      <dgm:spPr/>
      <dgm:t>
        <a:bodyPr/>
        <a:lstStyle/>
        <a:p>
          <a:endParaRPr lang="en-GB"/>
        </a:p>
      </dgm:t>
    </dgm:pt>
    <dgm:pt modelId="{2AF6D929-98FE-4F48-9E2D-04E4ABB22399}">
      <dgm:prSet phldrT="[Texto]"/>
      <dgm:spPr/>
      <dgm:t>
        <a:bodyPr/>
        <a:lstStyle/>
        <a:p>
          <a:r>
            <a:rPr lang="es-ES" dirty="0" smtClean="0"/>
            <a:t>Asesor lingüístico (si lo hubiere)</a:t>
          </a:r>
          <a:endParaRPr lang="en-GB" dirty="0"/>
        </a:p>
      </dgm:t>
    </dgm:pt>
    <dgm:pt modelId="{029C61AC-A96C-423D-8CAB-1634335F068B}" type="parTrans" cxnId="{2E9D3941-D59E-4CDC-BBA8-7D8D77D4D83A}">
      <dgm:prSet/>
      <dgm:spPr/>
      <dgm:t>
        <a:bodyPr/>
        <a:lstStyle/>
        <a:p>
          <a:endParaRPr lang="en-GB"/>
        </a:p>
      </dgm:t>
    </dgm:pt>
    <dgm:pt modelId="{72538B39-8043-420D-AEF6-DE88FE332662}" type="sibTrans" cxnId="{2E9D3941-D59E-4CDC-BBA8-7D8D77D4D83A}">
      <dgm:prSet/>
      <dgm:spPr/>
      <dgm:t>
        <a:bodyPr/>
        <a:lstStyle/>
        <a:p>
          <a:endParaRPr lang="en-GB"/>
        </a:p>
      </dgm:t>
    </dgm:pt>
    <dgm:pt modelId="{38E5751A-4C31-4F1C-AA28-7A30C041E6AB}" type="pres">
      <dgm:prSet presAssocID="{616E007D-21A2-4659-B42C-865B148C4ECE}" presName="vert0" presStyleCnt="0">
        <dgm:presLayoutVars>
          <dgm:dir/>
          <dgm:animOne val="branch"/>
          <dgm:animLvl val="lvl"/>
        </dgm:presLayoutVars>
      </dgm:prSet>
      <dgm:spPr/>
      <dgm:t>
        <a:bodyPr/>
        <a:lstStyle/>
        <a:p>
          <a:endParaRPr lang="es-ES"/>
        </a:p>
      </dgm:t>
    </dgm:pt>
    <dgm:pt modelId="{CD24095F-54A9-4C3A-844D-C2FEE3A4C6DC}" type="pres">
      <dgm:prSet presAssocID="{733F4555-29B3-441E-87EA-C9520FC5B6CB}" presName="thickLine" presStyleLbl="alignNode1" presStyleIdx="0" presStyleCnt="1"/>
      <dgm:spPr/>
    </dgm:pt>
    <dgm:pt modelId="{73EEA8E0-33DB-4AC8-8C99-55989BCFDE47}" type="pres">
      <dgm:prSet presAssocID="{733F4555-29B3-441E-87EA-C9520FC5B6CB}" presName="horz1" presStyleCnt="0"/>
      <dgm:spPr/>
    </dgm:pt>
    <dgm:pt modelId="{7885F04D-23B1-4011-9563-361D64A66D59}" type="pres">
      <dgm:prSet presAssocID="{733F4555-29B3-441E-87EA-C9520FC5B6CB}" presName="tx1" presStyleLbl="revTx" presStyleIdx="0" presStyleCnt="7"/>
      <dgm:spPr/>
      <dgm:t>
        <a:bodyPr/>
        <a:lstStyle/>
        <a:p>
          <a:endParaRPr lang="en-GB"/>
        </a:p>
      </dgm:t>
    </dgm:pt>
    <dgm:pt modelId="{2104137A-BFBB-4358-9368-4459011A3CFD}" type="pres">
      <dgm:prSet presAssocID="{733F4555-29B3-441E-87EA-C9520FC5B6CB}" presName="vert1" presStyleCnt="0"/>
      <dgm:spPr/>
    </dgm:pt>
    <dgm:pt modelId="{509C91AD-54CD-43A4-94CC-6F4B3BF947D0}" type="pres">
      <dgm:prSet presAssocID="{F30C1460-26F2-449F-825B-1514A7BF3FE5}" presName="vertSpace2a" presStyleCnt="0"/>
      <dgm:spPr/>
    </dgm:pt>
    <dgm:pt modelId="{B1E74050-6FF5-4F37-8682-813E53DF99EA}" type="pres">
      <dgm:prSet presAssocID="{F30C1460-26F2-449F-825B-1514A7BF3FE5}" presName="horz2" presStyleCnt="0"/>
      <dgm:spPr/>
    </dgm:pt>
    <dgm:pt modelId="{177455A1-04E7-4628-BB26-91214736D043}" type="pres">
      <dgm:prSet presAssocID="{F30C1460-26F2-449F-825B-1514A7BF3FE5}" presName="horzSpace2" presStyleCnt="0"/>
      <dgm:spPr/>
    </dgm:pt>
    <dgm:pt modelId="{651DBF0E-B7F5-4E6F-9EDF-7DBE12F8CE4C}" type="pres">
      <dgm:prSet presAssocID="{F30C1460-26F2-449F-825B-1514A7BF3FE5}" presName="tx2" presStyleLbl="revTx" presStyleIdx="1" presStyleCnt="7"/>
      <dgm:spPr/>
      <dgm:t>
        <a:bodyPr/>
        <a:lstStyle/>
        <a:p>
          <a:endParaRPr lang="en-GB"/>
        </a:p>
      </dgm:t>
    </dgm:pt>
    <dgm:pt modelId="{67EF795A-EE19-454D-ACEC-1ACD66E86B69}" type="pres">
      <dgm:prSet presAssocID="{F30C1460-26F2-449F-825B-1514A7BF3FE5}" presName="vert2" presStyleCnt="0"/>
      <dgm:spPr/>
    </dgm:pt>
    <dgm:pt modelId="{47E133F2-0CE1-40C9-9228-3CC872B72BDC}" type="pres">
      <dgm:prSet presAssocID="{F30C1460-26F2-449F-825B-1514A7BF3FE5}" presName="thinLine2b" presStyleLbl="callout" presStyleIdx="0" presStyleCnt="6"/>
      <dgm:spPr/>
    </dgm:pt>
    <dgm:pt modelId="{45CB3174-9FDC-44B4-B82A-8980C965C770}" type="pres">
      <dgm:prSet presAssocID="{F30C1460-26F2-449F-825B-1514A7BF3FE5}" presName="vertSpace2b" presStyleCnt="0"/>
      <dgm:spPr/>
    </dgm:pt>
    <dgm:pt modelId="{CF843E10-335A-4313-B20A-8B26068C03F0}" type="pres">
      <dgm:prSet presAssocID="{4A62135D-8B5A-4D5F-A59B-5CB9299A5845}" presName="horz2" presStyleCnt="0"/>
      <dgm:spPr/>
    </dgm:pt>
    <dgm:pt modelId="{BDD0E3CB-B5D9-4C3A-9004-F8BC072D8F08}" type="pres">
      <dgm:prSet presAssocID="{4A62135D-8B5A-4D5F-A59B-5CB9299A5845}" presName="horzSpace2" presStyleCnt="0"/>
      <dgm:spPr/>
    </dgm:pt>
    <dgm:pt modelId="{A32FB1C5-DF2E-41B3-8367-FD73FCF83CCF}" type="pres">
      <dgm:prSet presAssocID="{4A62135D-8B5A-4D5F-A59B-5CB9299A5845}" presName="tx2" presStyleLbl="revTx" presStyleIdx="2" presStyleCnt="7"/>
      <dgm:spPr/>
      <dgm:t>
        <a:bodyPr/>
        <a:lstStyle/>
        <a:p>
          <a:endParaRPr lang="es-ES"/>
        </a:p>
      </dgm:t>
    </dgm:pt>
    <dgm:pt modelId="{3D44F704-CA4E-4A07-A537-229E2F2CE24E}" type="pres">
      <dgm:prSet presAssocID="{4A62135D-8B5A-4D5F-A59B-5CB9299A5845}" presName="vert2" presStyleCnt="0"/>
      <dgm:spPr/>
    </dgm:pt>
    <dgm:pt modelId="{EA5279AD-A75C-4371-A8A3-E50B2314A175}" type="pres">
      <dgm:prSet presAssocID="{4A62135D-8B5A-4D5F-A59B-5CB9299A5845}" presName="thinLine2b" presStyleLbl="callout" presStyleIdx="1" presStyleCnt="6"/>
      <dgm:spPr/>
    </dgm:pt>
    <dgm:pt modelId="{E148213F-ED41-45CD-ACA7-2B497D013D04}" type="pres">
      <dgm:prSet presAssocID="{4A62135D-8B5A-4D5F-A59B-5CB9299A5845}" presName="vertSpace2b" presStyleCnt="0"/>
      <dgm:spPr/>
    </dgm:pt>
    <dgm:pt modelId="{DA35FAB8-1D67-4F3B-997E-262BC8CBF04A}" type="pres">
      <dgm:prSet presAssocID="{4F08FA2D-EE50-4D68-9BDB-1E8FB8896B55}" presName="horz2" presStyleCnt="0"/>
      <dgm:spPr/>
    </dgm:pt>
    <dgm:pt modelId="{E647CEF4-6F82-440E-8989-E73C10E748DF}" type="pres">
      <dgm:prSet presAssocID="{4F08FA2D-EE50-4D68-9BDB-1E8FB8896B55}" presName="horzSpace2" presStyleCnt="0"/>
      <dgm:spPr/>
    </dgm:pt>
    <dgm:pt modelId="{A6C52E28-93E0-41F9-9AFE-B0AB2BDA7632}" type="pres">
      <dgm:prSet presAssocID="{4F08FA2D-EE50-4D68-9BDB-1E8FB8896B55}" presName="tx2" presStyleLbl="revTx" presStyleIdx="3" presStyleCnt="7"/>
      <dgm:spPr/>
      <dgm:t>
        <a:bodyPr/>
        <a:lstStyle/>
        <a:p>
          <a:endParaRPr lang="es-ES"/>
        </a:p>
      </dgm:t>
    </dgm:pt>
    <dgm:pt modelId="{3637FFE7-74BB-4A47-BB47-7C60C1C07B94}" type="pres">
      <dgm:prSet presAssocID="{4F08FA2D-EE50-4D68-9BDB-1E8FB8896B55}" presName="vert2" presStyleCnt="0"/>
      <dgm:spPr/>
    </dgm:pt>
    <dgm:pt modelId="{87428FF3-B789-4EAD-A14F-D807F4EC910A}" type="pres">
      <dgm:prSet presAssocID="{4F08FA2D-EE50-4D68-9BDB-1E8FB8896B55}" presName="thinLine2b" presStyleLbl="callout" presStyleIdx="2" presStyleCnt="6"/>
      <dgm:spPr/>
    </dgm:pt>
    <dgm:pt modelId="{AA500CA8-9039-4C5F-9495-A1794FD70FA9}" type="pres">
      <dgm:prSet presAssocID="{4F08FA2D-EE50-4D68-9BDB-1E8FB8896B55}" presName="vertSpace2b" presStyleCnt="0"/>
      <dgm:spPr/>
    </dgm:pt>
    <dgm:pt modelId="{625D4D03-2C58-4FA2-9D61-EA9D628B94AA}" type="pres">
      <dgm:prSet presAssocID="{92B8D67C-FE53-4755-A67E-14AAA675A660}" presName="horz2" presStyleCnt="0"/>
      <dgm:spPr/>
    </dgm:pt>
    <dgm:pt modelId="{05621D50-A83D-4240-BC5C-5919F810F9B5}" type="pres">
      <dgm:prSet presAssocID="{92B8D67C-FE53-4755-A67E-14AAA675A660}" presName="horzSpace2" presStyleCnt="0"/>
      <dgm:spPr/>
    </dgm:pt>
    <dgm:pt modelId="{A2CB0699-B0CB-44BD-A767-76705BD5E81F}" type="pres">
      <dgm:prSet presAssocID="{92B8D67C-FE53-4755-A67E-14AAA675A660}" presName="tx2" presStyleLbl="revTx" presStyleIdx="4" presStyleCnt="7"/>
      <dgm:spPr/>
      <dgm:t>
        <a:bodyPr/>
        <a:lstStyle/>
        <a:p>
          <a:endParaRPr lang="en-GB"/>
        </a:p>
      </dgm:t>
    </dgm:pt>
    <dgm:pt modelId="{A5431129-B07E-498A-8EA7-8F93B20C914E}" type="pres">
      <dgm:prSet presAssocID="{92B8D67C-FE53-4755-A67E-14AAA675A660}" presName="vert2" presStyleCnt="0"/>
      <dgm:spPr/>
    </dgm:pt>
    <dgm:pt modelId="{121EA3C2-3765-40F0-AC9E-DD9ADC085862}" type="pres">
      <dgm:prSet presAssocID="{92B8D67C-FE53-4755-A67E-14AAA675A660}" presName="thinLine2b" presStyleLbl="callout" presStyleIdx="3" presStyleCnt="6"/>
      <dgm:spPr/>
    </dgm:pt>
    <dgm:pt modelId="{18A66063-77C8-4085-9074-76F502BDC44F}" type="pres">
      <dgm:prSet presAssocID="{92B8D67C-FE53-4755-A67E-14AAA675A660}" presName="vertSpace2b" presStyleCnt="0"/>
      <dgm:spPr/>
    </dgm:pt>
    <dgm:pt modelId="{D3BCEAA8-28A6-49C3-8DB5-52ECCD482263}" type="pres">
      <dgm:prSet presAssocID="{0F7AD3D0-7E91-4535-9691-DBDA3029B641}" presName="horz2" presStyleCnt="0"/>
      <dgm:spPr/>
    </dgm:pt>
    <dgm:pt modelId="{07B866A0-5E0F-4C6B-A595-EB6A23CFE97C}" type="pres">
      <dgm:prSet presAssocID="{0F7AD3D0-7E91-4535-9691-DBDA3029B641}" presName="horzSpace2" presStyleCnt="0"/>
      <dgm:spPr/>
    </dgm:pt>
    <dgm:pt modelId="{E626DC19-E690-4AD6-9E03-7242BFE8AA91}" type="pres">
      <dgm:prSet presAssocID="{0F7AD3D0-7E91-4535-9691-DBDA3029B641}" presName="tx2" presStyleLbl="revTx" presStyleIdx="5" presStyleCnt="7"/>
      <dgm:spPr/>
      <dgm:t>
        <a:bodyPr/>
        <a:lstStyle/>
        <a:p>
          <a:endParaRPr lang="es-ES"/>
        </a:p>
      </dgm:t>
    </dgm:pt>
    <dgm:pt modelId="{BEC1BD7B-1DF5-4CEB-A583-B185E241B234}" type="pres">
      <dgm:prSet presAssocID="{0F7AD3D0-7E91-4535-9691-DBDA3029B641}" presName="vert2" presStyleCnt="0"/>
      <dgm:spPr/>
    </dgm:pt>
    <dgm:pt modelId="{0D575DB6-5024-49F5-BCE1-EA0A49E9297E}" type="pres">
      <dgm:prSet presAssocID="{0F7AD3D0-7E91-4535-9691-DBDA3029B641}" presName="thinLine2b" presStyleLbl="callout" presStyleIdx="4" presStyleCnt="6"/>
      <dgm:spPr/>
    </dgm:pt>
    <dgm:pt modelId="{7FDFC8B6-36FB-4E5A-8B06-441CF9DE4FB2}" type="pres">
      <dgm:prSet presAssocID="{0F7AD3D0-7E91-4535-9691-DBDA3029B641}" presName="vertSpace2b" presStyleCnt="0"/>
      <dgm:spPr/>
    </dgm:pt>
    <dgm:pt modelId="{4DCAC7CC-BEEA-4354-8E01-E0263051236D}" type="pres">
      <dgm:prSet presAssocID="{2AF6D929-98FE-4F48-9E2D-04E4ABB22399}" presName="horz2" presStyleCnt="0"/>
      <dgm:spPr/>
    </dgm:pt>
    <dgm:pt modelId="{F0CD64C0-4A8A-4150-8A1E-72DFB4D3C868}" type="pres">
      <dgm:prSet presAssocID="{2AF6D929-98FE-4F48-9E2D-04E4ABB22399}" presName="horzSpace2" presStyleCnt="0"/>
      <dgm:spPr/>
    </dgm:pt>
    <dgm:pt modelId="{12859A70-CB9E-4523-9AD7-7FE645647226}" type="pres">
      <dgm:prSet presAssocID="{2AF6D929-98FE-4F48-9E2D-04E4ABB22399}" presName="tx2" presStyleLbl="revTx" presStyleIdx="6" presStyleCnt="7"/>
      <dgm:spPr/>
      <dgm:t>
        <a:bodyPr/>
        <a:lstStyle/>
        <a:p>
          <a:endParaRPr lang="es-ES"/>
        </a:p>
      </dgm:t>
    </dgm:pt>
    <dgm:pt modelId="{3B4AB8FD-0F37-4125-86FD-2C21008BE495}" type="pres">
      <dgm:prSet presAssocID="{2AF6D929-98FE-4F48-9E2D-04E4ABB22399}" presName="vert2" presStyleCnt="0"/>
      <dgm:spPr/>
    </dgm:pt>
    <dgm:pt modelId="{B960FEA2-3378-4463-B95E-283501D84197}" type="pres">
      <dgm:prSet presAssocID="{2AF6D929-98FE-4F48-9E2D-04E4ABB22399}" presName="thinLine2b" presStyleLbl="callout" presStyleIdx="5" presStyleCnt="6"/>
      <dgm:spPr/>
    </dgm:pt>
    <dgm:pt modelId="{81CE7D91-D339-4C58-B1F4-13A85BB7840C}" type="pres">
      <dgm:prSet presAssocID="{2AF6D929-98FE-4F48-9E2D-04E4ABB22399}" presName="vertSpace2b" presStyleCnt="0"/>
      <dgm:spPr/>
    </dgm:pt>
  </dgm:ptLst>
  <dgm:cxnLst>
    <dgm:cxn modelId="{ADD59704-0ED7-40CC-B82E-E83DC7811F26}" type="presOf" srcId="{92B8D67C-FE53-4755-A67E-14AAA675A660}" destId="{A2CB0699-B0CB-44BD-A767-76705BD5E81F}" srcOrd="0" destOrd="0" presId="urn:microsoft.com/office/officeart/2008/layout/LinedList"/>
    <dgm:cxn modelId="{6BE1136C-B778-4634-9B4D-0CB63C19EB8E}" srcId="{733F4555-29B3-441E-87EA-C9520FC5B6CB}" destId="{F30C1460-26F2-449F-825B-1514A7BF3FE5}" srcOrd="0" destOrd="0" parTransId="{F32914F1-B1A0-4144-8BA3-40BBEBA7FC54}" sibTransId="{7C014515-262B-4B83-A88B-AE6688A4434B}"/>
    <dgm:cxn modelId="{8B6B118E-E283-4354-A285-C5C1557FE447}" srcId="{733F4555-29B3-441E-87EA-C9520FC5B6CB}" destId="{92B8D67C-FE53-4755-A67E-14AAA675A660}" srcOrd="3" destOrd="0" parTransId="{C3C4965D-4FFF-4B82-B420-3511D7440E41}" sibTransId="{E4AA5B32-8FEB-46AB-9625-2B365C0AD085}"/>
    <dgm:cxn modelId="{527D913C-3E97-475E-920C-2CD700F17034}" type="presOf" srcId="{F30C1460-26F2-449F-825B-1514A7BF3FE5}" destId="{651DBF0E-B7F5-4E6F-9EDF-7DBE12F8CE4C}" srcOrd="0" destOrd="0" presId="urn:microsoft.com/office/officeart/2008/layout/LinedList"/>
    <dgm:cxn modelId="{7DD67886-C87F-4A79-A3F8-50142B4CBCFF}" srcId="{616E007D-21A2-4659-B42C-865B148C4ECE}" destId="{733F4555-29B3-441E-87EA-C9520FC5B6CB}" srcOrd="0" destOrd="0" parTransId="{F9470FA8-EA2D-482A-BB73-59DFD07C676E}" sibTransId="{117D0B32-EEA7-45CD-AFAE-FBE5E16E515A}"/>
    <dgm:cxn modelId="{12A26EDB-9D3C-43B4-BB31-3B63437E1D6D}" type="presOf" srcId="{4A62135D-8B5A-4D5F-A59B-5CB9299A5845}" destId="{A32FB1C5-DF2E-41B3-8367-FD73FCF83CCF}" srcOrd="0" destOrd="0" presId="urn:microsoft.com/office/officeart/2008/layout/LinedList"/>
    <dgm:cxn modelId="{33927427-0A79-4E0F-9A55-84D8A24554AE}" srcId="{733F4555-29B3-441E-87EA-C9520FC5B6CB}" destId="{4F08FA2D-EE50-4D68-9BDB-1E8FB8896B55}" srcOrd="2" destOrd="0" parTransId="{CBDB3B73-895A-4BD4-88EA-4C660943CE66}" sibTransId="{286F8453-CEB5-42EC-98BB-E3AD259C769A}"/>
    <dgm:cxn modelId="{6B477685-FC49-4959-AF6F-9EC2433896E3}" srcId="{733F4555-29B3-441E-87EA-C9520FC5B6CB}" destId="{4A62135D-8B5A-4D5F-A59B-5CB9299A5845}" srcOrd="1" destOrd="0" parTransId="{31BDD116-E4A2-4DAB-BA9C-BB14C0C2331E}" sibTransId="{6C28C4E6-38E6-43BD-A1DA-1D2B59CEF194}"/>
    <dgm:cxn modelId="{C26ACDB2-B9CA-4AB0-AACD-38395781CA05}" type="presOf" srcId="{2AF6D929-98FE-4F48-9E2D-04E4ABB22399}" destId="{12859A70-CB9E-4523-9AD7-7FE645647226}" srcOrd="0" destOrd="0" presId="urn:microsoft.com/office/officeart/2008/layout/LinedList"/>
    <dgm:cxn modelId="{169B4E21-1014-4C17-B8B2-6FC647EA603E}" type="presOf" srcId="{0F7AD3D0-7E91-4535-9691-DBDA3029B641}" destId="{E626DC19-E690-4AD6-9E03-7242BFE8AA91}" srcOrd="0" destOrd="0" presId="urn:microsoft.com/office/officeart/2008/layout/LinedList"/>
    <dgm:cxn modelId="{E36DEC04-ADC2-4EA0-AC86-338C4915A74F}" type="presOf" srcId="{4F08FA2D-EE50-4D68-9BDB-1E8FB8896B55}" destId="{A6C52E28-93E0-41F9-9AFE-B0AB2BDA7632}" srcOrd="0" destOrd="0" presId="urn:microsoft.com/office/officeart/2008/layout/LinedList"/>
    <dgm:cxn modelId="{37CB3100-062B-4BE7-AE1A-7B4075060A64}" type="presOf" srcId="{733F4555-29B3-441E-87EA-C9520FC5B6CB}" destId="{7885F04D-23B1-4011-9563-361D64A66D59}" srcOrd="0" destOrd="0" presId="urn:microsoft.com/office/officeart/2008/layout/LinedList"/>
    <dgm:cxn modelId="{4A8330D7-5924-49BD-B114-3CB23452BEED}" type="presOf" srcId="{616E007D-21A2-4659-B42C-865B148C4ECE}" destId="{38E5751A-4C31-4F1C-AA28-7A30C041E6AB}" srcOrd="0" destOrd="0" presId="urn:microsoft.com/office/officeart/2008/layout/LinedList"/>
    <dgm:cxn modelId="{2E9D3941-D59E-4CDC-BBA8-7D8D77D4D83A}" srcId="{733F4555-29B3-441E-87EA-C9520FC5B6CB}" destId="{2AF6D929-98FE-4F48-9E2D-04E4ABB22399}" srcOrd="5" destOrd="0" parTransId="{029C61AC-A96C-423D-8CAB-1634335F068B}" sibTransId="{72538B39-8043-420D-AEF6-DE88FE332662}"/>
    <dgm:cxn modelId="{38176975-5232-47EF-90BA-9E80AB139E8D}" srcId="{733F4555-29B3-441E-87EA-C9520FC5B6CB}" destId="{0F7AD3D0-7E91-4535-9691-DBDA3029B641}" srcOrd="4" destOrd="0" parTransId="{1ABB603E-E52F-4F17-81F9-1B5916D32D46}" sibTransId="{6CFD0EA8-D8B9-40C8-B000-B2CC10398FBF}"/>
    <dgm:cxn modelId="{9B7AEE80-E6ED-473B-A495-2C1145B5C945}" type="presParOf" srcId="{38E5751A-4C31-4F1C-AA28-7A30C041E6AB}" destId="{CD24095F-54A9-4C3A-844D-C2FEE3A4C6DC}" srcOrd="0" destOrd="0" presId="urn:microsoft.com/office/officeart/2008/layout/LinedList"/>
    <dgm:cxn modelId="{419AEE48-7764-4FBF-8636-C6C3682725DF}" type="presParOf" srcId="{38E5751A-4C31-4F1C-AA28-7A30C041E6AB}" destId="{73EEA8E0-33DB-4AC8-8C99-55989BCFDE47}" srcOrd="1" destOrd="0" presId="urn:microsoft.com/office/officeart/2008/layout/LinedList"/>
    <dgm:cxn modelId="{1A38CC91-798D-4D5C-B246-82A50C093DEB}" type="presParOf" srcId="{73EEA8E0-33DB-4AC8-8C99-55989BCFDE47}" destId="{7885F04D-23B1-4011-9563-361D64A66D59}" srcOrd="0" destOrd="0" presId="urn:microsoft.com/office/officeart/2008/layout/LinedList"/>
    <dgm:cxn modelId="{A9DCDDA5-F082-4FC2-B900-EA9C2CE47B2E}" type="presParOf" srcId="{73EEA8E0-33DB-4AC8-8C99-55989BCFDE47}" destId="{2104137A-BFBB-4358-9368-4459011A3CFD}" srcOrd="1" destOrd="0" presId="urn:microsoft.com/office/officeart/2008/layout/LinedList"/>
    <dgm:cxn modelId="{47687572-F9D7-4175-B555-BB556C777A50}" type="presParOf" srcId="{2104137A-BFBB-4358-9368-4459011A3CFD}" destId="{509C91AD-54CD-43A4-94CC-6F4B3BF947D0}" srcOrd="0" destOrd="0" presId="urn:microsoft.com/office/officeart/2008/layout/LinedList"/>
    <dgm:cxn modelId="{111B5055-30F7-4580-88F4-D1D6757FB45A}" type="presParOf" srcId="{2104137A-BFBB-4358-9368-4459011A3CFD}" destId="{B1E74050-6FF5-4F37-8682-813E53DF99EA}" srcOrd="1" destOrd="0" presId="urn:microsoft.com/office/officeart/2008/layout/LinedList"/>
    <dgm:cxn modelId="{5A9F91BC-ED41-4B02-A5A9-2272CD30B57E}" type="presParOf" srcId="{B1E74050-6FF5-4F37-8682-813E53DF99EA}" destId="{177455A1-04E7-4628-BB26-91214736D043}" srcOrd="0" destOrd="0" presId="urn:microsoft.com/office/officeart/2008/layout/LinedList"/>
    <dgm:cxn modelId="{6C44A716-8642-4665-A457-842B3F858FC2}" type="presParOf" srcId="{B1E74050-6FF5-4F37-8682-813E53DF99EA}" destId="{651DBF0E-B7F5-4E6F-9EDF-7DBE12F8CE4C}" srcOrd="1" destOrd="0" presId="urn:microsoft.com/office/officeart/2008/layout/LinedList"/>
    <dgm:cxn modelId="{4A2F5CC6-D517-4F66-9007-02B39520C197}" type="presParOf" srcId="{B1E74050-6FF5-4F37-8682-813E53DF99EA}" destId="{67EF795A-EE19-454D-ACEC-1ACD66E86B69}" srcOrd="2" destOrd="0" presId="urn:microsoft.com/office/officeart/2008/layout/LinedList"/>
    <dgm:cxn modelId="{A8D26366-01F5-4EA8-806E-5244E7F9B68E}" type="presParOf" srcId="{2104137A-BFBB-4358-9368-4459011A3CFD}" destId="{47E133F2-0CE1-40C9-9228-3CC872B72BDC}" srcOrd="2" destOrd="0" presId="urn:microsoft.com/office/officeart/2008/layout/LinedList"/>
    <dgm:cxn modelId="{1F3949AE-C488-4028-ABFC-1C67440BD74B}" type="presParOf" srcId="{2104137A-BFBB-4358-9368-4459011A3CFD}" destId="{45CB3174-9FDC-44B4-B82A-8980C965C770}" srcOrd="3" destOrd="0" presId="urn:microsoft.com/office/officeart/2008/layout/LinedList"/>
    <dgm:cxn modelId="{58E2F07E-A295-40F8-A3F8-FCFC045347E8}" type="presParOf" srcId="{2104137A-BFBB-4358-9368-4459011A3CFD}" destId="{CF843E10-335A-4313-B20A-8B26068C03F0}" srcOrd="4" destOrd="0" presId="urn:microsoft.com/office/officeart/2008/layout/LinedList"/>
    <dgm:cxn modelId="{9406B53D-FF24-41C6-8B60-EDE699879DA7}" type="presParOf" srcId="{CF843E10-335A-4313-B20A-8B26068C03F0}" destId="{BDD0E3CB-B5D9-4C3A-9004-F8BC072D8F08}" srcOrd="0" destOrd="0" presId="urn:microsoft.com/office/officeart/2008/layout/LinedList"/>
    <dgm:cxn modelId="{05E245EB-F22A-42CF-A9D3-D89DA364A82A}" type="presParOf" srcId="{CF843E10-335A-4313-B20A-8B26068C03F0}" destId="{A32FB1C5-DF2E-41B3-8367-FD73FCF83CCF}" srcOrd="1" destOrd="0" presId="urn:microsoft.com/office/officeart/2008/layout/LinedList"/>
    <dgm:cxn modelId="{D28B1491-70EA-4DAF-BB61-EB72E9FCF007}" type="presParOf" srcId="{CF843E10-335A-4313-B20A-8B26068C03F0}" destId="{3D44F704-CA4E-4A07-A537-229E2F2CE24E}" srcOrd="2" destOrd="0" presId="urn:microsoft.com/office/officeart/2008/layout/LinedList"/>
    <dgm:cxn modelId="{7F1477E1-34E8-428D-BDA4-640C7CEF75B9}" type="presParOf" srcId="{2104137A-BFBB-4358-9368-4459011A3CFD}" destId="{EA5279AD-A75C-4371-A8A3-E50B2314A175}" srcOrd="5" destOrd="0" presId="urn:microsoft.com/office/officeart/2008/layout/LinedList"/>
    <dgm:cxn modelId="{BB0681EC-79FD-4548-96A6-58AF00540091}" type="presParOf" srcId="{2104137A-BFBB-4358-9368-4459011A3CFD}" destId="{E148213F-ED41-45CD-ACA7-2B497D013D04}" srcOrd="6" destOrd="0" presId="urn:microsoft.com/office/officeart/2008/layout/LinedList"/>
    <dgm:cxn modelId="{D1C0A8C9-FC5A-48D4-A569-FAF9480974DC}" type="presParOf" srcId="{2104137A-BFBB-4358-9368-4459011A3CFD}" destId="{DA35FAB8-1D67-4F3B-997E-262BC8CBF04A}" srcOrd="7" destOrd="0" presId="urn:microsoft.com/office/officeart/2008/layout/LinedList"/>
    <dgm:cxn modelId="{7D0DB86B-D87E-47D1-BC5B-0CB9C14B7309}" type="presParOf" srcId="{DA35FAB8-1D67-4F3B-997E-262BC8CBF04A}" destId="{E647CEF4-6F82-440E-8989-E73C10E748DF}" srcOrd="0" destOrd="0" presId="urn:microsoft.com/office/officeart/2008/layout/LinedList"/>
    <dgm:cxn modelId="{E7BBAC2B-EE64-463D-A018-2C3A5D6C3199}" type="presParOf" srcId="{DA35FAB8-1D67-4F3B-997E-262BC8CBF04A}" destId="{A6C52E28-93E0-41F9-9AFE-B0AB2BDA7632}" srcOrd="1" destOrd="0" presId="urn:microsoft.com/office/officeart/2008/layout/LinedList"/>
    <dgm:cxn modelId="{372B22E3-5767-421D-AC2D-DE58F2B06E7E}" type="presParOf" srcId="{DA35FAB8-1D67-4F3B-997E-262BC8CBF04A}" destId="{3637FFE7-74BB-4A47-BB47-7C60C1C07B94}" srcOrd="2" destOrd="0" presId="urn:microsoft.com/office/officeart/2008/layout/LinedList"/>
    <dgm:cxn modelId="{DD06A564-8A15-45A7-BE5B-B87A9AF216C1}" type="presParOf" srcId="{2104137A-BFBB-4358-9368-4459011A3CFD}" destId="{87428FF3-B789-4EAD-A14F-D807F4EC910A}" srcOrd="8" destOrd="0" presId="urn:microsoft.com/office/officeart/2008/layout/LinedList"/>
    <dgm:cxn modelId="{428153B4-BD53-47AE-9FE4-935CCDED88B6}" type="presParOf" srcId="{2104137A-BFBB-4358-9368-4459011A3CFD}" destId="{AA500CA8-9039-4C5F-9495-A1794FD70FA9}" srcOrd="9" destOrd="0" presId="urn:microsoft.com/office/officeart/2008/layout/LinedList"/>
    <dgm:cxn modelId="{220A8E4B-9008-490A-9FC8-F183D7FE730B}" type="presParOf" srcId="{2104137A-BFBB-4358-9368-4459011A3CFD}" destId="{625D4D03-2C58-4FA2-9D61-EA9D628B94AA}" srcOrd="10" destOrd="0" presId="urn:microsoft.com/office/officeart/2008/layout/LinedList"/>
    <dgm:cxn modelId="{F499164B-9B06-4A79-93AB-C2766C61BD6F}" type="presParOf" srcId="{625D4D03-2C58-4FA2-9D61-EA9D628B94AA}" destId="{05621D50-A83D-4240-BC5C-5919F810F9B5}" srcOrd="0" destOrd="0" presId="urn:microsoft.com/office/officeart/2008/layout/LinedList"/>
    <dgm:cxn modelId="{26FBD282-112B-422D-AA6E-EC583974F1FB}" type="presParOf" srcId="{625D4D03-2C58-4FA2-9D61-EA9D628B94AA}" destId="{A2CB0699-B0CB-44BD-A767-76705BD5E81F}" srcOrd="1" destOrd="0" presId="urn:microsoft.com/office/officeart/2008/layout/LinedList"/>
    <dgm:cxn modelId="{6FD205FE-E8E5-46A8-9D77-C38A1EED0E81}" type="presParOf" srcId="{625D4D03-2C58-4FA2-9D61-EA9D628B94AA}" destId="{A5431129-B07E-498A-8EA7-8F93B20C914E}" srcOrd="2" destOrd="0" presId="urn:microsoft.com/office/officeart/2008/layout/LinedList"/>
    <dgm:cxn modelId="{06491AD4-A98F-4337-AFB8-E8F39EE77313}" type="presParOf" srcId="{2104137A-BFBB-4358-9368-4459011A3CFD}" destId="{121EA3C2-3765-40F0-AC9E-DD9ADC085862}" srcOrd="11" destOrd="0" presId="urn:microsoft.com/office/officeart/2008/layout/LinedList"/>
    <dgm:cxn modelId="{329A56AB-F539-4B39-B4AF-EFC411B41C4D}" type="presParOf" srcId="{2104137A-BFBB-4358-9368-4459011A3CFD}" destId="{18A66063-77C8-4085-9074-76F502BDC44F}" srcOrd="12" destOrd="0" presId="urn:microsoft.com/office/officeart/2008/layout/LinedList"/>
    <dgm:cxn modelId="{AAFBB477-C12B-46B7-81A3-256274456DE1}" type="presParOf" srcId="{2104137A-BFBB-4358-9368-4459011A3CFD}" destId="{D3BCEAA8-28A6-49C3-8DB5-52ECCD482263}" srcOrd="13" destOrd="0" presId="urn:microsoft.com/office/officeart/2008/layout/LinedList"/>
    <dgm:cxn modelId="{93AF89AB-731F-45B5-A3F5-377FB8F3FC7A}" type="presParOf" srcId="{D3BCEAA8-28A6-49C3-8DB5-52ECCD482263}" destId="{07B866A0-5E0F-4C6B-A595-EB6A23CFE97C}" srcOrd="0" destOrd="0" presId="urn:microsoft.com/office/officeart/2008/layout/LinedList"/>
    <dgm:cxn modelId="{EB7DC794-0C94-4BA5-85AB-6E99B39C0740}" type="presParOf" srcId="{D3BCEAA8-28A6-49C3-8DB5-52ECCD482263}" destId="{E626DC19-E690-4AD6-9E03-7242BFE8AA91}" srcOrd="1" destOrd="0" presId="urn:microsoft.com/office/officeart/2008/layout/LinedList"/>
    <dgm:cxn modelId="{07F5598F-BC4B-4DC1-8E67-FE96008E3C13}" type="presParOf" srcId="{D3BCEAA8-28A6-49C3-8DB5-52ECCD482263}" destId="{BEC1BD7B-1DF5-4CEB-A583-B185E241B234}" srcOrd="2" destOrd="0" presId="urn:microsoft.com/office/officeart/2008/layout/LinedList"/>
    <dgm:cxn modelId="{BC3E37D6-AD62-4A05-9770-E7C6BECCABE1}" type="presParOf" srcId="{2104137A-BFBB-4358-9368-4459011A3CFD}" destId="{0D575DB6-5024-49F5-BCE1-EA0A49E9297E}" srcOrd="14" destOrd="0" presId="urn:microsoft.com/office/officeart/2008/layout/LinedList"/>
    <dgm:cxn modelId="{C626237A-96C8-481F-8E5B-5E05D9B7AF45}" type="presParOf" srcId="{2104137A-BFBB-4358-9368-4459011A3CFD}" destId="{7FDFC8B6-36FB-4E5A-8B06-441CF9DE4FB2}" srcOrd="15" destOrd="0" presId="urn:microsoft.com/office/officeart/2008/layout/LinedList"/>
    <dgm:cxn modelId="{8CC1D42F-253E-468C-BBB9-E8F3B6ABFDBD}" type="presParOf" srcId="{2104137A-BFBB-4358-9368-4459011A3CFD}" destId="{4DCAC7CC-BEEA-4354-8E01-E0263051236D}" srcOrd="16" destOrd="0" presId="urn:microsoft.com/office/officeart/2008/layout/LinedList"/>
    <dgm:cxn modelId="{55452082-E0A6-4101-BA9B-4AFDE611B8E9}" type="presParOf" srcId="{4DCAC7CC-BEEA-4354-8E01-E0263051236D}" destId="{F0CD64C0-4A8A-4150-8A1E-72DFB4D3C868}" srcOrd="0" destOrd="0" presId="urn:microsoft.com/office/officeart/2008/layout/LinedList"/>
    <dgm:cxn modelId="{CD196F33-7856-43D9-9FA9-3FFEB7856FF4}" type="presParOf" srcId="{4DCAC7CC-BEEA-4354-8E01-E0263051236D}" destId="{12859A70-CB9E-4523-9AD7-7FE645647226}" srcOrd="1" destOrd="0" presId="urn:microsoft.com/office/officeart/2008/layout/LinedList"/>
    <dgm:cxn modelId="{760E0001-1BD0-4866-8BCC-4D5EA488F42A}" type="presParOf" srcId="{4DCAC7CC-BEEA-4354-8E01-E0263051236D}" destId="{3B4AB8FD-0F37-4125-86FD-2C21008BE495}" srcOrd="2" destOrd="0" presId="urn:microsoft.com/office/officeart/2008/layout/LinedList"/>
    <dgm:cxn modelId="{622D004F-61CD-4ABC-A8F4-984D2534CAE3}" type="presParOf" srcId="{2104137A-BFBB-4358-9368-4459011A3CFD}" destId="{B960FEA2-3378-4463-B95E-283501D84197}" srcOrd="17" destOrd="0" presId="urn:microsoft.com/office/officeart/2008/layout/LinedList"/>
    <dgm:cxn modelId="{D59970B7-813B-4E52-AB38-4D4744547AED}" type="presParOf" srcId="{2104137A-BFBB-4358-9368-4459011A3CFD}" destId="{81CE7D91-D339-4C58-B1F4-13A85BB7840C}"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16E007D-21A2-4659-B42C-865B148C4EC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733F4555-29B3-441E-87EA-C9520FC5B6CB}">
      <dgm:prSet phldrT="[Texto]"/>
      <dgm:spPr/>
      <dgm:t>
        <a:bodyPr/>
        <a:lstStyle/>
        <a:p>
          <a:r>
            <a:rPr lang="en-GB" u="sng" dirty="0" err="1" smtClean="0"/>
            <a:t>Funciones</a:t>
          </a:r>
          <a:endParaRPr lang="en-GB" u="sng" dirty="0"/>
        </a:p>
      </dgm:t>
    </dgm:pt>
    <dgm:pt modelId="{F9470FA8-EA2D-482A-BB73-59DFD07C676E}" type="parTrans" cxnId="{7DD67886-C87F-4A79-A3F8-50142B4CBCFF}">
      <dgm:prSet/>
      <dgm:spPr/>
      <dgm:t>
        <a:bodyPr/>
        <a:lstStyle/>
        <a:p>
          <a:endParaRPr lang="en-GB"/>
        </a:p>
      </dgm:t>
    </dgm:pt>
    <dgm:pt modelId="{117D0B32-EEA7-45CD-AFAE-FBE5E16E515A}" type="sibTrans" cxnId="{7DD67886-C87F-4A79-A3F8-50142B4CBCFF}">
      <dgm:prSet/>
      <dgm:spPr/>
      <dgm:t>
        <a:bodyPr/>
        <a:lstStyle/>
        <a:p>
          <a:endParaRPr lang="en-GB"/>
        </a:p>
      </dgm:t>
    </dgm:pt>
    <dgm:pt modelId="{E1C0817B-CF61-4B65-B10B-E674673B0CE0}">
      <dgm:prSet phldrT="[Texto]" custT="1"/>
      <dgm:spPr/>
      <dgm:t>
        <a:bodyPr/>
        <a:lstStyle/>
        <a:p>
          <a:r>
            <a:rPr lang="es-ES" sz="1800" u="none" dirty="0" smtClean="0"/>
            <a:t>a) Valorar y dar el visto bueno a los cursos de formación seleccionados de acuerdo con las necesidades y los objetivos del proyecto. </a:t>
          </a:r>
          <a:endParaRPr lang="en-GB" sz="1800" u="none" dirty="0"/>
        </a:p>
      </dgm:t>
    </dgm:pt>
    <dgm:pt modelId="{2D836811-0632-4C13-9C42-0F0A49E6DFFC}" type="parTrans" cxnId="{8A21A76B-EFB5-4DAD-9215-DB1542172431}">
      <dgm:prSet/>
      <dgm:spPr/>
      <dgm:t>
        <a:bodyPr/>
        <a:lstStyle/>
        <a:p>
          <a:endParaRPr lang="es-ES"/>
        </a:p>
      </dgm:t>
    </dgm:pt>
    <dgm:pt modelId="{AFB8E72B-4E4C-4E66-B6FD-28A301A74FAF}" type="sibTrans" cxnId="{8A21A76B-EFB5-4DAD-9215-DB1542172431}">
      <dgm:prSet/>
      <dgm:spPr/>
      <dgm:t>
        <a:bodyPr/>
        <a:lstStyle/>
        <a:p>
          <a:endParaRPr lang="es-ES"/>
        </a:p>
      </dgm:t>
    </dgm:pt>
    <dgm:pt modelId="{873A1038-DE51-446D-A3CE-97C5094FCEB3}">
      <dgm:prSet custT="1"/>
      <dgm:spPr/>
      <dgm:t>
        <a:bodyPr/>
        <a:lstStyle/>
        <a:p>
          <a:r>
            <a:rPr lang="es-ES" sz="1800" u="none" dirty="0"/>
            <a:t>b) Valorar la idoneidad de los centros de acogida para realizar los periodos de observación de acuerdo con los objetivos del proyecto y las necesidades de cada centro.</a:t>
          </a:r>
        </a:p>
      </dgm:t>
    </dgm:pt>
    <dgm:pt modelId="{D4217917-2710-4434-BD5D-69E853D045FB}" type="parTrans" cxnId="{8817717A-4854-4979-B0D0-1C6A2C4EF1D0}">
      <dgm:prSet/>
      <dgm:spPr/>
      <dgm:t>
        <a:bodyPr/>
        <a:lstStyle/>
        <a:p>
          <a:endParaRPr lang="es-ES"/>
        </a:p>
      </dgm:t>
    </dgm:pt>
    <dgm:pt modelId="{A96F90B6-4A7B-4767-B608-3BD6C7C568BD}" type="sibTrans" cxnId="{8817717A-4854-4979-B0D0-1C6A2C4EF1D0}">
      <dgm:prSet/>
      <dgm:spPr/>
      <dgm:t>
        <a:bodyPr/>
        <a:lstStyle/>
        <a:p>
          <a:endParaRPr lang="es-ES"/>
        </a:p>
      </dgm:t>
    </dgm:pt>
    <dgm:pt modelId="{37BF2599-C4F9-4DCA-A3CB-C60A5B295E14}">
      <dgm:prSet custT="1"/>
      <dgm:spPr/>
      <dgm:t>
        <a:bodyPr/>
        <a:lstStyle/>
        <a:p>
          <a:r>
            <a:rPr lang="es-ES" sz="1800" u="none" dirty="0"/>
            <a:t>c) Realizar y supervisar los acuerdos entre los centros de acogida y los participantes para los periodos de observación. </a:t>
          </a:r>
        </a:p>
      </dgm:t>
    </dgm:pt>
    <dgm:pt modelId="{99538EF7-3ADB-4435-8272-7ED91D6A3713}" type="parTrans" cxnId="{35556A92-B619-4F3E-B195-83089E718F07}">
      <dgm:prSet/>
      <dgm:spPr/>
      <dgm:t>
        <a:bodyPr/>
        <a:lstStyle/>
        <a:p>
          <a:endParaRPr lang="es-ES"/>
        </a:p>
      </dgm:t>
    </dgm:pt>
    <dgm:pt modelId="{5CBBCA78-1842-478B-B4A1-CF7546239A0F}" type="sibTrans" cxnId="{35556A92-B619-4F3E-B195-83089E718F07}">
      <dgm:prSet/>
      <dgm:spPr/>
      <dgm:t>
        <a:bodyPr/>
        <a:lstStyle/>
        <a:p>
          <a:endParaRPr lang="es-ES"/>
        </a:p>
      </dgm:t>
    </dgm:pt>
    <dgm:pt modelId="{9FD206D9-AF7B-4BAB-B59C-D12A8ACC6BB3}">
      <dgm:prSet custT="1"/>
      <dgm:spPr/>
      <dgm:t>
        <a:bodyPr/>
        <a:lstStyle/>
        <a:p>
          <a:r>
            <a:rPr lang="es-ES" sz="1800" u="none" dirty="0"/>
            <a:t>d) Comprobar que los participantes obtienen el certificado del curso y de los periodos de observación en el tiempo y forma que establece el programa Erasmus+.</a:t>
          </a:r>
        </a:p>
      </dgm:t>
    </dgm:pt>
    <dgm:pt modelId="{7E7EA025-16A3-4028-9E18-6181CF900A92}" type="parTrans" cxnId="{34E4BEEA-337E-4472-BDCD-7D3F1B8116AD}">
      <dgm:prSet/>
      <dgm:spPr/>
      <dgm:t>
        <a:bodyPr/>
        <a:lstStyle/>
        <a:p>
          <a:endParaRPr lang="es-ES"/>
        </a:p>
      </dgm:t>
    </dgm:pt>
    <dgm:pt modelId="{329C89D6-90AB-4AEA-9662-2D2A6A0C6990}" type="sibTrans" cxnId="{34E4BEEA-337E-4472-BDCD-7D3F1B8116AD}">
      <dgm:prSet/>
      <dgm:spPr/>
      <dgm:t>
        <a:bodyPr/>
        <a:lstStyle/>
        <a:p>
          <a:endParaRPr lang="es-ES"/>
        </a:p>
      </dgm:t>
    </dgm:pt>
    <dgm:pt modelId="{D9D1E646-F259-451C-8EFA-58EE4B934797}">
      <dgm:prSet custT="1"/>
      <dgm:spPr/>
      <dgm:t>
        <a:bodyPr/>
        <a:lstStyle/>
        <a:p>
          <a:r>
            <a:rPr lang="es-ES" sz="1800" u="none" dirty="0"/>
            <a:t>e) Velar por que  los participantes participen en las actividades del Proyecto eTwinning "Lazos eTwinning" que la Comisión General Erasmus+ fundará para dar sostenibilidad al proyecto y hacer partícipes del mismo a las comunidades educativas de los centros que forman parte del consorcio.  Durante la movilidad, los participantes deberán escribir una entrada en el diario de viaje en la página del Twinspace creado para el proyecto Erasmus+.</a:t>
          </a:r>
        </a:p>
      </dgm:t>
    </dgm:pt>
    <dgm:pt modelId="{2E127F7E-7853-4400-B6FE-C6AC2526F1F0}" type="parTrans" cxnId="{88684633-B07A-4DE1-A0AC-402913B2F334}">
      <dgm:prSet/>
      <dgm:spPr/>
      <dgm:t>
        <a:bodyPr/>
        <a:lstStyle/>
        <a:p>
          <a:endParaRPr lang="es-ES"/>
        </a:p>
      </dgm:t>
    </dgm:pt>
    <dgm:pt modelId="{B17AE7F5-1C34-4F24-BAC9-7B097BA66889}" type="sibTrans" cxnId="{88684633-B07A-4DE1-A0AC-402913B2F334}">
      <dgm:prSet/>
      <dgm:spPr/>
      <dgm:t>
        <a:bodyPr/>
        <a:lstStyle/>
        <a:p>
          <a:endParaRPr lang="es-ES"/>
        </a:p>
      </dgm:t>
    </dgm:pt>
    <dgm:pt modelId="{0227419F-C04B-4684-8498-727C80297BC5}">
      <dgm:prSet custT="1"/>
      <dgm:spPr/>
      <dgm:t>
        <a:bodyPr/>
        <a:lstStyle/>
        <a:p>
          <a:r>
            <a:rPr lang="es-ES" sz="1800" u="none" dirty="0"/>
            <a:t>f) Colaborar con la comisión de viajes en las reuniones con los participantes antes, durante y después de las movilidades. </a:t>
          </a:r>
        </a:p>
      </dgm:t>
    </dgm:pt>
    <dgm:pt modelId="{9FA00081-F437-44D5-9E01-1641FB8F7854}" type="parTrans" cxnId="{089067D7-0915-4439-A66C-DB08BD043328}">
      <dgm:prSet/>
      <dgm:spPr/>
      <dgm:t>
        <a:bodyPr/>
        <a:lstStyle/>
        <a:p>
          <a:endParaRPr lang="es-ES"/>
        </a:p>
      </dgm:t>
    </dgm:pt>
    <dgm:pt modelId="{8A06F6EF-3343-4CD2-A65A-B11A31152698}" type="sibTrans" cxnId="{089067D7-0915-4439-A66C-DB08BD043328}">
      <dgm:prSet/>
      <dgm:spPr/>
      <dgm:t>
        <a:bodyPr/>
        <a:lstStyle/>
        <a:p>
          <a:endParaRPr lang="es-ES"/>
        </a:p>
      </dgm:t>
    </dgm:pt>
    <dgm:pt modelId="{B62F525B-F640-40BF-9702-BB0342C950B2}">
      <dgm:prSet custT="1"/>
      <dgm:spPr/>
      <dgm:t>
        <a:bodyPr/>
        <a:lstStyle/>
        <a:p>
          <a:r>
            <a:rPr lang="es-ES" sz="1800" u="none" dirty="0"/>
            <a:t>g) Cuantas otras funciones pedagógicas sean demandadas para el correcto desarrollo del proyecto. </a:t>
          </a:r>
        </a:p>
      </dgm:t>
    </dgm:pt>
    <dgm:pt modelId="{7177816A-667C-4D55-BC9F-0CD8E5AB0F6B}" type="parTrans" cxnId="{0771DF87-E29D-4BB2-B996-64340CF543F9}">
      <dgm:prSet/>
      <dgm:spPr/>
      <dgm:t>
        <a:bodyPr/>
        <a:lstStyle/>
        <a:p>
          <a:endParaRPr lang="es-ES"/>
        </a:p>
      </dgm:t>
    </dgm:pt>
    <dgm:pt modelId="{95FBF933-B5DE-4E8C-9E26-B75310E31D14}" type="sibTrans" cxnId="{0771DF87-E29D-4BB2-B996-64340CF543F9}">
      <dgm:prSet/>
      <dgm:spPr/>
      <dgm:t>
        <a:bodyPr/>
        <a:lstStyle/>
        <a:p>
          <a:endParaRPr lang="es-ES"/>
        </a:p>
      </dgm:t>
    </dgm:pt>
    <dgm:pt modelId="{38E5751A-4C31-4F1C-AA28-7A30C041E6AB}" type="pres">
      <dgm:prSet presAssocID="{616E007D-21A2-4659-B42C-865B148C4ECE}" presName="vert0" presStyleCnt="0">
        <dgm:presLayoutVars>
          <dgm:dir/>
          <dgm:animOne val="branch"/>
          <dgm:animLvl val="lvl"/>
        </dgm:presLayoutVars>
      </dgm:prSet>
      <dgm:spPr/>
      <dgm:t>
        <a:bodyPr/>
        <a:lstStyle/>
        <a:p>
          <a:endParaRPr lang="es-ES"/>
        </a:p>
      </dgm:t>
    </dgm:pt>
    <dgm:pt modelId="{CD24095F-54A9-4C3A-844D-C2FEE3A4C6DC}" type="pres">
      <dgm:prSet presAssocID="{733F4555-29B3-441E-87EA-C9520FC5B6CB}" presName="thickLine" presStyleLbl="alignNode1" presStyleIdx="0" presStyleCnt="1"/>
      <dgm:spPr/>
    </dgm:pt>
    <dgm:pt modelId="{73EEA8E0-33DB-4AC8-8C99-55989BCFDE47}" type="pres">
      <dgm:prSet presAssocID="{733F4555-29B3-441E-87EA-C9520FC5B6CB}" presName="horz1" presStyleCnt="0"/>
      <dgm:spPr/>
    </dgm:pt>
    <dgm:pt modelId="{7885F04D-23B1-4011-9563-361D64A66D59}" type="pres">
      <dgm:prSet presAssocID="{733F4555-29B3-441E-87EA-C9520FC5B6CB}" presName="tx1" presStyleLbl="revTx" presStyleIdx="0" presStyleCnt="8"/>
      <dgm:spPr/>
      <dgm:t>
        <a:bodyPr/>
        <a:lstStyle/>
        <a:p>
          <a:endParaRPr lang="en-GB"/>
        </a:p>
      </dgm:t>
    </dgm:pt>
    <dgm:pt modelId="{2104137A-BFBB-4358-9368-4459011A3CFD}" type="pres">
      <dgm:prSet presAssocID="{733F4555-29B3-441E-87EA-C9520FC5B6CB}" presName="vert1" presStyleCnt="0"/>
      <dgm:spPr/>
    </dgm:pt>
    <dgm:pt modelId="{8357BB3C-A29D-4304-823D-D1A071302942}" type="pres">
      <dgm:prSet presAssocID="{E1C0817B-CF61-4B65-B10B-E674673B0CE0}" presName="vertSpace2a" presStyleCnt="0"/>
      <dgm:spPr/>
    </dgm:pt>
    <dgm:pt modelId="{ABA2D80F-94C9-4353-A4CE-7CDE3CDF6BE6}" type="pres">
      <dgm:prSet presAssocID="{E1C0817B-CF61-4B65-B10B-E674673B0CE0}" presName="horz2" presStyleCnt="0"/>
      <dgm:spPr/>
    </dgm:pt>
    <dgm:pt modelId="{9EDC4D09-5E56-4A82-8414-0B5A902E594F}" type="pres">
      <dgm:prSet presAssocID="{E1C0817B-CF61-4B65-B10B-E674673B0CE0}" presName="horzSpace2" presStyleCnt="0"/>
      <dgm:spPr/>
    </dgm:pt>
    <dgm:pt modelId="{F1D09BA9-B659-43ED-9804-372D048BEC90}" type="pres">
      <dgm:prSet presAssocID="{E1C0817B-CF61-4B65-B10B-E674673B0CE0}" presName="tx2" presStyleLbl="revTx" presStyleIdx="1" presStyleCnt="8"/>
      <dgm:spPr/>
      <dgm:t>
        <a:bodyPr/>
        <a:lstStyle/>
        <a:p>
          <a:endParaRPr lang="es-ES"/>
        </a:p>
      </dgm:t>
    </dgm:pt>
    <dgm:pt modelId="{01ED84EC-3555-4970-8EF1-5F8C3947F4C3}" type="pres">
      <dgm:prSet presAssocID="{E1C0817B-CF61-4B65-B10B-E674673B0CE0}" presName="vert2" presStyleCnt="0"/>
      <dgm:spPr/>
    </dgm:pt>
    <dgm:pt modelId="{99D9881B-1D33-49B1-97CE-F880F3E41225}" type="pres">
      <dgm:prSet presAssocID="{E1C0817B-CF61-4B65-B10B-E674673B0CE0}" presName="thinLine2b" presStyleLbl="callout" presStyleIdx="0" presStyleCnt="7"/>
      <dgm:spPr/>
    </dgm:pt>
    <dgm:pt modelId="{3EA9042D-F096-4F03-91FA-752D48449191}" type="pres">
      <dgm:prSet presAssocID="{E1C0817B-CF61-4B65-B10B-E674673B0CE0}" presName="vertSpace2b" presStyleCnt="0"/>
      <dgm:spPr/>
    </dgm:pt>
    <dgm:pt modelId="{C9693ADE-9332-4B51-9F8F-2815325B7E1D}" type="pres">
      <dgm:prSet presAssocID="{873A1038-DE51-446D-A3CE-97C5094FCEB3}" presName="horz2" presStyleCnt="0"/>
      <dgm:spPr/>
    </dgm:pt>
    <dgm:pt modelId="{9BCFDA8F-42F9-4D7B-AE8D-24485A81B69E}" type="pres">
      <dgm:prSet presAssocID="{873A1038-DE51-446D-A3CE-97C5094FCEB3}" presName="horzSpace2" presStyleCnt="0"/>
      <dgm:spPr/>
    </dgm:pt>
    <dgm:pt modelId="{FD520420-63BF-45B4-BA17-997377F84396}" type="pres">
      <dgm:prSet presAssocID="{873A1038-DE51-446D-A3CE-97C5094FCEB3}" presName="tx2" presStyleLbl="revTx" presStyleIdx="2" presStyleCnt="8"/>
      <dgm:spPr/>
      <dgm:t>
        <a:bodyPr/>
        <a:lstStyle/>
        <a:p>
          <a:endParaRPr lang="es-ES"/>
        </a:p>
      </dgm:t>
    </dgm:pt>
    <dgm:pt modelId="{B521DB52-3E77-4B43-9E2B-CAC529560B70}" type="pres">
      <dgm:prSet presAssocID="{873A1038-DE51-446D-A3CE-97C5094FCEB3}" presName="vert2" presStyleCnt="0"/>
      <dgm:spPr/>
    </dgm:pt>
    <dgm:pt modelId="{F723FC6B-7DE7-48C3-9169-C067ACB75050}" type="pres">
      <dgm:prSet presAssocID="{873A1038-DE51-446D-A3CE-97C5094FCEB3}" presName="thinLine2b" presStyleLbl="callout" presStyleIdx="1" presStyleCnt="7"/>
      <dgm:spPr/>
    </dgm:pt>
    <dgm:pt modelId="{3C351F30-9D6E-492D-B6E4-35ADD3A143D3}" type="pres">
      <dgm:prSet presAssocID="{873A1038-DE51-446D-A3CE-97C5094FCEB3}" presName="vertSpace2b" presStyleCnt="0"/>
      <dgm:spPr/>
    </dgm:pt>
    <dgm:pt modelId="{BA19B9CA-6003-4E93-907F-9908BBA6955E}" type="pres">
      <dgm:prSet presAssocID="{37BF2599-C4F9-4DCA-A3CB-C60A5B295E14}" presName="horz2" presStyleCnt="0"/>
      <dgm:spPr/>
    </dgm:pt>
    <dgm:pt modelId="{6BA5882B-C0B5-48D8-A7BF-3D3E695582EA}" type="pres">
      <dgm:prSet presAssocID="{37BF2599-C4F9-4DCA-A3CB-C60A5B295E14}" presName="horzSpace2" presStyleCnt="0"/>
      <dgm:spPr/>
    </dgm:pt>
    <dgm:pt modelId="{C21290A6-B4FF-4544-B7FD-2A9588D67EBA}" type="pres">
      <dgm:prSet presAssocID="{37BF2599-C4F9-4DCA-A3CB-C60A5B295E14}" presName="tx2" presStyleLbl="revTx" presStyleIdx="3" presStyleCnt="8"/>
      <dgm:spPr/>
      <dgm:t>
        <a:bodyPr/>
        <a:lstStyle/>
        <a:p>
          <a:endParaRPr lang="es-ES"/>
        </a:p>
      </dgm:t>
    </dgm:pt>
    <dgm:pt modelId="{7CAE8CB6-173A-4C97-A8DD-E2C9AFBFB1FD}" type="pres">
      <dgm:prSet presAssocID="{37BF2599-C4F9-4DCA-A3CB-C60A5B295E14}" presName="vert2" presStyleCnt="0"/>
      <dgm:spPr/>
    </dgm:pt>
    <dgm:pt modelId="{8EFDEDD1-842E-4345-9E43-A1E5E091042F}" type="pres">
      <dgm:prSet presAssocID="{37BF2599-C4F9-4DCA-A3CB-C60A5B295E14}" presName="thinLine2b" presStyleLbl="callout" presStyleIdx="2" presStyleCnt="7"/>
      <dgm:spPr/>
    </dgm:pt>
    <dgm:pt modelId="{46239DCC-2B51-41CE-BF4E-677BC388F8B5}" type="pres">
      <dgm:prSet presAssocID="{37BF2599-C4F9-4DCA-A3CB-C60A5B295E14}" presName="vertSpace2b" presStyleCnt="0"/>
      <dgm:spPr/>
    </dgm:pt>
    <dgm:pt modelId="{C25335D6-382F-400B-B65B-E9688E814010}" type="pres">
      <dgm:prSet presAssocID="{9FD206D9-AF7B-4BAB-B59C-D12A8ACC6BB3}" presName="horz2" presStyleCnt="0"/>
      <dgm:spPr/>
    </dgm:pt>
    <dgm:pt modelId="{D365A321-73B9-42A9-BD16-2E815413D6A3}" type="pres">
      <dgm:prSet presAssocID="{9FD206D9-AF7B-4BAB-B59C-D12A8ACC6BB3}" presName="horzSpace2" presStyleCnt="0"/>
      <dgm:spPr/>
    </dgm:pt>
    <dgm:pt modelId="{7630FF94-E6FE-4633-9DE8-68B1AEE3B443}" type="pres">
      <dgm:prSet presAssocID="{9FD206D9-AF7B-4BAB-B59C-D12A8ACC6BB3}" presName="tx2" presStyleLbl="revTx" presStyleIdx="4" presStyleCnt="8"/>
      <dgm:spPr/>
      <dgm:t>
        <a:bodyPr/>
        <a:lstStyle/>
        <a:p>
          <a:endParaRPr lang="es-ES"/>
        </a:p>
      </dgm:t>
    </dgm:pt>
    <dgm:pt modelId="{4FA4CA7D-7268-436F-99B8-6E6068624620}" type="pres">
      <dgm:prSet presAssocID="{9FD206D9-AF7B-4BAB-B59C-D12A8ACC6BB3}" presName="vert2" presStyleCnt="0"/>
      <dgm:spPr/>
    </dgm:pt>
    <dgm:pt modelId="{7C7F6169-4FF9-4BD0-B378-64CE9AD5EE76}" type="pres">
      <dgm:prSet presAssocID="{9FD206D9-AF7B-4BAB-B59C-D12A8ACC6BB3}" presName="thinLine2b" presStyleLbl="callout" presStyleIdx="3" presStyleCnt="7"/>
      <dgm:spPr/>
    </dgm:pt>
    <dgm:pt modelId="{16AC9CD7-7712-4A39-83A6-21AC93A1C036}" type="pres">
      <dgm:prSet presAssocID="{9FD206D9-AF7B-4BAB-B59C-D12A8ACC6BB3}" presName="vertSpace2b" presStyleCnt="0"/>
      <dgm:spPr/>
    </dgm:pt>
    <dgm:pt modelId="{80480173-DBD0-4502-8AA3-81C63276BC63}" type="pres">
      <dgm:prSet presAssocID="{D9D1E646-F259-451C-8EFA-58EE4B934797}" presName="horz2" presStyleCnt="0"/>
      <dgm:spPr/>
    </dgm:pt>
    <dgm:pt modelId="{E9D51E5B-1B7E-48F2-96D1-86D35CD59A02}" type="pres">
      <dgm:prSet presAssocID="{D9D1E646-F259-451C-8EFA-58EE4B934797}" presName="horzSpace2" presStyleCnt="0"/>
      <dgm:spPr/>
    </dgm:pt>
    <dgm:pt modelId="{8757342B-ABC2-4748-B1AD-AADF1C039256}" type="pres">
      <dgm:prSet presAssocID="{D9D1E646-F259-451C-8EFA-58EE4B934797}" presName="tx2" presStyleLbl="revTx" presStyleIdx="5" presStyleCnt="8" custScaleY="192996"/>
      <dgm:spPr/>
      <dgm:t>
        <a:bodyPr/>
        <a:lstStyle/>
        <a:p>
          <a:endParaRPr lang="es-ES"/>
        </a:p>
      </dgm:t>
    </dgm:pt>
    <dgm:pt modelId="{991B4E4B-96B5-4770-AA7E-ECEA2475AC34}" type="pres">
      <dgm:prSet presAssocID="{D9D1E646-F259-451C-8EFA-58EE4B934797}" presName="vert2" presStyleCnt="0"/>
      <dgm:spPr/>
    </dgm:pt>
    <dgm:pt modelId="{31C34777-BF37-4A8A-A3F1-B7D35009D6CE}" type="pres">
      <dgm:prSet presAssocID="{D9D1E646-F259-451C-8EFA-58EE4B934797}" presName="thinLine2b" presStyleLbl="callout" presStyleIdx="4" presStyleCnt="7"/>
      <dgm:spPr/>
    </dgm:pt>
    <dgm:pt modelId="{34CA6802-A061-49F0-82EE-63C507AE737D}" type="pres">
      <dgm:prSet presAssocID="{D9D1E646-F259-451C-8EFA-58EE4B934797}" presName="vertSpace2b" presStyleCnt="0"/>
      <dgm:spPr/>
    </dgm:pt>
    <dgm:pt modelId="{CAF8B92B-AB33-4EA6-A0B9-F7A939577ED2}" type="pres">
      <dgm:prSet presAssocID="{0227419F-C04B-4684-8498-727C80297BC5}" presName="horz2" presStyleCnt="0"/>
      <dgm:spPr/>
    </dgm:pt>
    <dgm:pt modelId="{E6261E4F-7F2C-4806-81E8-B072A282DB7D}" type="pres">
      <dgm:prSet presAssocID="{0227419F-C04B-4684-8498-727C80297BC5}" presName="horzSpace2" presStyleCnt="0"/>
      <dgm:spPr/>
    </dgm:pt>
    <dgm:pt modelId="{4241ECF0-372F-4DBD-ACDB-BB3C1EE33580}" type="pres">
      <dgm:prSet presAssocID="{0227419F-C04B-4684-8498-727C80297BC5}" presName="tx2" presStyleLbl="revTx" presStyleIdx="6" presStyleCnt="8" custScaleY="111580"/>
      <dgm:spPr/>
      <dgm:t>
        <a:bodyPr/>
        <a:lstStyle/>
        <a:p>
          <a:endParaRPr lang="es-ES"/>
        </a:p>
      </dgm:t>
    </dgm:pt>
    <dgm:pt modelId="{8450826B-1AFA-4EC0-8D94-049B08C790A9}" type="pres">
      <dgm:prSet presAssocID="{0227419F-C04B-4684-8498-727C80297BC5}" presName="vert2" presStyleCnt="0"/>
      <dgm:spPr/>
    </dgm:pt>
    <dgm:pt modelId="{952B7EBD-45E6-4EFE-94A0-32C968E2AB24}" type="pres">
      <dgm:prSet presAssocID="{0227419F-C04B-4684-8498-727C80297BC5}" presName="thinLine2b" presStyleLbl="callout" presStyleIdx="5" presStyleCnt="7"/>
      <dgm:spPr/>
    </dgm:pt>
    <dgm:pt modelId="{3F8FCD84-EEA2-4E25-89AD-89AD74F1AA4B}" type="pres">
      <dgm:prSet presAssocID="{0227419F-C04B-4684-8498-727C80297BC5}" presName="vertSpace2b" presStyleCnt="0"/>
      <dgm:spPr/>
    </dgm:pt>
    <dgm:pt modelId="{EFBF1338-2890-4439-9B6B-82CAD0B85BE8}" type="pres">
      <dgm:prSet presAssocID="{B62F525B-F640-40BF-9702-BB0342C950B2}" presName="horz2" presStyleCnt="0"/>
      <dgm:spPr/>
    </dgm:pt>
    <dgm:pt modelId="{F2F85E31-35C8-415D-BE0B-A2A2CE39768A}" type="pres">
      <dgm:prSet presAssocID="{B62F525B-F640-40BF-9702-BB0342C950B2}" presName="horzSpace2" presStyleCnt="0"/>
      <dgm:spPr/>
    </dgm:pt>
    <dgm:pt modelId="{7CFC9040-E75A-4D87-9003-5BB5C268D2E3}" type="pres">
      <dgm:prSet presAssocID="{B62F525B-F640-40BF-9702-BB0342C950B2}" presName="tx2" presStyleLbl="revTx" presStyleIdx="7" presStyleCnt="8"/>
      <dgm:spPr/>
      <dgm:t>
        <a:bodyPr/>
        <a:lstStyle/>
        <a:p>
          <a:endParaRPr lang="es-ES"/>
        </a:p>
      </dgm:t>
    </dgm:pt>
    <dgm:pt modelId="{B9A64A56-3D06-42AA-9C9B-42C96468979E}" type="pres">
      <dgm:prSet presAssocID="{B62F525B-F640-40BF-9702-BB0342C950B2}" presName="vert2" presStyleCnt="0"/>
      <dgm:spPr/>
    </dgm:pt>
    <dgm:pt modelId="{CBEEAC90-4E6F-440E-8CA6-E1B85A9C1F60}" type="pres">
      <dgm:prSet presAssocID="{B62F525B-F640-40BF-9702-BB0342C950B2}" presName="thinLine2b" presStyleLbl="callout" presStyleIdx="6" presStyleCnt="7"/>
      <dgm:spPr/>
    </dgm:pt>
    <dgm:pt modelId="{FCFA6DDC-30D5-470B-8A16-80C0BA4E31FC}" type="pres">
      <dgm:prSet presAssocID="{B62F525B-F640-40BF-9702-BB0342C950B2}" presName="vertSpace2b" presStyleCnt="0"/>
      <dgm:spPr/>
    </dgm:pt>
  </dgm:ptLst>
  <dgm:cxnLst>
    <dgm:cxn modelId="{35556A92-B619-4F3E-B195-83089E718F07}" srcId="{733F4555-29B3-441E-87EA-C9520FC5B6CB}" destId="{37BF2599-C4F9-4DCA-A3CB-C60A5B295E14}" srcOrd="2" destOrd="0" parTransId="{99538EF7-3ADB-4435-8272-7ED91D6A3713}" sibTransId="{5CBBCA78-1842-478B-B4A1-CF7546239A0F}"/>
    <dgm:cxn modelId="{3C1C117B-4AFC-4585-9315-C9CE130A7334}" type="presOf" srcId="{D9D1E646-F259-451C-8EFA-58EE4B934797}" destId="{8757342B-ABC2-4748-B1AD-AADF1C039256}" srcOrd="0" destOrd="0" presId="urn:microsoft.com/office/officeart/2008/layout/LinedList"/>
    <dgm:cxn modelId="{D333C666-A328-4282-A9B9-D88726053487}" type="presOf" srcId="{0227419F-C04B-4684-8498-727C80297BC5}" destId="{4241ECF0-372F-4DBD-ACDB-BB3C1EE33580}" srcOrd="0" destOrd="0" presId="urn:microsoft.com/office/officeart/2008/layout/LinedList"/>
    <dgm:cxn modelId="{87AD6D5D-7039-462C-93E4-635709A5368E}" type="presOf" srcId="{9FD206D9-AF7B-4BAB-B59C-D12A8ACC6BB3}" destId="{7630FF94-E6FE-4633-9DE8-68B1AEE3B443}" srcOrd="0" destOrd="0" presId="urn:microsoft.com/office/officeart/2008/layout/LinedList"/>
    <dgm:cxn modelId="{F48C902A-17B8-4683-AA5A-C67535DB3053}" type="presOf" srcId="{873A1038-DE51-446D-A3CE-97C5094FCEB3}" destId="{FD520420-63BF-45B4-BA17-997377F84396}" srcOrd="0" destOrd="0" presId="urn:microsoft.com/office/officeart/2008/layout/LinedList"/>
    <dgm:cxn modelId="{8A21A76B-EFB5-4DAD-9215-DB1542172431}" srcId="{733F4555-29B3-441E-87EA-C9520FC5B6CB}" destId="{E1C0817B-CF61-4B65-B10B-E674673B0CE0}" srcOrd="0" destOrd="0" parTransId="{2D836811-0632-4C13-9C42-0F0A49E6DFFC}" sibTransId="{AFB8E72B-4E4C-4E66-B6FD-28A301A74FAF}"/>
    <dgm:cxn modelId="{8CB5EE2C-07DC-42CE-A9D1-B6192AC7B180}" type="presOf" srcId="{B62F525B-F640-40BF-9702-BB0342C950B2}" destId="{7CFC9040-E75A-4D87-9003-5BB5C268D2E3}" srcOrd="0" destOrd="0" presId="urn:microsoft.com/office/officeart/2008/layout/LinedList"/>
    <dgm:cxn modelId="{88684633-B07A-4DE1-A0AC-402913B2F334}" srcId="{733F4555-29B3-441E-87EA-C9520FC5B6CB}" destId="{D9D1E646-F259-451C-8EFA-58EE4B934797}" srcOrd="4" destOrd="0" parTransId="{2E127F7E-7853-4400-B6FE-C6AC2526F1F0}" sibTransId="{B17AE7F5-1C34-4F24-BAC9-7B097BA66889}"/>
    <dgm:cxn modelId="{639A7000-CDC4-4D53-B9DC-62616B8C5F60}" type="presOf" srcId="{E1C0817B-CF61-4B65-B10B-E674673B0CE0}" destId="{F1D09BA9-B659-43ED-9804-372D048BEC90}" srcOrd="0" destOrd="0" presId="urn:microsoft.com/office/officeart/2008/layout/LinedList"/>
    <dgm:cxn modelId="{0771DF87-E29D-4BB2-B996-64340CF543F9}" srcId="{733F4555-29B3-441E-87EA-C9520FC5B6CB}" destId="{B62F525B-F640-40BF-9702-BB0342C950B2}" srcOrd="6" destOrd="0" parTransId="{7177816A-667C-4D55-BC9F-0CD8E5AB0F6B}" sibTransId="{95FBF933-B5DE-4E8C-9E26-B75310E31D14}"/>
    <dgm:cxn modelId="{8817717A-4854-4979-B0D0-1C6A2C4EF1D0}" srcId="{733F4555-29B3-441E-87EA-C9520FC5B6CB}" destId="{873A1038-DE51-446D-A3CE-97C5094FCEB3}" srcOrd="1" destOrd="0" parTransId="{D4217917-2710-4434-BD5D-69E853D045FB}" sibTransId="{A96F90B6-4A7B-4767-B608-3BD6C7C568BD}"/>
    <dgm:cxn modelId="{5361FC9A-1218-42DF-AA5F-6939108A1974}" type="presOf" srcId="{733F4555-29B3-441E-87EA-C9520FC5B6CB}" destId="{7885F04D-23B1-4011-9563-361D64A66D59}" srcOrd="0" destOrd="0" presId="urn:microsoft.com/office/officeart/2008/layout/LinedList"/>
    <dgm:cxn modelId="{089067D7-0915-4439-A66C-DB08BD043328}" srcId="{733F4555-29B3-441E-87EA-C9520FC5B6CB}" destId="{0227419F-C04B-4684-8498-727C80297BC5}" srcOrd="5" destOrd="0" parTransId="{9FA00081-F437-44D5-9E01-1641FB8F7854}" sibTransId="{8A06F6EF-3343-4CD2-A65A-B11A31152698}"/>
    <dgm:cxn modelId="{7DD67886-C87F-4A79-A3F8-50142B4CBCFF}" srcId="{616E007D-21A2-4659-B42C-865B148C4ECE}" destId="{733F4555-29B3-441E-87EA-C9520FC5B6CB}" srcOrd="0" destOrd="0" parTransId="{F9470FA8-EA2D-482A-BB73-59DFD07C676E}" sibTransId="{117D0B32-EEA7-45CD-AFAE-FBE5E16E515A}"/>
    <dgm:cxn modelId="{CC480781-405B-45FD-AA12-4B7754CAF63C}" type="presOf" srcId="{37BF2599-C4F9-4DCA-A3CB-C60A5B295E14}" destId="{C21290A6-B4FF-4544-B7FD-2A9588D67EBA}" srcOrd="0" destOrd="0" presId="urn:microsoft.com/office/officeart/2008/layout/LinedList"/>
    <dgm:cxn modelId="{34E4BEEA-337E-4472-BDCD-7D3F1B8116AD}" srcId="{733F4555-29B3-441E-87EA-C9520FC5B6CB}" destId="{9FD206D9-AF7B-4BAB-B59C-D12A8ACC6BB3}" srcOrd="3" destOrd="0" parTransId="{7E7EA025-16A3-4028-9E18-6181CF900A92}" sibTransId="{329C89D6-90AB-4AEA-9662-2D2A6A0C6990}"/>
    <dgm:cxn modelId="{195077E1-3519-4231-AF70-A4092CC75BE8}" type="presOf" srcId="{616E007D-21A2-4659-B42C-865B148C4ECE}" destId="{38E5751A-4C31-4F1C-AA28-7A30C041E6AB}" srcOrd="0" destOrd="0" presId="urn:microsoft.com/office/officeart/2008/layout/LinedList"/>
    <dgm:cxn modelId="{81D691F5-EC42-4DD7-AEB5-D552249D475D}" type="presParOf" srcId="{38E5751A-4C31-4F1C-AA28-7A30C041E6AB}" destId="{CD24095F-54A9-4C3A-844D-C2FEE3A4C6DC}" srcOrd="0" destOrd="0" presId="urn:microsoft.com/office/officeart/2008/layout/LinedList"/>
    <dgm:cxn modelId="{0CD84815-3F08-4149-BA53-D9B8210DBCA8}" type="presParOf" srcId="{38E5751A-4C31-4F1C-AA28-7A30C041E6AB}" destId="{73EEA8E0-33DB-4AC8-8C99-55989BCFDE47}" srcOrd="1" destOrd="0" presId="urn:microsoft.com/office/officeart/2008/layout/LinedList"/>
    <dgm:cxn modelId="{B1B258B1-9648-42D4-A296-E661C3CA8EF9}" type="presParOf" srcId="{73EEA8E0-33DB-4AC8-8C99-55989BCFDE47}" destId="{7885F04D-23B1-4011-9563-361D64A66D59}" srcOrd="0" destOrd="0" presId="urn:microsoft.com/office/officeart/2008/layout/LinedList"/>
    <dgm:cxn modelId="{086FB5A5-AFB1-4AB7-A668-8AE63BC79652}" type="presParOf" srcId="{73EEA8E0-33DB-4AC8-8C99-55989BCFDE47}" destId="{2104137A-BFBB-4358-9368-4459011A3CFD}" srcOrd="1" destOrd="0" presId="urn:microsoft.com/office/officeart/2008/layout/LinedList"/>
    <dgm:cxn modelId="{75311276-5E5A-44B9-B2BF-6ED3606AD7EE}" type="presParOf" srcId="{2104137A-BFBB-4358-9368-4459011A3CFD}" destId="{8357BB3C-A29D-4304-823D-D1A071302942}" srcOrd="0" destOrd="0" presId="urn:microsoft.com/office/officeart/2008/layout/LinedList"/>
    <dgm:cxn modelId="{B1B4F665-CF03-4FDA-80C4-9C16EEC9EDF6}" type="presParOf" srcId="{2104137A-BFBB-4358-9368-4459011A3CFD}" destId="{ABA2D80F-94C9-4353-A4CE-7CDE3CDF6BE6}" srcOrd="1" destOrd="0" presId="urn:microsoft.com/office/officeart/2008/layout/LinedList"/>
    <dgm:cxn modelId="{58184A8E-9B24-40C5-B8EC-9B74EA65C4E4}" type="presParOf" srcId="{ABA2D80F-94C9-4353-A4CE-7CDE3CDF6BE6}" destId="{9EDC4D09-5E56-4A82-8414-0B5A902E594F}" srcOrd="0" destOrd="0" presId="urn:microsoft.com/office/officeart/2008/layout/LinedList"/>
    <dgm:cxn modelId="{50172B97-5562-405E-8B3E-F0415F7EC1BF}" type="presParOf" srcId="{ABA2D80F-94C9-4353-A4CE-7CDE3CDF6BE6}" destId="{F1D09BA9-B659-43ED-9804-372D048BEC90}" srcOrd="1" destOrd="0" presId="urn:microsoft.com/office/officeart/2008/layout/LinedList"/>
    <dgm:cxn modelId="{AA6F9469-DEEF-4889-A586-AAAA5022F3D1}" type="presParOf" srcId="{ABA2D80F-94C9-4353-A4CE-7CDE3CDF6BE6}" destId="{01ED84EC-3555-4970-8EF1-5F8C3947F4C3}" srcOrd="2" destOrd="0" presId="urn:microsoft.com/office/officeart/2008/layout/LinedList"/>
    <dgm:cxn modelId="{431BB49B-D916-4BF5-A120-125A18BF1488}" type="presParOf" srcId="{2104137A-BFBB-4358-9368-4459011A3CFD}" destId="{99D9881B-1D33-49B1-97CE-F880F3E41225}" srcOrd="2" destOrd="0" presId="urn:microsoft.com/office/officeart/2008/layout/LinedList"/>
    <dgm:cxn modelId="{50D4B53C-5041-4C66-A0E5-B9AC62BFBEB9}" type="presParOf" srcId="{2104137A-BFBB-4358-9368-4459011A3CFD}" destId="{3EA9042D-F096-4F03-91FA-752D48449191}" srcOrd="3" destOrd="0" presId="urn:microsoft.com/office/officeart/2008/layout/LinedList"/>
    <dgm:cxn modelId="{32A0C922-A038-44B4-9807-62367FD5FEAE}" type="presParOf" srcId="{2104137A-BFBB-4358-9368-4459011A3CFD}" destId="{C9693ADE-9332-4B51-9F8F-2815325B7E1D}" srcOrd="4" destOrd="0" presId="urn:microsoft.com/office/officeart/2008/layout/LinedList"/>
    <dgm:cxn modelId="{D0E144FE-A737-4D2B-9CE7-8F14B9247DCC}" type="presParOf" srcId="{C9693ADE-9332-4B51-9F8F-2815325B7E1D}" destId="{9BCFDA8F-42F9-4D7B-AE8D-24485A81B69E}" srcOrd="0" destOrd="0" presId="urn:microsoft.com/office/officeart/2008/layout/LinedList"/>
    <dgm:cxn modelId="{2E41D645-DFD6-4DD5-938E-82E38FDA371D}" type="presParOf" srcId="{C9693ADE-9332-4B51-9F8F-2815325B7E1D}" destId="{FD520420-63BF-45B4-BA17-997377F84396}" srcOrd="1" destOrd="0" presId="urn:microsoft.com/office/officeart/2008/layout/LinedList"/>
    <dgm:cxn modelId="{D24C5463-0E78-4014-ADC6-41155F7E0ECB}" type="presParOf" srcId="{C9693ADE-9332-4B51-9F8F-2815325B7E1D}" destId="{B521DB52-3E77-4B43-9E2B-CAC529560B70}" srcOrd="2" destOrd="0" presId="urn:microsoft.com/office/officeart/2008/layout/LinedList"/>
    <dgm:cxn modelId="{501E8579-2CF3-4E79-A7DD-6F9C3C7E3208}" type="presParOf" srcId="{2104137A-BFBB-4358-9368-4459011A3CFD}" destId="{F723FC6B-7DE7-48C3-9169-C067ACB75050}" srcOrd="5" destOrd="0" presId="urn:microsoft.com/office/officeart/2008/layout/LinedList"/>
    <dgm:cxn modelId="{BDBB6184-777C-4719-80D7-0BBCC9856611}" type="presParOf" srcId="{2104137A-BFBB-4358-9368-4459011A3CFD}" destId="{3C351F30-9D6E-492D-B6E4-35ADD3A143D3}" srcOrd="6" destOrd="0" presId="urn:microsoft.com/office/officeart/2008/layout/LinedList"/>
    <dgm:cxn modelId="{D8A9BE48-F785-4961-9F49-515E231287B8}" type="presParOf" srcId="{2104137A-BFBB-4358-9368-4459011A3CFD}" destId="{BA19B9CA-6003-4E93-907F-9908BBA6955E}" srcOrd="7" destOrd="0" presId="urn:microsoft.com/office/officeart/2008/layout/LinedList"/>
    <dgm:cxn modelId="{E565AED2-60E6-45AC-BAA1-873145DF5E7D}" type="presParOf" srcId="{BA19B9CA-6003-4E93-907F-9908BBA6955E}" destId="{6BA5882B-C0B5-48D8-A7BF-3D3E695582EA}" srcOrd="0" destOrd="0" presId="urn:microsoft.com/office/officeart/2008/layout/LinedList"/>
    <dgm:cxn modelId="{50339B82-C7B5-453B-8043-4C449455B6EE}" type="presParOf" srcId="{BA19B9CA-6003-4E93-907F-9908BBA6955E}" destId="{C21290A6-B4FF-4544-B7FD-2A9588D67EBA}" srcOrd="1" destOrd="0" presId="urn:microsoft.com/office/officeart/2008/layout/LinedList"/>
    <dgm:cxn modelId="{99F7022F-C944-41AD-B441-420F590D4EBB}" type="presParOf" srcId="{BA19B9CA-6003-4E93-907F-9908BBA6955E}" destId="{7CAE8CB6-173A-4C97-A8DD-E2C9AFBFB1FD}" srcOrd="2" destOrd="0" presId="urn:microsoft.com/office/officeart/2008/layout/LinedList"/>
    <dgm:cxn modelId="{7D050BFF-7C6C-4B6D-913B-C8E2EAA6FC52}" type="presParOf" srcId="{2104137A-BFBB-4358-9368-4459011A3CFD}" destId="{8EFDEDD1-842E-4345-9E43-A1E5E091042F}" srcOrd="8" destOrd="0" presId="urn:microsoft.com/office/officeart/2008/layout/LinedList"/>
    <dgm:cxn modelId="{D3A47F51-99FE-49C6-BAB5-0FAF76E28405}" type="presParOf" srcId="{2104137A-BFBB-4358-9368-4459011A3CFD}" destId="{46239DCC-2B51-41CE-BF4E-677BC388F8B5}" srcOrd="9" destOrd="0" presId="urn:microsoft.com/office/officeart/2008/layout/LinedList"/>
    <dgm:cxn modelId="{4AD265C6-6C88-41A5-AF8C-5D830018A188}" type="presParOf" srcId="{2104137A-BFBB-4358-9368-4459011A3CFD}" destId="{C25335D6-382F-400B-B65B-E9688E814010}" srcOrd="10" destOrd="0" presId="urn:microsoft.com/office/officeart/2008/layout/LinedList"/>
    <dgm:cxn modelId="{8132DF36-F4CF-4393-AE22-1A21A028D68B}" type="presParOf" srcId="{C25335D6-382F-400B-B65B-E9688E814010}" destId="{D365A321-73B9-42A9-BD16-2E815413D6A3}" srcOrd="0" destOrd="0" presId="urn:microsoft.com/office/officeart/2008/layout/LinedList"/>
    <dgm:cxn modelId="{126A62C3-DFEE-4BD2-B7D9-0103D18B7905}" type="presParOf" srcId="{C25335D6-382F-400B-B65B-E9688E814010}" destId="{7630FF94-E6FE-4633-9DE8-68B1AEE3B443}" srcOrd="1" destOrd="0" presId="urn:microsoft.com/office/officeart/2008/layout/LinedList"/>
    <dgm:cxn modelId="{4302F95E-7A4F-4E74-BEB3-EB614ECCF51D}" type="presParOf" srcId="{C25335D6-382F-400B-B65B-E9688E814010}" destId="{4FA4CA7D-7268-436F-99B8-6E6068624620}" srcOrd="2" destOrd="0" presId="urn:microsoft.com/office/officeart/2008/layout/LinedList"/>
    <dgm:cxn modelId="{27CA7F94-4B0F-4F0F-9539-223D97F38FAE}" type="presParOf" srcId="{2104137A-BFBB-4358-9368-4459011A3CFD}" destId="{7C7F6169-4FF9-4BD0-B378-64CE9AD5EE76}" srcOrd="11" destOrd="0" presId="urn:microsoft.com/office/officeart/2008/layout/LinedList"/>
    <dgm:cxn modelId="{43C12732-F746-4EE7-B9F5-908FF179F27B}" type="presParOf" srcId="{2104137A-BFBB-4358-9368-4459011A3CFD}" destId="{16AC9CD7-7712-4A39-83A6-21AC93A1C036}" srcOrd="12" destOrd="0" presId="urn:microsoft.com/office/officeart/2008/layout/LinedList"/>
    <dgm:cxn modelId="{EA9DD9F6-C84A-4E14-B1DC-D21679A87230}" type="presParOf" srcId="{2104137A-BFBB-4358-9368-4459011A3CFD}" destId="{80480173-DBD0-4502-8AA3-81C63276BC63}" srcOrd="13" destOrd="0" presId="urn:microsoft.com/office/officeart/2008/layout/LinedList"/>
    <dgm:cxn modelId="{7ADCEFF1-AF5F-4C25-BE7C-43DAE02D1C3E}" type="presParOf" srcId="{80480173-DBD0-4502-8AA3-81C63276BC63}" destId="{E9D51E5B-1B7E-48F2-96D1-86D35CD59A02}" srcOrd="0" destOrd="0" presId="urn:microsoft.com/office/officeart/2008/layout/LinedList"/>
    <dgm:cxn modelId="{AA0B8D66-6A9C-427A-B3C0-45513D29F9B7}" type="presParOf" srcId="{80480173-DBD0-4502-8AA3-81C63276BC63}" destId="{8757342B-ABC2-4748-B1AD-AADF1C039256}" srcOrd="1" destOrd="0" presId="urn:microsoft.com/office/officeart/2008/layout/LinedList"/>
    <dgm:cxn modelId="{0368D54D-F7A1-4EC3-8737-A0FA454EBA45}" type="presParOf" srcId="{80480173-DBD0-4502-8AA3-81C63276BC63}" destId="{991B4E4B-96B5-4770-AA7E-ECEA2475AC34}" srcOrd="2" destOrd="0" presId="urn:microsoft.com/office/officeart/2008/layout/LinedList"/>
    <dgm:cxn modelId="{FFC7D03B-C125-4A4E-A5C6-29C501F83230}" type="presParOf" srcId="{2104137A-BFBB-4358-9368-4459011A3CFD}" destId="{31C34777-BF37-4A8A-A3F1-B7D35009D6CE}" srcOrd="14" destOrd="0" presId="urn:microsoft.com/office/officeart/2008/layout/LinedList"/>
    <dgm:cxn modelId="{1FDF5C2C-08CB-490C-AC4A-AD1D6FBFE4C8}" type="presParOf" srcId="{2104137A-BFBB-4358-9368-4459011A3CFD}" destId="{34CA6802-A061-49F0-82EE-63C507AE737D}" srcOrd="15" destOrd="0" presId="urn:microsoft.com/office/officeart/2008/layout/LinedList"/>
    <dgm:cxn modelId="{A97540F9-35BF-48F5-8BF3-CE6A02426E37}" type="presParOf" srcId="{2104137A-BFBB-4358-9368-4459011A3CFD}" destId="{CAF8B92B-AB33-4EA6-A0B9-F7A939577ED2}" srcOrd="16" destOrd="0" presId="urn:microsoft.com/office/officeart/2008/layout/LinedList"/>
    <dgm:cxn modelId="{0C6F4E74-1A87-4E1E-8E79-E39B1989CF95}" type="presParOf" srcId="{CAF8B92B-AB33-4EA6-A0B9-F7A939577ED2}" destId="{E6261E4F-7F2C-4806-81E8-B072A282DB7D}" srcOrd="0" destOrd="0" presId="urn:microsoft.com/office/officeart/2008/layout/LinedList"/>
    <dgm:cxn modelId="{800D8190-1EBD-453D-9C98-997502C6A05F}" type="presParOf" srcId="{CAF8B92B-AB33-4EA6-A0B9-F7A939577ED2}" destId="{4241ECF0-372F-4DBD-ACDB-BB3C1EE33580}" srcOrd="1" destOrd="0" presId="urn:microsoft.com/office/officeart/2008/layout/LinedList"/>
    <dgm:cxn modelId="{C79F4E79-19BB-4421-AFF1-3C2117A126E8}" type="presParOf" srcId="{CAF8B92B-AB33-4EA6-A0B9-F7A939577ED2}" destId="{8450826B-1AFA-4EC0-8D94-049B08C790A9}" srcOrd="2" destOrd="0" presId="urn:microsoft.com/office/officeart/2008/layout/LinedList"/>
    <dgm:cxn modelId="{4BDD195B-0AB6-462F-865B-4C8C2EDB4C39}" type="presParOf" srcId="{2104137A-BFBB-4358-9368-4459011A3CFD}" destId="{952B7EBD-45E6-4EFE-94A0-32C968E2AB24}" srcOrd="17" destOrd="0" presId="urn:microsoft.com/office/officeart/2008/layout/LinedList"/>
    <dgm:cxn modelId="{69DF98C0-4914-420D-BDEF-13FE0D4F4367}" type="presParOf" srcId="{2104137A-BFBB-4358-9368-4459011A3CFD}" destId="{3F8FCD84-EEA2-4E25-89AD-89AD74F1AA4B}" srcOrd="18" destOrd="0" presId="urn:microsoft.com/office/officeart/2008/layout/LinedList"/>
    <dgm:cxn modelId="{1FD117B2-5F98-4238-9EB8-36D7F8244E7A}" type="presParOf" srcId="{2104137A-BFBB-4358-9368-4459011A3CFD}" destId="{EFBF1338-2890-4439-9B6B-82CAD0B85BE8}" srcOrd="19" destOrd="0" presId="urn:microsoft.com/office/officeart/2008/layout/LinedList"/>
    <dgm:cxn modelId="{7AF47C46-A43A-44F4-8544-B25259ADDC13}" type="presParOf" srcId="{EFBF1338-2890-4439-9B6B-82CAD0B85BE8}" destId="{F2F85E31-35C8-415D-BE0B-A2A2CE39768A}" srcOrd="0" destOrd="0" presId="urn:microsoft.com/office/officeart/2008/layout/LinedList"/>
    <dgm:cxn modelId="{244710C4-7682-4F38-B011-18E49B1CF8F0}" type="presParOf" srcId="{EFBF1338-2890-4439-9B6B-82CAD0B85BE8}" destId="{7CFC9040-E75A-4D87-9003-5BB5C268D2E3}" srcOrd="1" destOrd="0" presId="urn:microsoft.com/office/officeart/2008/layout/LinedList"/>
    <dgm:cxn modelId="{236AA31F-4CD5-4F87-AAD6-D5F693AE1083}" type="presParOf" srcId="{EFBF1338-2890-4439-9B6B-82CAD0B85BE8}" destId="{B9A64A56-3D06-42AA-9C9B-42C96468979E}" srcOrd="2" destOrd="0" presId="urn:microsoft.com/office/officeart/2008/layout/LinedList"/>
    <dgm:cxn modelId="{D4B09156-061A-42DC-97E0-C05CBD58295D}" type="presParOf" srcId="{2104137A-BFBB-4358-9368-4459011A3CFD}" destId="{CBEEAC90-4E6F-440E-8CA6-E1B85A9C1F60}" srcOrd="20" destOrd="0" presId="urn:microsoft.com/office/officeart/2008/layout/LinedList"/>
    <dgm:cxn modelId="{1DC5AC6D-03CA-4CEB-9FEB-77BD24AB8034}" type="presParOf" srcId="{2104137A-BFBB-4358-9368-4459011A3CFD}" destId="{FCFA6DDC-30D5-470B-8A16-80C0BA4E31FC}"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16E007D-21A2-4659-B42C-865B148C4EC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733F4555-29B3-441E-87EA-C9520FC5B6CB}">
      <dgm:prSet phldrT="[Texto]"/>
      <dgm:spPr/>
      <dgm:t>
        <a:bodyPr/>
        <a:lstStyle/>
        <a:p>
          <a:r>
            <a:rPr lang="es-ES" dirty="0" smtClean="0"/>
            <a:t>5. Comisión económica</a:t>
          </a:r>
          <a:endParaRPr lang="en-GB" dirty="0"/>
        </a:p>
      </dgm:t>
    </dgm:pt>
    <dgm:pt modelId="{F9470FA8-EA2D-482A-BB73-59DFD07C676E}" type="parTrans" cxnId="{7DD67886-C87F-4A79-A3F8-50142B4CBCFF}">
      <dgm:prSet/>
      <dgm:spPr/>
      <dgm:t>
        <a:bodyPr/>
        <a:lstStyle/>
        <a:p>
          <a:endParaRPr lang="en-GB"/>
        </a:p>
      </dgm:t>
    </dgm:pt>
    <dgm:pt modelId="{117D0B32-EEA7-45CD-AFAE-FBE5E16E515A}" type="sibTrans" cxnId="{7DD67886-C87F-4A79-A3F8-50142B4CBCFF}">
      <dgm:prSet/>
      <dgm:spPr/>
      <dgm:t>
        <a:bodyPr/>
        <a:lstStyle/>
        <a:p>
          <a:endParaRPr lang="en-GB"/>
        </a:p>
      </dgm:t>
    </dgm:pt>
    <dgm:pt modelId="{F30C1460-26F2-449F-825B-1514A7BF3FE5}">
      <dgm:prSet phldrT="[Texto]"/>
      <dgm:spPr/>
      <dgm:t>
        <a:bodyPr/>
        <a:lstStyle/>
        <a:p>
          <a:r>
            <a:rPr lang="es-ES" dirty="0" smtClean="0"/>
            <a:t>Director del Centro Educativo</a:t>
          </a:r>
          <a:endParaRPr lang="en-GB" dirty="0"/>
        </a:p>
      </dgm:t>
    </dgm:pt>
    <dgm:pt modelId="{F32914F1-B1A0-4144-8BA3-40BBEBA7FC54}" type="parTrans" cxnId="{6BE1136C-B778-4634-9B4D-0CB63C19EB8E}">
      <dgm:prSet/>
      <dgm:spPr/>
      <dgm:t>
        <a:bodyPr/>
        <a:lstStyle/>
        <a:p>
          <a:endParaRPr lang="en-GB"/>
        </a:p>
      </dgm:t>
    </dgm:pt>
    <dgm:pt modelId="{7C014515-262B-4B83-A88B-AE6688A4434B}" type="sibTrans" cxnId="{6BE1136C-B778-4634-9B4D-0CB63C19EB8E}">
      <dgm:prSet/>
      <dgm:spPr/>
      <dgm:t>
        <a:bodyPr/>
        <a:lstStyle/>
        <a:p>
          <a:endParaRPr lang="en-GB"/>
        </a:p>
      </dgm:t>
    </dgm:pt>
    <dgm:pt modelId="{4A62135D-8B5A-4D5F-A59B-5CB9299A5845}">
      <dgm:prSet phldrT="[Texto]"/>
      <dgm:spPr/>
      <dgm:t>
        <a:bodyPr/>
        <a:lstStyle/>
        <a:p>
          <a:r>
            <a:rPr lang="es-ES" dirty="0" smtClean="0"/>
            <a:t>Secretario </a:t>
          </a:r>
          <a:endParaRPr lang="en-GB" dirty="0"/>
        </a:p>
      </dgm:t>
    </dgm:pt>
    <dgm:pt modelId="{31BDD116-E4A2-4DAB-BA9C-BB14C0C2331E}" type="parTrans" cxnId="{6B477685-FC49-4959-AF6F-9EC2433896E3}">
      <dgm:prSet/>
      <dgm:spPr/>
      <dgm:t>
        <a:bodyPr/>
        <a:lstStyle/>
        <a:p>
          <a:endParaRPr lang="en-GB"/>
        </a:p>
      </dgm:t>
    </dgm:pt>
    <dgm:pt modelId="{6C28C4E6-38E6-43BD-A1DA-1D2B59CEF194}" type="sibTrans" cxnId="{6B477685-FC49-4959-AF6F-9EC2433896E3}">
      <dgm:prSet/>
      <dgm:spPr/>
      <dgm:t>
        <a:bodyPr/>
        <a:lstStyle/>
        <a:p>
          <a:endParaRPr lang="en-GB"/>
        </a:p>
      </dgm:t>
    </dgm:pt>
    <dgm:pt modelId="{92B8D67C-FE53-4755-A67E-14AAA675A660}">
      <dgm:prSet phldrT="[Texto]"/>
      <dgm:spPr/>
      <dgm:t>
        <a:bodyPr/>
        <a:lstStyle/>
        <a:p>
          <a:r>
            <a:rPr lang="es-ES" dirty="0" smtClean="0"/>
            <a:t>Coordinador del proyecto Erasmus+ en el centro</a:t>
          </a:r>
          <a:endParaRPr lang="en-GB" dirty="0"/>
        </a:p>
      </dgm:t>
    </dgm:pt>
    <dgm:pt modelId="{C3C4965D-4FFF-4B82-B420-3511D7440E41}" type="parTrans" cxnId="{8B6B118E-E283-4354-A285-C5C1557FE447}">
      <dgm:prSet/>
      <dgm:spPr/>
      <dgm:t>
        <a:bodyPr/>
        <a:lstStyle/>
        <a:p>
          <a:endParaRPr lang="en-GB"/>
        </a:p>
      </dgm:t>
    </dgm:pt>
    <dgm:pt modelId="{E4AA5B32-8FEB-46AB-9625-2B365C0AD085}" type="sibTrans" cxnId="{8B6B118E-E283-4354-A285-C5C1557FE447}">
      <dgm:prSet/>
      <dgm:spPr/>
      <dgm:t>
        <a:bodyPr/>
        <a:lstStyle/>
        <a:p>
          <a:endParaRPr lang="en-GB"/>
        </a:p>
      </dgm:t>
    </dgm:pt>
    <dgm:pt modelId="{38E5751A-4C31-4F1C-AA28-7A30C041E6AB}" type="pres">
      <dgm:prSet presAssocID="{616E007D-21A2-4659-B42C-865B148C4ECE}" presName="vert0" presStyleCnt="0">
        <dgm:presLayoutVars>
          <dgm:dir/>
          <dgm:animOne val="branch"/>
          <dgm:animLvl val="lvl"/>
        </dgm:presLayoutVars>
      </dgm:prSet>
      <dgm:spPr/>
      <dgm:t>
        <a:bodyPr/>
        <a:lstStyle/>
        <a:p>
          <a:endParaRPr lang="es-ES"/>
        </a:p>
      </dgm:t>
    </dgm:pt>
    <dgm:pt modelId="{CD24095F-54A9-4C3A-844D-C2FEE3A4C6DC}" type="pres">
      <dgm:prSet presAssocID="{733F4555-29B3-441E-87EA-C9520FC5B6CB}" presName="thickLine" presStyleLbl="alignNode1" presStyleIdx="0" presStyleCnt="1"/>
      <dgm:spPr/>
    </dgm:pt>
    <dgm:pt modelId="{73EEA8E0-33DB-4AC8-8C99-55989BCFDE47}" type="pres">
      <dgm:prSet presAssocID="{733F4555-29B3-441E-87EA-C9520FC5B6CB}" presName="horz1" presStyleCnt="0"/>
      <dgm:spPr/>
    </dgm:pt>
    <dgm:pt modelId="{7885F04D-23B1-4011-9563-361D64A66D59}" type="pres">
      <dgm:prSet presAssocID="{733F4555-29B3-441E-87EA-C9520FC5B6CB}" presName="tx1" presStyleLbl="revTx" presStyleIdx="0" presStyleCnt="4"/>
      <dgm:spPr/>
      <dgm:t>
        <a:bodyPr/>
        <a:lstStyle/>
        <a:p>
          <a:endParaRPr lang="en-GB"/>
        </a:p>
      </dgm:t>
    </dgm:pt>
    <dgm:pt modelId="{2104137A-BFBB-4358-9368-4459011A3CFD}" type="pres">
      <dgm:prSet presAssocID="{733F4555-29B3-441E-87EA-C9520FC5B6CB}" presName="vert1" presStyleCnt="0"/>
      <dgm:spPr/>
    </dgm:pt>
    <dgm:pt modelId="{509C91AD-54CD-43A4-94CC-6F4B3BF947D0}" type="pres">
      <dgm:prSet presAssocID="{F30C1460-26F2-449F-825B-1514A7BF3FE5}" presName="vertSpace2a" presStyleCnt="0"/>
      <dgm:spPr/>
    </dgm:pt>
    <dgm:pt modelId="{B1E74050-6FF5-4F37-8682-813E53DF99EA}" type="pres">
      <dgm:prSet presAssocID="{F30C1460-26F2-449F-825B-1514A7BF3FE5}" presName="horz2" presStyleCnt="0"/>
      <dgm:spPr/>
    </dgm:pt>
    <dgm:pt modelId="{177455A1-04E7-4628-BB26-91214736D043}" type="pres">
      <dgm:prSet presAssocID="{F30C1460-26F2-449F-825B-1514A7BF3FE5}" presName="horzSpace2" presStyleCnt="0"/>
      <dgm:spPr/>
    </dgm:pt>
    <dgm:pt modelId="{651DBF0E-B7F5-4E6F-9EDF-7DBE12F8CE4C}" type="pres">
      <dgm:prSet presAssocID="{F30C1460-26F2-449F-825B-1514A7BF3FE5}" presName="tx2" presStyleLbl="revTx" presStyleIdx="1" presStyleCnt="4"/>
      <dgm:spPr/>
      <dgm:t>
        <a:bodyPr/>
        <a:lstStyle/>
        <a:p>
          <a:endParaRPr lang="en-GB"/>
        </a:p>
      </dgm:t>
    </dgm:pt>
    <dgm:pt modelId="{67EF795A-EE19-454D-ACEC-1ACD66E86B69}" type="pres">
      <dgm:prSet presAssocID="{F30C1460-26F2-449F-825B-1514A7BF3FE5}" presName="vert2" presStyleCnt="0"/>
      <dgm:spPr/>
    </dgm:pt>
    <dgm:pt modelId="{47E133F2-0CE1-40C9-9228-3CC872B72BDC}" type="pres">
      <dgm:prSet presAssocID="{F30C1460-26F2-449F-825B-1514A7BF3FE5}" presName="thinLine2b" presStyleLbl="callout" presStyleIdx="0" presStyleCnt="3"/>
      <dgm:spPr/>
    </dgm:pt>
    <dgm:pt modelId="{45CB3174-9FDC-44B4-B82A-8980C965C770}" type="pres">
      <dgm:prSet presAssocID="{F30C1460-26F2-449F-825B-1514A7BF3FE5}" presName="vertSpace2b" presStyleCnt="0"/>
      <dgm:spPr/>
    </dgm:pt>
    <dgm:pt modelId="{CF843E10-335A-4313-B20A-8B26068C03F0}" type="pres">
      <dgm:prSet presAssocID="{4A62135D-8B5A-4D5F-A59B-5CB9299A5845}" presName="horz2" presStyleCnt="0"/>
      <dgm:spPr/>
    </dgm:pt>
    <dgm:pt modelId="{BDD0E3CB-B5D9-4C3A-9004-F8BC072D8F08}" type="pres">
      <dgm:prSet presAssocID="{4A62135D-8B5A-4D5F-A59B-5CB9299A5845}" presName="horzSpace2" presStyleCnt="0"/>
      <dgm:spPr/>
    </dgm:pt>
    <dgm:pt modelId="{A32FB1C5-DF2E-41B3-8367-FD73FCF83CCF}" type="pres">
      <dgm:prSet presAssocID="{4A62135D-8B5A-4D5F-A59B-5CB9299A5845}" presName="tx2" presStyleLbl="revTx" presStyleIdx="2" presStyleCnt="4"/>
      <dgm:spPr/>
      <dgm:t>
        <a:bodyPr/>
        <a:lstStyle/>
        <a:p>
          <a:endParaRPr lang="es-ES"/>
        </a:p>
      </dgm:t>
    </dgm:pt>
    <dgm:pt modelId="{3D44F704-CA4E-4A07-A537-229E2F2CE24E}" type="pres">
      <dgm:prSet presAssocID="{4A62135D-8B5A-4D5F-A59B-5CB9299A5845}" presName="vert2" presStyleCnt="0"/>
      <dgm:spPr/>
    </dgm:pt>
    <dgm:pt modelId="{EA5279AD-A75C-4371-A8A3-E50B2314A175}" type="pres">
      <dgm:prSet presAssocID="{4A62135D-8B5A-4D5F-A59B-5CB9299A5845}" presName="thinLine2b" presStyleLbl="callout" presStyleIdx="1" presStyleCnt="3"/>
      <dgm:spPr/>
    </dgm:pt>
    <dgm:pt modelId="{E148213F-ED41-45CD-ACA7-2B497D013D04}" type="pres">
      <dgm:prSet presAssocID="{4A62135D-8B5A-4D5F-A59B-5CB9299A5845}" presName="vertSpace2b" presStyleCnt="0"/>
      <dgm:spPr/>
    </dgm:pt>
    <dgm:pt modelId="{625D4D03-2C58-4FA2-9D61-EA9D628B94AA}" type="pres">
      <dgm:prSet presAssocID="{92B8D67C-FE53-4755-A67E-14AAA675A660}" presName="horz2" presStyleCnt="0"/>
      <dgm:spPr/>
    </dgm:pt>
    <dgm:pt modelId="{05621D50-A83D-4240-BC5C-5919F810F9B5}" type="pres">
      <dgm:prSet presAssocID="{92B8D67C-FE53-4755-A67E-14AAA675A660}" presName="horzSpace2" presStyleCnt="0"/>
      <dgm:spPr/>
    </dgm:pt>
    <dgm:pt modelId="{A2CB0699-B0CB-44BD-A767-76705BD5E81F}" type="pres">
      <dgm:prSet presAssocID="{92B8D67C-FE53-4755-A67E-14AAA675A660}" presName="tx2" presStyleLbl="revTx" presStyleIdx="3" presStyleCnt="4"/>
      <dgm:spPr/>
      <dgm:t>
        <a:bodyPr/>
        <a:lstStyle/>
        <a:p>
          <a:endParaRPr lang="en-GB"/>
        </a:p>
      </dgm:t>
    </dgm:pt>
    <dgm:pt modelId="{A5431129-B07E-498A-8EA7-8F93B20C914E}" type="pres">
      <dgm:prSet presAssocID="{92B8D67C-FE53-4755-A67E-14AAA675A660}" presName="vert2" presStyleCnt="0"/>
      <dgm:spPr/>
    </dgm:pt>
    <dgm:pt modelId="{121EA3C2-3765-40F0-AC9E-DD9ADC085862}" type="pres">
      <dgm:prSet presAssocID="{92B8D67C-FE53-4755-A67E-14AAA675A660}" presName="thinLine2b" presStyleLbl="callout" presStyleIdx="2" presStyleCnt="3"/>
      <dgm:spPr/>
    </dgm:pt>
    <dgm:pt modelId="{18A66063-77C8-4085-9074-76F502BDC44F}" type="pres">
      <dgm:prSet presAssocID="{92B8D67C-FE53-4755-A67E-14AAA675A660}" presName="vertSpace2b" presStyleCnt="0"/>
      <dgm:spPr/>
    </dgm:pt>
  </dgm:ptLst>
  <dgm:cxnLst>
    <dgm:cxn modelId="{6B477685-FC49-4959-AF6F-9EC2433896E3}" srcId="{733F4555-29B3-441E-87EA-C9520FC5B6CB}" destId="{4A62135D-8B5A-4D5F-A59B-5CB9299A5845}" srcOrd="1" destOrd="0" parTransId="{31BDD116-E4A2-4DAB-BA9C-BB14C0C2331E}" sibTransId="{6C28C4E6-38E6-43BD-A1DA-1D2B59CEF194}"/>
    <dgm:cxn modelId="{CF7296FA-C51F-4D35-A901-25803A24A35B}" type="presOf" srcId="{4A62135D-8B5A-4D5F-A59B-5CB9299A5845}" destId="{A32FB1C5-DF2E-41B3-8367-FD73FCF83CCF}" srcOrd="0" destOrd="0" presId="urn:microsoft.com/office/officeart/2008/layout/LinedList"/>
    <dgm:cxn modelId="{157FDAA8-0B23-4AB5-B982-6ABD26704CB8}" type="presOf" srcId="{F30C1460-26F2-449F-825B-1514A7BF3FE5}" destId="{651DBF0E-B7F5-4E6F-9EDF-7DBE12F8CE4C}" srcOrd="0" destOrd="0" presId="urn:microsoft.com/office/officeart/2008/layout/LinedList"/>
    <dgm:cxn modelId="{8B6B118E-E283-4354-A285-C5C1557FE447}" srcId="{733F4555-29B3-441E-87EA-C9520FC5B6CB}" destId="{92B8D67C-FE53-4755-A67E-14AAA675A660}" srcOrd="2" destOrd="0" parTransId="{C3C4965D-4FFF-4B82-B420-3511D7440E41}" sibTransId="{E4AA5B32-8FEB-46AB-9625-2B365C0AD085}"/>
    <dgm:cxn modelId="{B042AB81-DF0D-4A36-BED8-3D126647FD47}" type="presOf" srcId="{616E007D-21A2-4659-B42C-865B148C4ECE}" destId="{38E5751A-4C31-4F1C-AA28-7A30C041E6AB}" srcOrd="0" destOrd="0" presId="urn:microsoft.com/office/officeart/2008/layout/LinedList"/>
    <dgm:cxn modelId="{589CDCCC-80B3-47C5-8962-56D350D0BDFC}" type="presOf" srcId="{92B8D67C-FE53-4755-A67E-14AAA675A660}" destId="{A2CB0699-B0CB-44BD-A767-76705BD5E81F}" srcOrd="0" destOrd="0" presId="urn:microsoft.com/office/officeart/2008/layout/LinedList"/>
    <dgm:cxn modelId="{07B86F1B-DC0D-48BB-BB1B-4D55981EAC20}" type="presOf" srcId="{733F4555-29B3-441E-87EA-C9520FC5B6CB}" destId="{7885F04D-23B1-4011-9563-361D64A66D59}" srcOrd="0" destOrd="0" presId="urn:microsoft.com/office/officeart/2008/layout/LinedList"/>
    <dgm:cxn modelId="{7DD67886-C87F-4A79-A3F8-50142B4CBCFF}" srcId="{616E007D-21A2-4659-B42C-865B148C4ECE}" destId="{733F4555-29B3-441E-87EA-C9520FC5B6CB}" srcOrd="0" destOrd="0" parTransId="{F9470FA8-EA2D-482A-BB73-59DFD07C676E}" sibTransId="{117D0B32-EEA7-45CD-AFAE-FBE5E16E515A}"/>
    <dgm:cxn modelId="{6BE1136C-B778-4634-9B4D-0CB63C19EB8E}" srcId="{733F4555-29B3-441E-87EA-C9520FC5B6CB}" destId="{F30C1460-26F2-449F-825B-1514A7BF3FE5}" srcOrd="0" destOrd="0" parTransId="{F32914F1-B1A0-4144-8BA3-40BBEBA7FC54}" sibTransId="{7C014515-262B-4B83-A88B-AE6688A4434B}"/>
    <dgm:cxn modelId="{2D2CE517-5799-4483-838F-6B1400531959}" type="presParOf" srcId="{38E5751A-4C31-4F1C-AA28-7A30C041E6AB}" destId="{CD24095F-54A9-4C3A-844D-C2FEE3A4C6DC}" srcOrd="0" destOrd="0" presId="urn:microsoft.com/office/officeart/2008/layout/LinedList"/>
    <dgm:cxn modelId="{A4EC263A-E574-40CF-8E19-E558DBFDFE20}" type="presParOf" srcId="{38E5751A-4C31-4F1C-AA28-7A30C041E6AB}" destId="{73EEA8E0-33DB-4AC8-8C99-55989BCFDE47}" srcOrd="1" destOrd="0" presId="urn:microsoft.com/office/officeart/2008/layout/LinedList"/>
    <dgm:cxn modelId="{58FC25F1-C0AC-4156-891C-AE295155D761}" type="presParOf" srcId="{73EEA8E0-33DB-4AC8-8C99-55989BCFDE47}" destId="{7885F04D-23B1-4011-9563-361D64A66D59}" srcOrd="0" destOrd="0" presId="urn:microsoft.com/office/officeart/2008/layout/LinedList"/>
    <dgm:cxn modelId="{C6FABB66-4388-4DD2-B2DD-582797914CFA}" type="presParOf" srcId="{73EEA8E0-33DB-4AC8-8C99-55989BCFDE47}" destId="{2104137A-BFBB-4358-9368-4459011A3CFD}" srcOrd="1" destOrd="0" presId="urn:microsoft.com/office/officeart/2008/layout/LinedList"/>
    <dgm:cxn modelId="{B7AB226A-43D2-4424-9025-7B3E55C5DD67}" type="presParOf" srcId="{2104137A-BFBB-4358-9368-4459011A3CFD}" destId="{509C91AD-54CD-43A4-94CC-6F4B3BF947D0}" srcOrd="0" destOrd="0" presId="urn:microsoft.com/office/officeart/2008/layout/LinedList"/>
    <dgm:cxn modelId="{56661820-514E-4451-B518-6432048C706A}" type="presParOf" srcId="{2104137A-BFBB-4358-9368-4459011A3CFD}" destId="{B1E74050-6FF5-4F37-8682-813E53DF99EA}" srcOrd="1" destOrd="0" presId="urn:microsoft.com/office/officeart/2008/layout/LinedList"/>
    <dgm:cxn modelId="{27F6BBE2-8036-45FF-985D-FAF16D3E04D3}" type="presParOf" srcId="{B1E74050-6FF5-4F37-8682-813E53DF99EA}" destId="{177455A1-04E7-4628-BB26-91214736D043}" srcOrd="0" destOrd="0" presId="urn:microsoft.com/office/officeart/2008/layout/LinedList"/>
    <dgm:cxn modelId="{166C7CAB-2389-4889-96C2-019A33C956DB}" type="presParOf" srcId="{B1E74050-6FF5-4F37-8682-813E53DF99EA}" destId="{651DBF0E-B7F5-4E6F-9EDF-7DBE12F8CE4C}" srcOrd="1" destOrd="0" presId="urn:microsoft.com/office/officeart/2008/layout/LinedList"/>
    <dgm:cxn modelId="{602285F9-7372-4F4B-BA31-77083878FB23}" type="presParOf" srcId="{B1E74050-6FF5-4F37-8682-813E53DF99EA}" destId="{67EF795A-EE19-454D-ACEC-1ACD66E86B69}" srcOrd="2" destOrd="0" presId="urn:microsoft.com/office/officeart/2008/layout/LinedList"/>
    <dgm:cxn modelId="{76CC6919-E153-4C4C-8D2B-22F88B62D053}" type="presParOf" srcId="{2104137A-BFBB-4358-9368-4459011A3CFD}" destId="{47E133F2-0CE1-40C9-9228-3CC872B72BDC}" srcOrd="2" destOrd="0" presId="urn:microsoft.com/office/officeart/2008/layout/LinedList"/>
    <dgm:cxn modelId="{37DA8295-5B8A-44F2-8894-4E41CBF95F8C}" type="presParOf" srcId="{2104137A-BFBB-4358-9368-4459011A3CFD}" destId="{45CB3174-9FDC-44B4-B82A-8980C965C770}" srcOrd="3" destOrd="0" presId="urn:microsoft.com/office/officeart/2008/layout/LinedList"/>
    <dgm:cxn modelId="{11C6B84F-ACCC-4373-9605-171BEAC44264}" type="presParOf" srcId="{2104137A-BFBB-4358-9368-4459011A3CFD}" destId="{CF843E10-335A-4313-B20A-8B26068C03F0}" srcOrd="4" destOrd="0" presId="urn:microsoft.com/office/officeart/2008/layout/LinedList"/>
    <dgm:cxn modelId="{D59062A0-D35E-4045-8822-41E8FB8600FB}" type="presParOf" srcId="{CF843E10-335A-4313-B20A-8B26068C03F0}" destId="{BDD0E3CB-B5D9-4C3A-9004-F8BC072D8F08}" srcOrd="0" destOrd="0" presId="urn:microsoft.com/office/officeart/2008/layout/LinedList"/>
    <dgm:cxn modelId="{507F4E94-57F4-4867-9E3C-76AC5CA6BF8D}" type="presParOf" srcId="{CF843E10-335A-4313-B20A-8B26068C03F0}" destId="{A32FB1C5-DF2E-41B3-8367-FD73FCF83CCF}" srcOrd="1" destOrd="0" presId="urn:microsoft.com/office/officeart/2008/layout/LinedList"/>
    <dgm:cxn modelId="{3C727716-D78A-41B5-B566-EC1D4CDC4505}" type="presParOf" srcId="{CF843E10-335A-4313-B20A-8B26068C03F0}" destId="{3D44F704-CA4E-4A07-A537-229E2F2CE24E}" srcOrd="2" destOrd="0" presId="urn:microsoft.com/office/officeart/2008/layout/LinedList"/>
    <dgm:cxn modelId="{2C1C28A4-04F3-4B53-8233-04C4574CB28A}" type="presParOf" srcId="{2104137A-BFBB-4358-9368-4459011A3CFD}" destId="{EA5279AD-A75C-4371-A8A3-E50B2314A175}" srcOrd="5" destOrd="0" presId="urn:microsoft.com/office/officeart/2008/layout/LinedList"/>
    <dgm:cxn modelId="{D4F2B428-43E4-4299-82C3-C37120FE0613}" type="presParOf" srcId="{2104137A-BFBB-4358-9368-4459011A3CFD}" destId="{E148213F-ED41-45CD-ACA7-2B497D013D04}" srcOrd="6" destOrd="0" presId="urn:microsoft.com/office/officeart/2008/layout/LinedList"/>
    <dgm:cxn modelId="{86EFA806-5A27-4966-A81A-DE9121FB8EE1}" type="presParOf" srcId="{2104137A-BFBB-4358-9368-4459011A3CFD}" destId="{625D4D03-2C58-4FA2-9D61-EA9D628B94AA}" srcOrd="7" destOrd="0" presId="urn:microsoft.com/office/officeart/2008/layout/LinedList"/>
    <dgm:cxn modelId="{2886E8D2-93AA-4689-AB3D-C140CEE17B44}" type="presParOf" srcId="{625D4D03-2C58-4FA2-9D61-EA9D628B94AA}" destId="{05621D50-A83D-4240-BC5C-5919F810F9B5}" srcOrd="0" destOrd="0" presId="urn:microsoft.com/office/officeart/2008/layout/LinedList"/>
    <dgm:cxn modelId="{837D1DDA-A891-4027-93B9-5FE0140C8DCE}" type="presParOf" srcId="{625D4D03-2C58-4FA2-9D61-EA9D628B94AA}" destId="{A2CB0699-B0CB-44BD-A767-76705BD5E81F}" srcOrd="1" destOrd="0" presId="urn:microsoft.com/office/officeart/2008/layout/LinedList"/>
    <dgm:cxn modelId="{5BD998D5-A8A1-49AE-97D6-6D9DB0EC5386}" type="presParOf" srcId="{625D4D03-2C58-4FA2-9D61-EA9D628B94AA}" destId="{A5431129-B07E-498A-8EA7-8F93B20C914E}" srcOrd="2" destOrd="0" presId="urn:microsoft.com/office/officeart/2008/layout/LinedList"/>
    <dgm:cxn modelId="{E7AD1BE0-1094-4F0F-8203-52062CFDB3E3}" type="presParOf" srcId="{2104137A-BFBB-4358-9368-4459011A3CFD}" destId="{121EA3C2-3765-40F0-AC9E-DD9ADC085862}" srcOrd="8" destOrd="0" presId="urn:microsoft.com/office/officeart/2008/layout/LinedList"/>
    <dgm:cxn modelId="{AE437A34-5A8D-4148-950E-347810815CF5}" type="presParOf" srcId="{2104137A-BFBB-4358-9368-4459011A3CFD}" destId="{18A66063-77C8-4085-9074-76F502BDC44F}"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16E007D-21A2-4659-B42C-865B148C4EC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733F4555-29B3-441E-87EA-C9520FC5B6CB}">
      <dgm:prSet phldrT="[Texto]"/>
      <dgm:spPr/>
      <dgm:t>
        <a:bodyPr/>
        <a:lstStyle/>
        <a:p>
          <a:r>
            <a:rPr lang="es-ES" u="sng" dirty="0" smtClean="0"/>
            <a:t>Funciones</a:t>
          </a:r>
          <a:endParaRPr lang="en-GB" u="sng" dirty="0"/>
        </a:p>
      </dgm:t>
    </dgm:pt>
    <dgm:pt modelId="{F9470FA8-EA2D-482A-BB73-59DFD07C676E}" type="parTrans" cxnId="{7DD67886-C87F-4A79-A3F8-50142B4CBCFF}">
      <dgm:prSet/>
      <dgm:spPr/>
      <dgm:t>
        <a:bodyPr/>
        <a:lstStyle/>
        <a:p>
          <a:endParaRPr lang="en-GB"/>
        </a:p>
      </dgm:t>
    </dgm:pt>
    <dgm:pt modelId="{117D0B32-EEA7-45CD-AFAE-FBE5E16E515A}" type="sibTrans" cxnId="{7DD67886-C87F-4A79-A3F8-50142B4CBCFF}">
      <dgm:prSet/>
      <dgm:spPr/>
      <dgm:t>
        <a:bodyPr/>
        <a:lstStyle/>
        <a:p>
          <a:endParaRPr lang="en-GB"/>
        </a:p>
      </dgm:t>
    </dgm:pt>
    <dgm:pt modelId="{894388C8-DF43-401B-9008-52BE52BBCD90}">
      <dgm:prSet phldrT="[Texto]"/>
      <dgm:spPr/>
      <dgm:t>
        <a:bodyPr/>
        <a:lstStyle/>
        <a:p>
          <a:r>
            <a:rPr lang="es-ES" u="none" dirty="0" smtClean="0"/>
            <a:t>a) Velar por que se cumplan los acuerdos entre los beneficiarios y los participantes para transferir  el dinero correspondiente a la movilidad. </a:t>
          </a:r>
          <a:endParaRPr lang="en-GB" u="none" dirty="0"/>
        </a:p>
      </dgm:t>
    </dgm:pt>
    <dgm:pt modelId="{3D255A14-146B-490D-94D0-096BF04F05EA}" type="parTrans" cxnId="{4BC136E0-F130-4387-BF91-B24A8A0F2AD7}">
      <dgm:prSet/>
      <dgm:spPr/>
      <dgm:t>
        <a:bodyPr/>
        <a:lstStyle/>
        <a:p>
          <a:endParaRPr lang="es-ES"/>
        </a:p>
      </dgm:t>
    </dgm:pt>
    <dgm:pt modelId="{7081FD5F-D3A9-4903-BB8D-A8FC8188532C}" type="sibTrans" cxnId="{4BC136E0-F130-4387-BF91-B24A8A0F2AD7}">
      <dgm:prSet/>
      <dgm:spPr/>
      <dgm:t>
        <a:bodyPr/>
        <a:lstStyle/>
        <a:p>
          <a:endParaRPr lang="es-ES"/>
        </a:p>
      </dgm:t>
    </dgm:pt>
    <dgm:pt modelId="{358B2F7F-E039-46EC-BC42-9019E6E417C6}">
      <dgm:prSet/>
      <dgm:spPr/>
      <dgm:t>
        <a:bodyPr/>
        <a:lstStyle/>
        <a:p>
          <a:r>
            <a:rPr lang="es-ES" u="none" dirty="0"/>
            <a:t>b) Garantizar que los participantes entreguen todos los documentos necesarios para justificar su movilidad de acuerdo con las normas establecidas por la Unidad de Evaluación y Control del Servicio Español para la Internacionalización de la Educación y del Programa Erasmus+. </a:t>
          </a:r>
        </a:p>
      </dgm:t>
    </dgm:pt>
    <dgm:pt modelId="{B7F1EAF6-7966-48AF-9B29-FC58F6950B55}" type="parTrans" cxnId="{4DB7F53D-7900-469F-AD2A-B80A775EED5A}">
      <dgm:prSet/>
      <dgm:spPr/>
      <dgm:t>
        <a:bodyPr/>
        <a:lstStyle/>
        <a:p>
          <a:endParaRPr lang="es-ES"/>
        </a:p>
      </dgm:t>
    </dgm:pt>
    <dgm:pt modelId="{98C88457-DF8F-4246-9215-D537144D6E48}" type="sibTrans" cxnId="{4DB7F53D-7900-469F-AD2A-B80A775EED5A}">
      <dgm:prSet/>
      <dgm:spPr/>
      <dgm:t>
        <a:bodyPr/>
        <a:lstStyle/>
        <a:p>
          <a:endParaRPr lang="es-ES"/>
        </a:p>
      </dgm:t>
    </dgm:pt>
    <dgm:pt modelId="{A53D50EA-16AD-4E1D-83F7-DC0257B12391}">
      <dgm:prSet/>
      <dgm:spPr/>
      <dgm:t>
        <a:bodyPr/>
        <a:lstStyle/>
        <a:p>
          <a:r>
            <a:rPr lang="es-ES" u="none" dirty="0"/>
            <a:t>c) Cuantas otras funciones económicas sean demandadas para el buen funcionamiento del proyecto. </a:t>
          </a:r>
        </a:p>
      </dgm:t>
    </dgm:pt>
    <dgm:pt modelId="{367467F9-20E0-4F0A-8EB8-38371DFC1B28}" type="parTrans" cxnId="{D5CF55DE-9353-4324-A428-4CD3E6ABF169}">
      <dgm:prSet/>
      <dgm:spPr/>
      <dgm:t>
        <a:bodyPr/>
        <a:lstStyle/>
        <a:p>
          <a:endParaRPr lang="es-ES"/>
        </a:p>
      </dgm:t>
    </dgm:pt>
    <dgm:pt modelId="{92EB6272-0D23-4FB5-B266-DE3ABC7AB7E8}" type="sibTrans" cxnId="{D5CF55DE-9353-4324-A428-4CD3E6ABF169}">
      <dgm:prSet/>
      <dgm:spPr/>
      <dgm:t>
        <a:bodyPr/>
        <a:lstStyle/>
        <a:p>
          <a:endParaRPr lang="es-ES"/>
        </a:p>
      </dgm:t>
    </dgm:pt>
    <dgm:pt modelId="{38E5751A-4C31-4F1C-AA28-7A30C041E6AB}" type="pres">
      <dgm:prSet presAssocID="{616E007D-21A2-4659-B42C-865B148C4ECE}" presName="vert0" presStyleCnt="0">
        <dgm:presLayoutVars>
          <dgm:dir/>
          <dgm:animOne val="branch"/>
          <dgm:animLvl val="lvl"/>
        </dgm:presLayoutVars>
      </dgm:prSet>
      <dgm:spPr/>
      <dgm:t>
        <a:bodyPr/>
        <a:lstStyle/>
        <a:p>
          <a:endParaRPr lang="es-ES"/>
        </a:p>
      </dgm:t>
    </dgm:pt>
    <dgm:pt modelId="{CD24095F-54A9-4C3A-844D-C2FEE3A4C6DC}" type="pres">
      <dgm:prSet presAssocID="{733F4555-29B3-441E-87EA-C9520FC5B6CB}" presName="thickLine" presStyleLbl="alignNode1" presStyleIdx="0" presStyleCnt="1"/>
      <dgm:spPr/>
    </dgm:pt>
    <dgm:pt modelId="{73EEA8E0-33DB-4AC8-8C99-55989BCFDE47}" type="pres">
      <dgm:prSet presAssocID="{733F4555-29B3-441E-87EA-C9520FC5B6CB}" presName="horz1" presStyleCnt="0"/>
      <dgm:spPr/>
    </dgm:pt>
    <dgm:pt modelId="{7885F04D-23B1-4011-9563-361D64A66D59}" type="pres">
      <dgm:prSet presAssocID="{733F4555-29B3-441E-87EA-C9520FC5B6CB}" presName="tx1" presStyleLbl="revTx" presStyleIdx="0" presStyleCnt="4"/>
      <dgm:spPr/>
      <dgm:t>
        <a:bodyPr/>
        <a:lstStyle/>
        <a:p>
          <a:endParaRPr lang="en-GB"/>
        </a:p>
      </dgm:t>
    </dgm:pt>
    <dgm:pt modelId="{2104137A-BFBB-4358-9368-4459011A3CFD}" type="pres">
      <dgm:prSet presAssocID="{733F4555-29B3-441E-87EA-C9520FC5B6CB}" presName="vert1" presStyleCnt="0"/>
      <dgm:spPr/>
    </dgm:pt>
    <dgm:pt modelId="{EC4200D8-3466-4370-BBC3-5AC04FA0D4DA}" type="pres">
      <dgm:prSet presAssocID="{894388C8-DF43-401B-9008-52BE52BBCD90}" presName="vertSpace2a" presStyleCnt="0"/>
      <dgm:spPr/>
    </dgm:pt>
    <dgm:pt modelId="{8D3EED91-A939-435E-B9C8-B3B526D71889}" type="pres">
      <dgm:prSet presAssocID="{894388C8-DF43-401B-9008-52BE52BBCD90}" presName="horz2" presStyleCnt="0"/>
      <dgm:spPr/>
    </dgm:pt>
    <dgm:pt modelId="{B6812F47-C95A-4EE9-B034-32866A273ECC}" type="pres">
      <dgm:prSet presAssocID="{894388C8-DF43-401B-9008-52BE52BBCD90}" presName="horzSpace2" presStyleCnt="0"/>
      <dgm:spPr/>
    </dgm:pt>
    <dgm:pt modelId="{BCAF6B0C-011F-4755-8E57-07FB2D59C4CE}" type="pres">
      <dgm:prSet presAssocID="{894388C8-DF43-401B-9008-52BE52BBCD90}" presName="tx2" presStyleLbl="revTx" presStyleIdx="1" presStyleCnt="4"/>
      <dgm:spPr/>
      <dgm:t>
        <a:bodyPr/>
        <a:lstStyle/>
        <a:p>
          <a:endParaRPr lang="es-ES"/>
        </a:p>
      </dgm:t>
    </dgm:pt>
    <dgm:pt modelId="{0C0E82C6-3B1C-4639-82C5-74A641F1BCBF}" type="pres">
      <dgm:prSet presAssocID="{894388C8-DF43-401B-9008-52BE52BBCD90}" presName="vert2" presStyleCnt="0"/>
      <dgm:spPr/>
    </dgm:pt>
    <dgm:pt modelId="{D1FA50DF-1721-4DD7-AD57-E8C00B413B7D}" type="pres">
      <dgm:prSet presAssocID="{894388C8-DF43-401B-9008-52BE52BBCD90}" presName="thinLine2b" presStyleLbl="callout" presStyleIdx="0" presStyleCnt="3"/>
      <dgm:spPr/>
    </dgm:pt>
    <dgm:pt modelId="{4830A5FF-A5F2-42A0-BA63-ED384CBE5596}" type="pres">
      <dgm:prSet presAssocID="{894388C8-DF43-401B-9008-52BE52BBCD90}" presName="vertSpace2b" presStyleCnt="0"/>
      <dgm:spPr/>
    </dgm:pt>
    <dgm:pt modelId="{BD3195C3-A6C3-4896-BCFA-8CD236761F4E}" type="pres">
      <dgm:prSet presAssocID="{358B2F7F-E039-46EC-BC42-9019E6E417C6}" presName="horz2" presStyleCnt="0"/>
      <dgm:spPr/>
    </dgm:pt>
    <dgm:pt modelId="{ED6056E9-D3A0-4B12-8DF8-49FC2CB5D8BF}" type="pres">
      <dgm:prSet presAssocID="{358B2F7F-E039-46EC-BC42-9019E6E417C6}" presName="horzSpace2" presStyleCnt="0"/>
      <dgm:spPr/>
    </dgm:pt>
    <dgm:pt modelId="{8727BBD6-FADD-40D0-B66E-C89F9E343059}" type="pres">
      <dgm:prSet presAssocID="{358B2F7F-E039-46EC-BC42-9019E6E417C6}" presName="tx2" presStyleLbl="revTx" presStyleIdx="2" presStyleCnt="4"/>
      <dgm:spPr/>
      <dgm:t>
        <a:bodyPr/>
        <a:lstStyle/>
        <a:p>
          <a:endParaRPr lang="es-ES"/>
        </a:p>
      </dgm:t>
    </dgm:pt>
    <dgm:pt modelId="{864F32F6-3B05-435E-B3FC-8C27B05F4771}" type="pres">
      <dgm:prSet presAssocID="{358B2F7F-E039-46EC-BC42-9019E6E417C6}" presName="vert2" presStyleCnt="0"/>
      <dgm:spPr/>
    </dgm:pt>
    <dgm:pt modelId="{C1CC190A-D6CA-45A3-9272-A94D42392A3B}" type="pres">
      <dgm:prSet presAssocID="{358B2F7F-E039-46EC-BC42-9019E6E417C6}" presName="thinLine2b" presStyleLbl="callout" presStyleIdx="1" presStyleCnt="3"/>
      <dgm:spPr/>
    </dgm:pt>
    <dgm:pt modelId="{729FCE95-A7BE-440B-8DBE-2D11EE707A79}" type="pres">
      <dgm:prSet presAssocID="{358B2F7F-E039-46EC-BC42-9019E6E417C6}" presName="vertSpace2b" presStyleCnt="0"/>
      <dgm:spPr/>
    </dgm:pt>
    <dgm:pt modelId="{02CF9963-8A45-451B-B81F-F3D6164DD60C}" type="pres">
      <dgm:prSet presAssocID="{A53D50EA-16AD-4E1D-83F7-DC0257B12391}" presName="horz2" presStyleCnt="0"/>
      <dgm:spPr/>
    </dgm:pt>
    <dgm:pt modelId="{AE41B09E-1C98-4A10-8AAA-03C79E56B541}" type="pres">
      <dgm:prSet presAssocID="{A53D50EA-16AD-4E1D-83F7-DC0257B12391}" presName="horzSpace2" presStyleCnt="0"/>
      <dgm:spPr/>
    </dgm:pt>
    <dgm:pt modelId="{38AF5C00-CBC2-4CDD-8985-D3BAE899BD3C}" type="pres">
      <dgm:prSet presAssocID="{A53D50EA-16AD-4E1D-83F7-DC0257B12391}" presName="tx2" presStyleLbl="revTx" presStyleIdx="3" presStyleCnt="4"/>
      <dgm:spPr/>
      <dgm:t>
        <a:bodyPr/>
        <a:lstStyle/>
        <a:p>
          <a:endParaRPr lang="es-ES"/>
        </a:p>
      </dgm:t>
    </dgm:pt>
    <dgm:pt modelId="{DF571CDE-36FB-4095-A694-10887281FC45}" type="pres">
      <dgm:prSet presAssocID="{A53D50EA-16AD-4E1D-83F7-DC0257B12391}" presName="vert2" presStyleCnt="0"/>
      <dgm:spPr/>
    </dgm:pt>
    <dgm:pt modelId="{1FD6A17C-DE97-4E8B-BC4E-7481D1D3673A}" type="pres">
      <dgm:prSet presAssocID="{A53D50EA-16AD-4E1D-83F7-DC0257B12391}" presName="thinLine2b" presStyleLbl="callout" presStyleIdx="2" presStyleCnt="3"/>
      <dgm:spPr/>
    </dgm:pt>
    <dgm:pt modelId="{FDAD8044-29D9-4AB3-B7F5-5EDB20A5461C}" type="pres">
      <dgm:prSet presAssocID="{A53D50EA-16AD-4E1D-83F7-DC0257B12391}" presName="vertSpace2b" presStyleCnt="0"/>
      <dgm:spPr/>
    </dgm:pt>
  </dgm:ptLst>
  <dgm:cxnLst>
    <dgm:cxn modelId="{4DB7F53D-7900-469F-AD2A-B80A775EED5A}" srcId="{733F4555-29B3-441E-87EA-C9520FC5B6CB}" destId="{358B2F7F-E039-46EC-BC42-9019E6E417C6}" srcOrd="1" destOrd="0" parTransId="{B7F1EAF6-7966-48AF-9B29-FC58F6950B55}" sibTransId="{98C88457-DF8F-4246-9215-D537144D6E48}"/>
    <dgm:cxn modelId="{BB03A55E-A0DA-4E9E-9B38-18505B980F0E}" type="presOf" srcId="{A53D50EA-16AD-4E1D-83F7-DC0257B12391}" destId="{38AF5C00-CBC2-4CDD-8985-D3BAE899BD3C}" srcOrd="0" destOrd="0" presId="urn:microsoft.com/office/officeart/2008/layout/LinedList"/>
    <dgm:cxn modelId="{CE4F6AA3-B2CB-4EC5-A39A-9930BA6E9C29}" type="presOf" srcId="{733F4555-29B3-441E-87EA-C9520FC5B6CB}" destId="{7885F04D-23B1-4011-9563-361D64A66D59}" srcOrd="0" destOrd="0" presId="urn:microsoft.com/office/officeart/2008/layout/LinedList"/>
    <dgm:cxn modelId="{D5CF55DE-9353-4324-A428-4CD3E6ABF169}" srcId="{733F4555-29B3-441E-87EA-C9520FC5B6CB}" destId="{A53D50EA-16AD-4E1D-83F7-DC0257B12391}" srcOrd="2" destOrd="0" parTransId="{367467F9-20E0-4F0A-8EB8-38371DFC1B28}" sibTransId="{92EB6272-0D23-4FB5-B266-DE3ABC7AB7E8}"/>
    <dgm:cxn modelId="{4BC136E0-F130-4387-BF91-B24A8A0F2AD7}" srcId="{733F4555-29B3-441E-87EA-C9520FC5B6CB}" destId="{894388C8-DF43-401B-9008-52BE52BBCD90}" srcOrd="0" destOrd="0" parTransId="{3D255A14-146B-490D-94D0-096BF04F05EA}" sibTransId="{7081FD5F-D3A9-4903-BB8D-A8FC8188532C}"/>
    <dgm:cxn modelId="{99C847E4-76CF-4D13-B570-2B08672B114F}" type="presOf" srcId="{894388C8-DF43-401B-9008-52BE52BBCD90}" destId="{BCAF6B0C-011F-4755-8E57-07FB2D59C4CE}" srcOrd="0" destOrd="0" presId="urn:microsoft.com/office/officeart/2008/layout/LinedList"/>
    <dgm:cxn modelId="{CC8154CE-CE29-4A3D-91C1-5690B88E171E}" type="presOf" srcId="{616E007D-21A2-4659-B42C-865B148C4ECE}" destId="{38E5751A-4C31-4F1C-AA28-7A30C041E6AB}" srcOrd="0" destOrd="0" presId="urn:microsoft.com/office/officeart/2008/layout/LinedList"/>
    <dgm:cxn modelId="{59C7CA0A-F035-4E50-B011-CC2FFA9900A8}" type="presOf" srcId="{358B2F7F-E039-46EC-BC42-9019E6E417C6}" destId="{8727BBD6-FADD-40D0-B66E-C89F9E343059}" srcOrd="0" destOrd="0" presId="urn:microsoft.com/office/officeart/2008/layout/LinedList"/>
    <dgm:cxn modelId="{7DD67886-C87F-4A79-A3F8-50142B4CBCFF}" srcId="{616E007D-21A2-4659-B42C-865B148C4ECE}" destId="{733F4555-29B3-441E-87EA-C9520FC5B6CB}" srcOrd="0" destOrd="0" parTransId="{F9470FA8-EA2D-482A-BB73-59DFD07C676E}" sibTransId="{117D0B32-EEA7-45CD-AFAE-FBE5E16E515A}"/>
    <dgm:cxn modelId="{706B4DFC-2C60-48AD-84EB-87BC85A6B64E}" type="presParOf" srcId="{38E5751A-4C31-4F1C-AA28-7A30C041E6AB}" destId="{CD24095F-54A9-4C3A-844D-C2FEE3A4C6DC}" srcOrd="0" destOrd="0" presId="urn:microsoft.com/office/officeart/2008/layout/LinedList"/>
    <dgm:cxn modelId="{6423AAB1-FE7E-4004-81D9-57131FEBEFE3}" type="presParOf" srcId="{38E5751A-4C31-4F1C-AA28-7A30C041E6AB}" destId="{73EEA8E0-33DB-4AC8-8C99-55989BCFDE47}" srcOrd="1" destOrd="0" presId="urn:microsoft.com/office/officeart/2008/layout/LinedList"/>
    <dgm:cxn modelId="{35E50760-ED3B-436B-B9CA-F856D9203E6E}" type="presParOf" srcId="{73EEA8E0-33DB-4AC8-8C99-55989BCFDE47}" destId="{7885F04D-23B1-4011-9563-361D64A66D59}" srcOrd="0" destOrd="0" presId="urn:microsoft.com/office/officeart/2008/layout/LinedList"/>
    <dgm:cxn modelId="{45B0486F-C668-4030-86C8-8E30BECA14BF}" type="presParOf" srcId="{73EEA8E0-33DB-4AC8-8C99-55989BCFDE47}" destId="{2104137A-BFBB-4358-9368-4459011A3CFD}" srcOrd="1" destOrd="0" presId="urn:microsoft.com/office/officeart/2008/layout/LinedList"/>
    <dgm:cxn modelId="{16835C38-256E-4668-8400-27734EA12D32}" type="presParOf" srcId="{2104137A-BFBB-4358-9368-4459011A3CFD}" destId="{EC4200D8-3466-4370-BBC3-5AC04FA0D4DA}" srcOrd="0" destOrd="0" presId="urn:microsoft.com/office/officeart/2008/layout/LinedList"/>
    <dgm:cxn modelId="{1C8607B5-EEEF-426E-91D9-482011D82420}" type="presParOf" srcId="{2104137A-BFBB-4358-9368-4459011A3CFD}" destId="{8D3EED91-A939-435E-B9C8-B3B526D71889}" srcOrd="1" destOrd="0" presId="urn:microsoft.com/office/officeart/2008/layout/LinedList"/>
    <dgm:cxn modelId="{68163C19-9D2F-48F4-81ED-BE457352E89E}" type="presParOf" srcId="{8D3EED91-A939-435E-B9C8-B3B526D71889}" destId="{B6812F47-C95A-4EE9-B034-32866A273ECC}" srcOrd="0" destOrd="0" presId="urn:microsoft.com/office/officeart/2008/layout/LinedList"/>
    <dgm:cxn modelId="{FE12D1BE-3A5A-4AC7-AC80-61ECCF1AEA2D}" type="presParOf" srcId="{8D3EED91-A939-435E-B9C8-B3B526D71889}" destId="{BCAF6B0C-011F-4755-8E57-07FB2D59C4CE}" srcOrd="1" destOrd="0" presId="urn:microsoft.com/office/officeart/2008/layout/LinedList"/>
    <dgm:cxn modelId="{F1222081-0409-4716-8CC1-0FD95DD5F64B}" type="presParOf" srcId="{8D3EED91-A939-435E-B9C8-B3B526D71889}" destId="{0C0E82C6-3B1C-4639-82C5-74A641F1BCBF}" srcOrd="2" destOrd="0" presId="urn:microsoft.com/office/officeart/2008/layout/LinedList"/>
    <dgm:cxn modelId="{A67E57F5-BA75-4CA6-8704-40913B6F2A25}" type="presParOf" srcId="{2104137A-BFBB-4358-9368-4459011A3CFD}" destId="{D1FA50DF-1721-4DD7-AD57-E8C00B413B7D}" srcOrd="2" destOrd="0" presId="urn:microsoft.com/office/officeart/2008/layout/LinedList"/>
    <dgm:cxn modelId="{D823C2C6-DA2B-44A0-A3CA-1B3E7EF50BA1}" type="presParOf" srcId="{2104137A-BFBB-4358-9368-4459011A3CFD}" destId="{4830A5FF-A5F2-42A0-BA63-ED384CBE5596}" srcOrd="3" destOrd="0" presId="urn:microsoft.com/office/officeart/2008/layout/LinedList"/>
    <dgm:cxn modelId="{E1761152-86D5-47F6-81F5-F07CBAC227CB}" type="presParOf" srcId="{2104137A-BFBB-4358-9368-4459011A3CFD}" destId="{BD3195C3-A6C3-4896-BCFA-8CD236761F4E}" srcOrd="4" destOrd="0" presId="urn:microsoft.com/office/officeart/2008/layout/LinedList"/>
    <dgm:cxn modelId="{890F37F6-9348-4026-B8C3-28E17C80C2BD}" type="presParOf" srcId="{BD3195C3-A6C3-4896-BCFA-8CD236761F4E}" destId="{ED6056E9-D3A0-4B12-8DF8-49FC2CB5D8BF}" srcOrd="0" destOrd="0" presId="urn:microsoft.com/office/officeart/2008/layout/LinedList"/>
    <dgm:cxn modelId="{05E625C5-6F7C-49C0-B58D-2E6FE619E385}" type="presParOf" srcId="{BD3195C3-A6C3-4896-BCFA-8CD236761F4E}" destId="{8727BBD6-FADD-40D0-B66E-C89F9E343059}" srcOrd="1" destOrd="0" presId="urn:microsoft.com/office/officeart/2008/layout/LinedList"/>
    <dgm:cxn modelId="{76349D01-852F-4FE8-9558-7CD3A0364514}" type="presParOf" srcId="{BD3195C3-A6C3-4896-BCFA-8CD236761F4E}" destId="{864F32F6-3B05-435E-B3FC-8C27B05F4771}" srcOrd="2" destOrd="0" presId="urn:microsoft.com/office/officeart/2008/layout/LinedList"/>
    <dgm:cxn modelId="{12765296-9262-4A56-8F81-A645B9B53240}" type="presParOf" srcId="{2104137A-BFBB-4358-9368-4459011A3CFD}" destId="{C1CC190A-D6CA-45A3-9272-A94D42392A3B}" srcOrd="5" destOrd="0" presId="urn:microsoft.com/office/officeart/2008/layout/LinedList"/>
    <dgm:cxn modelId="{AF6CECA9-441E-4887-A285-EAA3E00CE736}" type="presParOf" srcId="{2104137A-BFBB-4358-9368-4459011A3CFD}" destId="{729FCE95-A7BE-440B-8DBE-2D11EE707A79}" srcOrd="6" destOrd="0" presId="urn:microsoft.com/office/officeart/2008/layout/LinedList"/>
    <dgm:cxn modelId="{E4266679-CB26-49F8-ABAA-76B5C99BE4CB}" type="presParOf" srcId="{2104137A-BFBB-4358-9368-4459011A3CFD}" destId="{02CF9963-8A45-451B-B81F-F3D6164DD60C}" srcOrd="7" destOrd="0" presId="urn:microsoft.com/office/officeart/2008/layout/LinedList"/>
    <dgm:cxn modelId="{80117984-6D57-45AC-A918-BF4187B9C22C}" type="presParOf" srcId="{02CF9963-8A45-451B-B81F-F3D6164DD60C}" destId="{AE41B09E-1C98-4A10-8AAA-03C79E56B541}" srcOrd="0" destOrd="0" presId="urn:microsoft.com/office/officeart/2008/layout/LinedList"/>
    <dgm:cxn modelId="{9B28035C-CC44-4C28-8DED-F345C01A2DCC}" type="presParOf" srcId="{02CF9963-8A45-451B-B81F-F3D6164DD60C}" destId="{38AF5C00-CBC2-4CDD-8985-D3BAE899BD3C}" srcOrd="1" destOrd="0" presId="urn:microsoft.com/office/officeart/2008/layout/LinedList"/>
    <dgm:cxn modelId="{A42E4508-00FD-47E7-9756-DFAE6CB0C6C7}" type="presParOf" srcId="{02CF9963-8A45-451B-B81F-F3D6164DD60C}" destId="{DF571CDE-36FB-4095-A694-10887281FC45}" srcOrd="2" destOrd="0" presId="urn:microsoft.com/office/officeart/2008/layout/LinedList"/>
    <dgm:cxn modelId="{AC583DBA-5C45-4572-9DE2-5E43EDB1E9B3}" type="presParOf" srcId="{2104137A-BFBB-4358-9368-4459011A3CFD}" destId="{1FD6A17C-DE97-4E8B-BC4E-7481D1D3673A}" srcOrd="8" destOrd="0" presId="urn:microsoft.com/office/officeart/2008/layout/LinedList"/>
    <dgm:cxn modelId="{30069F4C-9599-4224-917B-130644EC96E9}" type="presParOf" srcId="{2104137A-BFBB-4358-9368-4459011A3CFD}" destId="{FDAD8044-29D9-4AB3-B7F5-5EDB20A5461C}"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F0C88C0-3821-49D4-A35B-4E152735A85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596D85EF-76B3-4AB5-B838-0AE0C658CE2C}">
      <dgm:prSet phldrT="[Texto]"/>
      <dgm:spPr/>
      <dgm:t>
        <a:bodyPr/>
        <a:lstStyle/>
        <a:p>
          <a:r>
            <a:rPr lang="en-GB" dirty="0" smtClean="0"/>
            <a:t>Timeline</a:t>
          </a:r>
          <a:endParaRPr lang="en-GB" dirty="0"/>
        </a:p>
      </dgm:t>
    </dgm:pt>
    <dgm:pt modelId="{ED60AFD6-5454-4D49-BD3A-9A7E1A916304}" type="parTrans" cxnId="{4B8FBE64-E66E-411A-BEFB-709E7EA39EB2}">
      <dgm:prSet/>
      <dgm:spPr/>
      <dgm:t>
        <a:bodyPr/>
        <a:lstStyle/>
        <a:p>
          <a:endParaRPr lang="en-GB"/>
        </a:p>
      </dgm:t>
    </dgm:pt>
    <dgm:pt modelId="{5C813AFD-0516-478F-A595-08BD48EF0EC8}" type="sibTrans" cxnId="{4B8FBE64-E66E-411A-BEFB-709E7EA39EB2}">
      <dgm:prSet/>
      <dgm:spPr/>
      <dgm:t>
        <a:bodyPr/>
        <a:lstStyle/>
        <a:p>
          <a:endParaRPr lang="en-GB"/>
        </a:p>
      </dgm:t>
    </dgm:pt>
    <dgm:pt modelId="{DC2B45DC-EF2A-4D96-87B4-905A09556472}">
      <dgm:prSet phldrT="[Texto]"/>
      <dgm:spPr/>
      <dgm:t>
        <a:bodyPr/>
        <a:lstStyle/>
        <a:p>
          <a:endParaRPr lang="en-GB" sz="1300" dirty="0"/>
        </a:p>
      </dgm:t>
    </dgm:pt>
    <dgm:pt modelId="{D51B800E-EA63-493B-8B76-CED58C458566}" type="parTrans" cxnId="{438E61D1-84EC-4A4B-9D31-2BC6B7F1C838}">
      <dgm:prSet/>
      <dgm:spPr/>
      <dgm:t>
        <a:bodyPr/>
        <a:lstStyle/>
        <a:p>
          <a:endParaRPr lang="en-GB"/>
        </a:p>
      </dgm:t>
    </dgm:pt>
    <dgm:pt modelId="{D2AC7626-4330-4F68-A122-D94AA68D7925}" type="sibTrans" cxnId="{438E61D1-84EC-4A4B-9D31-2BC6B7F1C838}">
      <dgm:prSet/>
      <dgm:spPr/>
      <dgm:t>
        <a:bodyPr/>
        <a:lstStyle/>
        <a:p>
          <a:endParaRPr lang="en-GB"/>
        </a:p>
      </dgm:t>
    </dgm:pt>
    <dgm:pt modelId="{06024655-63B2-43F6-BB7F-A2ADEFF02E5B}">
      <dgm:prSet/>
      <dgm:spPr/>
      <dgm:t>
        <a:bodyPr/>
        <a:lstStyle/>
        <a:p>
          <a:r>
            <a:rPr lang="es-ES" sz="2000" b="1" u="none" dirty="0">
              <a:hlinkClick xmlns:r="http://schemas.openxmlformats.org/officeDocument/2006/relationships" r:id="rId1"/>
            </a:rPr>
            <a:t>https://www.tiki-toki.com/timeline/entry/792766/eTies/</a:t>
          </a:r>
          <a:endParaRPr lang="es-ES" sz="2000" b="1" u="none" dirty="0"/>
        </a:p>
      </dgm:t>
    </dgm:pt>
    <dgm:pt modelId="{AB470CA8-DD95-4667-B777-0F2CEEA735F8}" type="parTrans" cxnId="{61FA65F8-F533-441E-9AFB-CCB105996481}">
      <dgm:prSet/>
      <dgm:spPr/>
      <dgm:t>
        <a:bodyPr/>
        <a:lstStyle/>
        <a:p>
          <a:endParaRPr lang="es-ES"/>
        </a:p>
      </dgm:t>
    </dgm:pt>
    <dgm:pt modelId="{310A714E-444D-4551-8DA6-BBCA444D6203}" type="sibTrans" cxnId="{61FA65F8-F533-441E-9AFB-CCB105996481}">
      <dgm:prSet/>
      <dgm:spPr/>
      <dgm:t>
        <a:bodyPr/>
        <a:lstStyle/>
        <a:p>
          <a:endParaRPr lang="es-ES"/>
        </a:p>
      </dgm:t>
    </dgm:pt>
    <dgm:pt modelId="{126CE195-1990-42C4-A56F-48D12A8F8E4D}" type="pres">
      <dgm:prSet presAssocID="{5F0C88C0-3821-49D4-A35B-4E152735A85E}" presName="linearFlow" presStyleCnt="0">
        <dgm:presLayoutVars>
          <dgm:dir/>
          <dgm:animLvl val="lvl"/>
          <dgm:resizeHandles val="exact"/>
        </dgm:presLayoutVars>
      </dgm:prSet>
      <dgm:spPr/>
      <dgm:t>
        <a:bodyPr/>
        <a:lstStyle/>
        <a:p>
          <a:endParaRPr lang="es-ES"/>
        </a:p>
      </dgm:t>
    </dgm:pt>
    <dgm:pt modelId="{38428C88-4C3E-461B-933D-771036318CD6}" type="pres">
      <dgm:prSet presAssocID="{596D85EF-76B3-4AB5-B838-0AE0C658CE2C}" presName="composite" presStyleCnt="0"/>
      <dgm:spPr/>
    </dgm:pt>
    <dgm:pt modelId="{40907E20-39B4-47F8-9BD3-6AEC44309A74}" type="pres">
      <dgm:prSet presAssocID="{596D85EF-76B3-4AB5-B838-0AE0C658CE2C}" presName="parentText" presStyleLbl="alignNode1" presStyleIdx="0" presStyleCnt="1">
        <dgm:presLayoutVars>
          <dgm:chMax val="1"/>
          <dgm:bulletEnabled val="1"/>
        </dgm:presLayoutVars>
      </dgm:prSet>
      <dgm:spPr/>
      <dgm:t>
        <a:bodyPr/>
        <a:lstStyle/>
        <a:p>
          <a:endParaRPr lang="en-GB"/>
        </a:p>
      </dgm:t>
    </dgm:pt>
    <dgm:pt modelId="{767C19A6-C6BB-4B60-96CF-28BACE41A3EA}" type="pres">
      <dgm:prSet presAssocID="{596D85EF-76B3-4AB5-B838-0AE0C658CE2C}" presName="descendantText" presStyleLbl="alignAcc1" presStyleIdx="0" presStyleCnt="1" custScaleY="175212" custLinFactNeighborX="460" custLinFactNeighborY="9382">
        <dgm:presLayoutVars>
          <dgm:bulletEnabled val="1"/>
        </dgm:presLayoutVars>
      </dgm:prSet>
      <dgm:spPr/>
      <dgm:t>
        <a:bodyPr/>
        <a:lstStyle/>
        <a:p>
          <a:endParaRPr lang="en-GB"/>
        </a:p>
      </dgm:t>
    </dgm:pt>
  </dgm:ptLst>
  <dgm:cxnLst>
    <dgm:cxn modelId="{4D12EF9E-1C31-4256-8A43-3F4250C04BD1}" type="presOf" srcId="{596D85EF-76B3-4AB5-B838-0AE0C658CE2C}" destId="{40907E20-39B4-47F8-9BD3-6AEC44309A74}" srcOrd="0" destOrd="0" presId="urn:microsoft.com/office/officeart/2005/8/layout/chevron2"/>
    <dgm:cxn modelId="{4B8FBE64-E66E-411A-BEFB-709E7EA39EB2}" srcId="{5F0C88C0-3821-49D4-A35B-4E152735A85E}" destId="{596D85EF-76B3-4AB5-B838-0AE0C658CE2C}" srcOrd="0" destOrd="0" parTransId="{ED60AFD6-5454-4D49-BD3A-9A7E1A916304}" sibTransId="{5C813AFD-0516-478F-A595-08BD48EF0EC8}"/>
    <dgm:cxn modelId="{438E61D1-84EC-4A4B-9D31-2BC6B7F1C838}" srcId="{596D85EF-76B3-4AB5-B838-0AE0C658CE2C}" destId="{DC2B45DC-EF2A-4D96-87B4-905A09556472}" srcOrd="1" destOrd="0" parTransId="{D51B800E-EA63-493B-8B76-CED58C458566}" sibTransId="{D2AC7626-4330-4F68-A122-D94AA68D7925}"/>
    <dgm:cxn modelId="{61FA65F8-F533-441E-9AFB-CCB105996481}" srcId="{596D85EF-76B3-4AB5-B838-0AE0C658CE2C}" destId="{06024655-63B2-43F6-BB7F-A2ADEFF02E5B}" srcOrd="0" destOrd="0" parTransId="{AB470CA8-DD95-4667-B777-0F2CEEA735F8}" sibTransId="{310A714E-444D-4551-8DA6-BBCA444D6203}"/>
    <dgm:cxn modelId="{92CDBAB4-EF58-459D-BDBC-648175BFA1A7}" type="presOf" srcId="{5F0C88C0-3821-49D4-A35B-4E152735A85E}" destId="{126CE195-1990-42C4-A56F-48D12A8F8E4D}" srcOrd="0" destOrd="0" presId="urn:microsoft.com/office/officeart/2005/8/layout/chevron2"/>
    <dgm:cxn modelId="{740496D9-6297-491F-8301-090D3AB69D24}" type="presOf" srcId="{06024655-63B2-43F6-BB7F-A2ADEFF02E5B}" destId="{767C19A6-C6BB-4B60-96CF-28BACE41A3EA}" srcOrd="0" destOrd="0" presId="urn:microsoft.com/office/officeart/2005/8/layout/chevron2"/>
    <dgm:cxn modelId="{4743AE8C-1B0E-49DE-9DB1-0DD98AFDAED1}" type="presOf" srcId="{DC2B45DC-EF2A-4D96-87B4-905A09556472}" destId="{767C19A6-C6BB-4B60-96CF-28BACE41A3EA}" srcOrd="0" destOrd="1" presId="urn:microsoft.com/office/officeart/2005/8/layout/chevron2"/>
    <dgm:cxn modelId="{310D4028-1F38-458E-9A46-76B76D90784C}" type="presParOf" srcId="{126CE195-1990-42C4-A56F-48D12A8F8E4D}" destId="{38428C88-4C3E-461B-933D-771036318CD6}" srcOrd="0" destOrd="0" presId="urn:microsoft.com/office/officeart/2005/8/layout/chevron2"/>
    <dgm:cxn modelId="{E4CAE93B-0385-4C6A-BF83-7231878C02F3}" type="presParOf" srcId="{38428C88-4C3E-461B-933D-771036318CD6}" destId="{40907E20-39B4-47F8-9BD3-6AEC44309A74}" srcOrd="0" destOrd="0" presId="urn:microsoft.com/office/officeart/2005/8/layout/chevron2"/>
    <dgm:cxn modelId="{65C0B08D-727C-4CED-8D8C-D2CC9A5DA6D3}" type="presParOf" srcId="{38428C88-4C3E-461B-933D-771036318CD6}" destId="{767C19A6-C6BB-4B60-96CF-28BACE41A3E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F0C88C0-3821-49D4-A35B-4E152735A85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596D85EF-76B3-4AB5-B838-0AE0C658CE2C}">
      <dgm:prSet phldrT="[Texto]"/>
      <dgm:spPr/>
      <dgm:t>
        <a:bodyPr/>
        <a:lstStyle/>
        <a:p>
          <a:r>
            <a:rPr lang="es-ES" dirty="0" smtClean="0"/>
            <a:t>Pasos siguientes: </a:t>
          </a:r>
          <a:endParaRPr lang="en-GB" dirty="0"/>
        </a:p>
      </dgm:t>
    </dgm:pt>
    <dgm:pt modelId="{ED60AFD6-5454-4D49-BD3A-9A7E1A916304}" type="parTrans" cxnId="{4B8FBE64-E66E-411A-BEFB-709E7EA39EB2}">
      <dgm:prSet/>
      <dgm:spPr/>
      <dgm:t>
        <a:bodyPr/>
        <a:lstStyle/>
        <a:p>
          <a:endParaRPr lang="en-GB"/>
        </a:p>
      </dgm:t>
    </dgm:pt>
    <dgm:pt modelId="{5C813AFD-0516-478F-A595-08BD48EF0EC8}" type="sibTrans" cxnId="{4B8FBE64-E66E-411A-BEFB-709E7EA39EB2}">
      <dgm:prSet/>
      <dgm:spPr/>
      <dgm:t>
        <a:bodyPr/>
        <a:lstStyle/>
        <a:p>
          <a:endParaRPr lang="en-GB"/>
        </a:p>
      </dgm:t>
    </dgm:pt>
    <dgm:pt modelId="{2B36574B-A324-463A-A7A3-AB6E4A4F2B3E}">
      <dgm:prSet phldrT="[Texto]" custT="1"/>
      <dgm:spPr/>
      <dgm:t>
        <a:bodyPr/>
        <a:lstStyle/>
        <a:p>
          <a:r>
            <a:rPr lang="es-ES" sz="2000" dirty="0" smtClean="0"/>
            <a:t>Constituir Comisiones en los centros educativos.</a:t>
          </a:r>
          <a:endParaRPr lang="en-GB" sz="2000" dirty="0"/>
        </a:p>
      </dgm:t>
    </dgm:pt>
    <dgm:pt modelId="{B55B2EA2-E090-4B52-BD3D-66C248471EAA}" type="parTrans" cxnId="{91771D65-5E18-4EF7-A2E5-EA92736FC645}">
      <dgm:prSet/>
      <dgm:spPr/>
      <dgm:t>
        <a:bodyPr/>
        <a:lstStyle/>
        <a:p>
          <a:endParaRPr lang="en-GB"/>
        </a:p>
      </dgm:t>
    </dgm:pt>
    <dgm:pt modelId="{B98BDC49-C159-4365-910A-8B65F8228D4A}" type="sibTrans" cxnId="{91771D65-5E18-4EF7-A2E5-EA92736FC645}">
      <dgm:prSet/>
      <dgm:spPr/>
      <dgm:t>
        <a:bodyPr/>
        <a:lstStyle/>
        <a:p>
          <a:endParaRPr lang="en-GB"/>
        </a:p>
      </dgm:t>
    </dgm:pt>
    <dgm:pt modelId="{B35D971A-1853-4154-A81D-2FEDF3E7DBA1}">
      <dgm:prSet phldrT="[Texto]" custT="1"/>
      <dgm:spPr/>
      <dgm:t>
        <a:bodyPr/>
        <a:lstStyle/>
        <a:p>
          <a:r>
            <a:rPr lang="es-ES" sz="2000" dirty="0" smtClean="0"/>
            <a:t>Preparar convocatoria y presentar solicitudes.</a:t>
          </a:r>
          <a:endParaRPr lang="en-GB" sz="2000" dirty="0"/>
        </a:p>
      </dgm:t>
    </dgm:pt>
    <dgm:pt modelId="{81042C55-B747-4CD5-903A-F431146B1CC7}" type="parTrans" cxnId="{08501F64-0247-4D02-A320-404C90A3E3DF}">
      <dgm:prSet/>
      <dgm:spPr/>
      <dgm:t>
        <a:bodyPr/>
        <a:lstStyle/>
        <a:p>
          <a:endParaRPr lang="en-GB"/>
        </a:p>
      </dgm:t>
    </dgm:pt>
    <dgm:pt modelId="{9A064A08-CCE6-4FAC-90CA-EB4AECD1BC9D}" type="sibTrans" cxnId="{08501F64-0247-4D02-A320-404C90A3E3DF}">
      <dgm:prSet/>
      <dgm:spPr/>
      <dgm:t>
        <a:bodyPr/>
        <a:lstStyle/>
        <a:p>
          <a:endParaRPr lang="en-GB"/>
        </a:p>
      </dgm:t>
    </dgm:pt>
    <dgm:pt modelId="{56393CE5-8EC5-4499-812E-AECF7FA43A31}">
      <dgm:prSet phldrT="[Texto]" custT="1"/>
      <dgm:spPr/>
      <dgm:t>
        <a:bodyPr/>
        <a:lstStyle/>
        <a:p>
          <a:r>
            <a:rPr lang="es-ES" sz="2000" dirty="0" smtClean="0"/>
            <a:t>Buscar cursos de formación para movilidades en julio y agosto.</a:t>
          </a:r>
          <a:endParaRPr lang="en-GB" sz="2000" dirty="0"/>
        </a:p>
      </dgm:t>
    </dgm:pt>
    <dgm:pt modelId="{1C8E115D-9115-4BFC-B07E-8351E611643B}" type="parTrans" cxnId="{0A6B2909-C7A1-4DF4-9684-8CF5FCE70B45}">
      <dgm:prSet/>
      <dgm:spPr/>
      <dgm:t>
        <a:bodyPr/>
        <a:lstStyle/>
        <a:p>
          <a:endParaRPr lang="en-GB"/>
        </a:p>
      </dgm:t>
    </dgm:pt>
    <dgm:pt modelId="{4C977D77-AE6A-48F1-8EB3-AD21ED437DDE}" type="sibTrans" cxnId="{0A6B2909-C7A1-4DF4-9684-8CF5FCE70B45}">
      <dgm:prSet/>
      <dgm:spPr/>
      <dgm:t>
        <a:bodyPr/>
        <a:lstStyle/>
        <a:p>
          <a:endParaRPr lang="en-GB"/>
        </a:p>
      </dgm:t>
    </dgm:pt>
    <dgm:pt modelId="{C90EC6F7-9032-4E07-BF03-CCFE740FBCA7}">
      <dgm:prSet phldrT="[Texto]" custT="1"/>
      <dgm:spPr/>
      <dgm:t>
        <a:bodyPr/>
        <a:lstStyle/>
        <a:p>
          <a:r>
            <a:rPr lang="es-ES" sz="2000" dirty="0" smtClean="0"/>
            <a:t>Llegar a acuerdos con los centros educativos para decidir las fechas de los periodos de observación.</a:t>
          </a:r>
          <a:endParaRPr lang="en-GB" sz="2000" dirty="0"/>
        </a:p>
      </dgm:t>
    </dgm:pt>
    <dgm:pt modelId="{23362DD9-BDF1-492E-8963-419651B48390}" type="parTrans" cxnId="{F2267C4A-A789-4C68-852B-E4862DF08EE4}">
      <dgm:prSet/>
      <dgm:spPr/>
      <dgm:t>
        <a:bodyPr/>
        <a:lstStyle/>
        <a:p>
          <a:endParaRPr lang="en-GB"/>
        </a:p>
      </dgm:t>
    </dgm:pt>
    <dgm:pt modelId="{E8EDFBE3-F814-4307-9A42-5E83C9001B10}" type="sibTrans" cxnId="{F2267C4A-A789-4C68-852B-E4862DF08EE4}">
      <dgm:prSet/>
      <dgm:spPr/>
      <dgm:t>
        <a:bodyPr/>
        <a:lstStyle/>
        <a:p>
          <a:endParaRPr lang="en-GB"/>
        </a:p>
      </dgm:t>
    </dgm:pt>
    <dgm:pt modelId="{93EE6579-179C-4610-BEEC-C6ACA3991E6E}">
      <dgm:prSet phldrT="[Texto]" custT="1"/>
      <dgm:spPr/>
      <dgm:t>
        <a:bodyPr/>
        <a:lstStyle/>
        <a:p>
          <a:r>
            <a:rPr lang="es-ES" sz="2000" dirty="0" smtClean="0"/>
            <a:t>Seleccionar a los participantes en las actividades de movilidad. </a:t>
          </a:r>
          <a:endParaRPr lang="en-GB" sz="2000" dirty="0"/>
        </a:p>
      </dgm:t>
    </dgm:pt>
    <dgm:pt modelId="{9E5CC9D3-9B76-413E-81AD-7C25036E4E18}" type="parTrans" cxnId="{62771684-170F-4E63-AEF7-05EA72B8F9D9}">
      <dgm:prSet/>
      <dgm:spPr/>
      <dgm:t>
        <a:bodyPr/>
        <a:lstStyle/>
        <a:p>
          <a:endParaRPr lang="en-GB"/>
        </a:p>
      </dgm:t>
    </dgm:pt>
    <dgm:pt modelId="{57CD96FF-20AB-4BEF-A41F-D2BD580DC125}" type="sibTrans" cxnId="{62771684-170F-4E63-AEF7-05EA72B8F9D9}">
      <dgm:prSet/>
      <dgm:spPr/>
      <dgm:t>
        <a:bodyPr/>
        <a:lstStyle/>
        <a:p>
          <a:endParaRPr lang="en-GB"/>
        </a:p>
      </dgm:t>
    </dgm:pt>
    <dgm:pt modelId="{DC2B45DC-EF2A-4D96-87B4-905A09556472}">
      <dgm:prSet phldrT="[Texto]"/>
      <dgm:spPr/>
      <dgm:t>
        <a:bodyPr/>
        <a:lstStyle/>
        <a:p>
          <a:endParaRPr lang="en-GB" sz="1300" dirty="0"/>
        </a:p>
      </dgm:t>
    </dgm:pt>
    <dgm:pt modelId="{D51B800E-EA63-493B-8B76-CED58C458566}" type="parTrans" cxnId="{438E61D1-84EC-4A4B-9D31-2BC6B7F1C838}">
      <dgm:prSet/>
      <dgm:spPr/>
      <dgm:t>
        <a:bodyPr/>
        <a:lstStyle/>
        <a:p>
          <a:endParaRPr lang="en-GB"/>
        </a:p>
      </dgm:t>
    </dgm:pt>
    <dgm:pt modelId="{D2AC7626-4330-4F68-A122-D94AA68D7925}" type="sibTrans" cxnId="{438E61D1-84EC-4A4B-9D31-2BC6B7F1C838}">
      <dgm:prSet/>
      <dgm:spPr/>
      <dgm:t>
        <a:bodyPr/>
        <a:lstStyle/>
        <a:p>
          <a:endParaRPr lang="en-GB"/>
        </a:p>
      </dgm:t>
    </dgm:pt>
    <dgm:pt modelId="{189ED750-D4DA-465B-8A3B-6C2F53FB6CEE}">
      <dgm:prSet phldrT="[Texto]" custT="1"/>
      <dgm:spPr/>
      <dgm:t>
        <a:bodyPr/>
        <a:lstStyle/>
        <a:p>
          <a:r>
            <a:rPr lang="es-ES" sz="2000" dirty="0" smtClean="0"/>
            <a:t>Realizar las movilidades.</a:t>
          </a:r>
          <a:endParaRPr lang="en-GB" sz="2000" dirty="0"/>
        </a:p>
      </dgm:t>
    </dgm:pt>
    <dgm:pt modelId="{F84272D8-9B11-4A1A-BE22-16D4D1A112F6}" type="parTrans" cxnId="{6A669BB1-A9D5-4858-9479-4E3DCA3B2E34}">
      <dgm:prSet/>
      <dgm:spPr/>
      <dgm:t>
        <a:bodyPr/>
        <a:lstStyle/>
        <a:p>
          <a:endParaRPr lang="en-GB"/>
        </a:p>
      </dgm:t>
    </dgm:pt>
    <dgm:pt modelId="{03CD1089-BF1F-4927-8494-A347E57B2C66}" type="sibTrans" cxnId="{6A669BB1-A9D5-4858-9479-4E3DCA3B2E34}">
      <dgm:prSet/>
      <dgm:spPr/>
      <dgm:t>
        <a:bodyPr/>
        <a:lstStyle/>
        <a:p>
          <a:endParaRPr lang="en-GB"/>
        </a:p>
      </dgm:t>
    </dgm:pt>
    <dgm:pt modelId="{D1C7D1C7-1C65-42C8-893B-1717B03E88C2}">
      <dgm:prSet phldrT="[Texto]" custT="1"/>
      <dgm:spPr/>
      <dgm:t>
        <a:bodyPr/>
        <a:lstStyle/>
        <a:p>
          <a:r>
            <a:rPr lang="es-ES" sz="2000" dirty="0" smtClean="0"/>
            <a:t>Actividades de impacto y difusión. Logo del Proyecto. Publicación en el portal de Educación. Redes sociales, página en Facebook.</a:t>
          </a:r>
          <a:endParaRPr lang="en-GB" sz="2000" dirty="0"/>
        </a:p>
      </dgm:t>
    </dgm:pt>
    <dgm:pt modelId="{37BD9050-2613-4496-9E82-EBD4CE8E01B4}" type="parTrans" cxnId="{6D4AC23F-389C-42A0-BAD6-7381F04770A1}">
      <dgm:prSet/>
      <dgm:spPr/>
      <dgm:t>
        <a:bodyPr/>
        <a:lstStyle/>
        <a:p>
          <a:endParaRPr lang="en-GB"/>
        </a:p>
      </dgm:t>
    </dgm:pt>
    <dgm:pt modelId="{7CD4115A-0D25-4791-9A17-29604206B101}" type="sibTrans" cxnId="{6D4AC23F-389C-42A0-BAD6-7381F04770A1}">
      <dgm:prSet/>
      <dgm:spPr/>
      <dgm:t>
        <a:bodyPr/>
        <a:lstStyle/>
        <a:p>
          <a:endParaRPr lang="en-GB"/>
        </a:p>
      </dgm:t>
    </dgm:pt>
    <dgm:pt modelId="{1A9E2CF4-2653-48CC-873E-64011CC348EE}">
      <dgm:prSet phldrT="[Texto]" custT="1"/>
      <dgm:spPr/>
      <dgm:t>
        <a:bodyPr/>
        <a:lstStyle/>
        <a:p>
          <a:r>
            <a:rPr lang="es-ES" sz="2000" dirty="0" smtClean="0"/>
            <a:t>Usar </a:t>
          </a:r>
          <a:r>
            <a:rPr lang="es-ES" sz="2000" dirty="0" err="1" smtClean="0"/>
            <a:t>eTwinning</a:t>
          </a:r>
          <a:r>
            <a:rPr lang="es-ES" sz="2000" dirty="0" smtClean="0"/>
            <a:t> como plataforma de comunicación. </a:t>
          </a:r>
          <a:endParaRPr lang="en-GB" sz="2000" dirty="0"/>
        </a:p>
      </dgm:t>
    </dgm:pt>
    <dgm:pt modelId="{04F898E0-721C-4739-8F83-DDB28FFC42BF}" type="parTrans" cxnId="{C35A5112-E9DB-44E9-9689-DA8C6BD24170}">
      <dgm:prSet/>
      <dgm:spPr/>
      <dgm:t>
        <a:bodyPr/>
        <a:lstStyle/>
        <a:p>
          <a:endParaRPr lang="en-GB"/>
        </a:p>
      </dgm:t>
    </dgm:pt>
    <dgm:pt modelId="{593784A6-8EE3-4EA0-BFA5-C47C1D677D93}" type="sibTrans" cxnId="{C35A5112-E9DB-44E9-9689-DA8C6BD24170}">
      <dgm:prSet/>
      <dgm:spPr/>
      <dgm:t>
        <a:bodyPr/>
        <a:lstStyle/>
        <a:p>
          <a:endParaRPr lang="en-GB"/>
        </a:p>
      </dgm:t>
    </dgm:pt>
    <dgm:pt modelId="{54776464-577D-41F0-B36C-6EA3B68A19C5}">
      <dgm:prSet phldrT="[Texto]"/>
      <dgm:spPr/>
      <dgm:t>
        <a:bodyPr/>
        <a:lstStyle/>
        <a:p>
          <a:r>
            <a:rPr lang="es-ES" sz="2000" b="1" u="none" dirty="0" smtClean="0"/>
            <a:t>Subsanar errores en la URF.</a:t>
          </a:r>
          <a:endParaRPr lang="en-GB" sz="2000" b="1" u="none" dirty="0"/>
        </a:p>
      </dgm:t>
    </dgm:pt>
    <dgm:pt modelId="{58BEA27C-45C3-4A97-BE0D-BF27E7E02C8A}" type="parTrans" cxnId="{C12114F1-1DE8-495D-AF80-99EA55641444}">
      <dgm:prSet/>
      <dgm:spPr/>
      <dgm:t>
        <a:bodyPr/>
        <a:lstStyle/>
        <a:p>
          <a:endParaRPr lang="en-GB"/>
        </a:p>
      </dgm:t>
    </dgm:pt>
    <dgm:pt modelId="{2F30AB42-764D-406C-A22B-4E3B15B29C15}" type="sibTrans" cxnId="{C12114F1-1DE8-495D-AF80-99EA55641444}">
      <dgm:prSet/>
      <dgm:spPr/>
      <dgm:t>
        <a:bodyPr/>
        <a:lstStyle/>
        <a:p>
          <a:endParaRPr lang="en-GB"/>
        </a:p>
      </dgm:t>
    </dgm:pt>
    <dgm:pt modelId="{CF53CDEA-0F25-441A-83EA-AAB8ACF80E46}">
      <dgm:prSet phldrT="[Texto]" custT="1"/>
      <dgm:spPr/>
      <dgm:t>
        <a:bodyPr/>
        <a:lstStyle/>
        <a:p>
          <a:r>
            <a:rPr lang="es-ES" sz="2000" b="1" dirty="0" smtClean="0"/>
            <a:t>Recepción del Convenio de Subvención. </a:t>
          </a:r>
          <a:endParaRPr lang="en-GB" sz="2000" b="1" dirty="0"/>
        </a:p>
      </dgm:t>
    </dgm:pt>
    <dgm:pt modelId="{2404BE1B-1365-4754-A771-97E180F7FEBA}" type="parTrans" cxnId="{B8EC2489-6431-4540-BD58-0A338411E0DB}">
      <dgm:prSet/>
      <dgm:spPr/>
      <dgm:t>
        <a:bodyPr/>
        <a:lstStyle/>
        <a:p>
          <a:endParaRPr lang="en-GB"/>
        </a:p>
      </dgm:t>
    </dgm:pt>
    <dgm:pt modelId="{E22E1801-C8D4-44A4-B45C-F627727DBF27}" type="sibTrans" cxnId="{B8EC2489-6431-4540-BD58-0A338411E0DB}">
      <dgm:prSet/>
      <dgm:spPr/>
      <dgm:t>
        <a:bodyPr/>
        <a:lstStyle/>
        <a:p>
          <a:endParaRPr lang="en-GB"/>
        </a:p>
      </dgm:t>
    </dgm:pt>
    <dgm:pt modelId="{1DC304ED-2777-4982-8706-89CEFE8AA1A9}">
      <dgm:prSet phldrT="[Texto]" custT="1"/>
      <dgm:spPr/>
      <dgm:t>
        <a:bodyPr/>
        <a:lstStyle/>
        <a:p>
          <a:r>
            <a:rPr lang="es-ES" sz="2000" b="1" dirty="0" smtClean="0"/>
            <a:t>Firma del convenio por ambas partes (SEPIE y Consejería). </a:t>
          </a:r>
          <a:endParaRPr lang="en-GB" sz="2000" b="1" dirty="0"/>
        </a:p>
      </dgm:t>
    </dgm:pt>
    <dgm:pt modelId="{1607681C-6972-42ED-AA85-03A938B2DD43}" type="parTrans" cxnId="{1092DDF8-68FB-4153-BA4C-87BC912F48E7}">
      <dgm:prSet/>
      <dgm:spPr/>
      <dgm:t>
        <a:bodyPr/>
        <a:lstStyle/>
        <a:p>
          <a:endParaRPr lang="en-GB"/>
        </a:p>
      </dgm:t>
    </dgm:pt>
    <dgm:pt modelId="{DCE38C41-AED2-4A7C-8BEA-C37E7F630103}" type="sibTrans" cxnId="{1092DDF8-68FB-4153-BA4C-87BC912F48E7}">
      <dgm:prSet/>
      <dgm:spPr/>
      <dgm:t>
        <a:bodyPr/>
        <a:lstStyle/>
        <a:p>
          <a:endParaRPr lang="en-GB"/>
        </a:p>
      </dgm:t>
    </dgm:pt>
    <dgm:pt modelId="{F0C8ED95-B263-4068-BB9F-79BF2D540111}">
      <dgm:prSet phldrT="[Texto]" custT="1"/>
      <dgm:spPr/>
      <dgm:t>
        <a:bodyPr/>
        <a:lstStyle/>
        <a:p>
          <a:r>
            <a:rPr lang="es-ES" sz="2000" b="1" dirty="0" smtClean="0"/>
            <a:t>Recepción de fondos (30 días tras la firma del Convenio).</a:t>
          </a:r>
          <a:endParaRPr lang="en-GB" sz="2000" b="1" dirty="0"/>
        </a:p>
      </dgm:t>
    </dgm:pt>
    <dgm:pt modelId="{08381D55-6502-458A-8DC8-1F6EE84A7FE7}" type="parTrans" cxnId="{D76D6BEE-210D-4CCA-92C3-29FEEEAD754A}">
      <dgm:prSet/>
      <dgm:spPr/>
      <dgm:t>
        <a:bodyPr/>
        <a:lstStyle/>
        <a:p>
          <a:endParaRPr lang="en-GB"/>
        </a:p>
      </dgm:t>
    </dgm:pt>
    <dgm:pt modelId="{9D6554EF-2FED-4F63-B0D7-E82DCD1E3027}" type="sibTrans" cxnId="{D76D6BEE-210D-4CCA-92C3-29FEEEAD754A}">
      <dgm:prSet/>
      <dgm:spPr/>
      <dgm:t>
        <a:bodyPr/>
        <a:lstStyle/>
        <a:p>
          <a:endParaRPr lang="en-GB"/>
        </a:p>
      </dgm:t>
    </dgm:pt>
    <dgm:pt modelId="{93947E18-987A-4855-81C4-0399A63578BE}">
      <dgm:prSet phldrT="[Texto]" custT="1"/>
      <dgm:spPr/>
      <dgm:t>
        <a:bodyPr/>
        <a:lstStyle/>
        <a:p>
          <a:endParaRPr lang="en-GB" sz="2000" b="1" dirty="0"/>
        </a:p>
      </dgm:t>
    </dgm:pt>
    <dgm:pt modelId="{24FE975A-C84A-4E42-9F11-291540109058}" type="parTrans" cxnId="{3403337B-5142-45CB-8C45-6C99FA7D3A5F}">
      <dgm:prSet/>
      <dgm:spPr/>
      <dgm:t>
        <a:bodyPr/>
        <a:lstStyle/>
        <a:p>
          <a:endParaRPr lang="en-GB"/>
        </a:p>
      </dgm:t>
    </dgm:pt>
    <dgm:pt modelId="{C3FC4068-DF65-4BF8-AC80-3B14E0075A5E}" type="sibTrans" cxnId="{3403337B-5142-45CB-8C45-6C99FA7D3A5F}">
      <dgm:prSet/>
      <dgm:spPr/>
      <dgm:t>
        <a:bodyPr/>
        <a:lstStyle/>
        <a:p>
          <a:endParaRPr lang="en-GB"/>
        </a:p>
      </dgm:t>
    </dgm:pt>
    <dgm:pt modelId="{126CE195-1990-42C4-A56F-48D12A8F8E4D}" type="pres">
      <dgm:prSet presAssocID="{5F0C88C0-3821-49D4-A35B-4E152735A85E}" presName="linearFlow" presStyleCnt="0">
        <dgm:presLayoutVars>
          <dgm:dir/>
          <dgm:animLvl val="lvl"/>
          <dgm:resizeHandles val="exact"/>
        </dgm:presLayoutVars>
      </dgm:prSet>
      <dgm:spPr/>
      <dgm:t>
        <a:bodyPr/>
        <a:lstStyle/>
        <a:p>
          <a:endParaRPr lang="es-ES"/>
        </a:p>
      </dgm:t>
    </dgm:pt>
    <dgm:pt modelId="{38428C88-4C3E-461B-933D-771036318CD6}" type="pres">
      <dgm:prSet presAssocID="{596D85EF-76B3-4AB5-B838-0AE0C658CE2C}" presName="composite" presStyleCnt="0"/>
      <dgm:spPr/>
    </dgm:pt>
    <dgm:pt modelId="{40907E20-39B4-47F8-9BD3-6AEC44309A74}" type="pres">
      <dgm:prSet presAssocID="{596D85EF-76B3-4AB5-B838-0AE0C658CE2C}" presName="parentText" presStyleLbl="alignNode1" presStyleIdx="0" presStyleCnt="1">
        <dgm:presLayoutVars>
          <dgm:chMax val="1"/>
          <dgm:bulletEnabled val="1"/>
        </dgm:presLayoutVars>
      </dgm:prSet>
      <dgm:spPr/>
      <dgm:t>
        <a:bodyPr/>
        <a:lstStyle/>
        <a:p>
          <a:endParaRPr lang="en-GB"/>
        </a:p>
      </dgm:t>
    </dgm:pt>
    <dgm:pt modelId="{767C19A6-C6BB-4B60-96CF-28BACE41A3EA}" type="pres">
      <dgm:prSet presAssocID="{596D85EF-76B3-4AB5-B838-0AE0C658CE2C}" presName="descendantText" presStyleLbl="alignAcc1" presStyleIdx="0" presStyleCnt="1" custScaleY="175212" custLinFactNeighborX="534" custLinFactNeighborY="10792">
        <dgm:presLayoutVars>
          <dgm:bulletEnabled val="1"/>
        </dgm:presLayoutVars>
      </dgm:prSet>
      <dgm:spPr/>
      <dgm:t>
        <a:bodyPr/>
        <a:lstStyle/>
        <a:p>
          <a:endParaRPr lang="en-GB"/>
        </a:p>
      </dgm:t>
    </dgm:pt>
  </dgm:ptLst>
  <dgm:cxnLst>
    <dgm:cxn modelId="{6D4AC23F-389C-42A0-BAD6-7381F04770A1}" srcId="{596D85EF-76B3-4AB5-B838-0AE0C658CE2C}" destId="{D1C7D1C7-1C65-42C8-893B-1717B03E88C2}" srcOrd="10" destOrd="0" parTransId="{37BD9050-2613-4496-9E82-EBD4CE8E01B4}" sibTransId="{7CD4115A-0D25-4791-9A17-29604206B101}"/>
    <dgm:cxn modelId="{7AEAAAA8-3B7F-4134-9FC9-C5B53844DBBF}" type="presOf" srcId="{1A9E2CF4-2653-48CC-873E-64011CC348EE}" destId="{767C19A6-C6BB-4B60-96CF-28BACE41A3EA}" srcOrd="0" destOrd="11" presId="urn:microsoft.com/office/officeart/2005/8/layout/chevron2"/>
    <dgm:cxn modelId="{9CBD635B-F0F1-4D21-94B4-BB73828BF10D}" type="presOf" srcId="{B35D971A-1853-4154-A81D-2FEDF3E7DBA1}" destId="{767C19A6-C6BB-4B60-96CF-28BACE41A3EA}" srcOrd="0" destOrd="6" presId="urn:microsoft.com/office/officeart/2005/8/layout/chevron2"/>
    <dgm:cxn modelId="{91771D65-5E18-4EF7-A2E5-EA92736FC645}" srcId="{596D85EF-76B3-4AB5-B838-0AE0C658CE2C}" destId="{2B36574B-A324-463A-A7A3-AB6E4A4F2B3E}" srcOrd="5" destOrd="0" parTransId="{B55B2EA2-E090-4B52-BD3D-66C248471EAA}" sibTransId="{B98BDC49-C159-4365-910A-8B65F8228D4A}"/>
    <dgm:cxn modelId="{3403337B-5142-45CB-8C45-6C99FA7D3A5F}" srcId="{596D85EF-76B3-4AB5-B838-0AE0C658CE2C}" destId="{93947E18-987A-4855-81C4-0399A63578BE}" srcOrd="4" destOrd="0" parTransId="{24FE975A-C84A-4E42-9F11-291540109058}" sibTransId="{C3FC4068-DF65-4BF8-AC80-3B14E0075A5E}"/>
    <dgm:cxn modelId="{1092DDF8-68FB-4153-BA4C-87BC912F48E7}" srcId="{596D85EF-76B3-4AB5-B838-0AE0C658CE2C}" destId="{1DC304ED-2777-4982-8706-89CEFE8AA1A9}" srcOrd="2" destOrd="0" parTransId="{1607681C-6972-42ED-AA85-03A938B2DD43}" sibTransId="{DCE38C41-AED2-4A7C-8BEA-C37E7F630103}"/>
    <dgm:cxn modelId="{CE315650-BFA2-4E25-9D98-546D2A377621}" type="presOf" srcId="{CF53CDEA-0F25-441A-83EA-AAB8ACF80E46}" destId="{767C19A6-C6BB-4B60-96CF-28BACE41A3EA}" srcOrd="0" destOrd="1" presId="urn:microsoft.com/office/officeart/2005/8/layout/chevron2"/>
    <dgm:cxn modelId="{438E61D1-84EC-4A4B-9D31-2BC6B7F1C838}" srcId="{596D85EF-76B3-4AB5-B838-0AE0C658CE2C}" destId="{DC2B45DC-EF2A-4D96-87B4-905A09556472}" srcOrd="13" destOrd="0" parTransId="{D51B800E-EA63-493B-8B76-CED58C458566}" sibTransId="{D2AC7626-4330-4F68-A122-D94AA68D7925}"/>
    <dgm:cxn modelId="{E7E623E5-19A0-400E-868E-20A62A42E517}" type="presOf" srcId="{93947E18-987A-4855-81C4-0399A63578BE}" destId="{767C19A6-C6BB-4B60-96CF-28BACE41A3EA}" srcOrd="0" destOrd="4" presId="urn:microsoft.com/office/officeart/2005/8/layout/chevron2"/>
    <dgm:cxn modelId="{71CF94FD-723F-499B-9F4B-AB6E1791AB23}" type="presOf" srcId="{2B36574B-A324-463A-A7A3-AB6E4A4F2B3E}" destId="{767C19A6-C6BB-4B60-96CF-28BACE41A3EA}" srcOrd="0" destOrd="5" presId="urn:microsoft.com/office/officeart/2005/8/layout/chevron2"/>
    <dgm:cxn modelId="{B8EC2489-6431-4540-BD58-0A338411E0DB}" srcId="{596D85EF-76B3-4AB5-B838-0AE0C658CE2C}" destId="{CF53CDEA-0F25-441A-83EA-AAB8ACF80E46}" srcOrd="1" destOrd="0" parTransId="{2404BE1B-1365-4754-A771-97E180F7FEBA}" sibTransId="{E22E1801-C8D4-44A4-B45C-F627727DBF27}"/>
    <dgm:cxn modelId="{330B6F53-6D83-4A09-B569-8F5F246099E1}" type="presOf" srcId="{54776464-577D-41F0-B36C-6EA3B68A19C5}" destId="{767C19A6-C6BB-4B60-96CF-28BACE41A3EA}" srcOrd="0" destOrd="0" presId="urn:microsoft.com/office/officeart/2005/8/layout/chevron2"/>
    <dgm:cxn modelId="{B6BEB5AA-0649-4AE9-96A9-85BD9C20270E}" type="presOf" srcId="{C90EC6F7-9032-4E07-BF03-CCFE740FBCA7}" destId="{767C19A6-C6BB-4B60-96CF-28BACE41A3EA}" srcOrd="0" destOrd="12" presId="urn:microsoft.com/office/officeart/2005/8/layout/chevron2"/>
    <dgm:cxn modelId="{ACBE3EF1-7289-421A-88AA-BA9D71884166}" type="presOf" srcId="{596D85EF-76B3-4AB5-B838-0AE0C658CE2C}" destId="{40907E20-39B4-47F8-9BD3-6AEC44309A74}" srcOrd="0" destOrd="0" presId="urn:microsoft.com/office/officeart/2005/8/layout/chevron2"/>
    <dgm:cxn modelId="{0A6B2909-C7A1-4DF4-9684-8CF5FCE70B45}" srcId="{596D85EF-76B3-4AB5-B838-0AE0C658CE2C}" destId="{56393CE5-8EC5-4499-812E-AECF7FA43A31}" srcOrd="8" destOrd="0" parTransId="{1C8E115D-9115-4BFC-B07E-8351E611643B}" sibTransId="{4C977D77-AE6A-48F1-8EB3-AD21ED437DDE}"/>
    <dgm:cxn modelId="{71F27F7B-278B-4D33-A950-93DC5650FA63}" type="presOf" srcId="{F0C8ED95-B263-4068-BB9F-79BF2D540111}" destId="{767C19A6-C6BB-4B60-96CF-28BACE41A3EA}" srcOrd="0" destOrd="3" presId="urn:microsoft.com/office/officeart/2005/8/layout/chevron2"/>
    <dgm:cxn modelId="{F2267C4A-A789-4C68-852B-E4862DF08EE4}" srcId="{596D85EF-76B3-4AB5-B838-0AE0C658CE2C}" destId="{C90EC6F7-9032-4E07-BF03-CCFE740FBCA7}" srcOrd="12" destOrd="0" parTransId="{23362DD9-BDF1-492E-8963-419651B48390}" sibTransId="{E8EDFBE3-F814-4307-9A42-5E83C9001B10}"/>
    <dgm:cxn modelId="{7110A54A-120F-4962-9315-CD314E3E716B}" type="presOf" srcId="{93EE6579-179C-4610-BEEC-C6ACA3991E6E}" destId="{767C19A6-C6BB-4B60-96CF-28BACE41A3EA}" srcOrd="0" destOrd="7" presId="urn:microsoft.com/office/officeart/2005/8/layout/chevron2"/>
    <dgm:cxn modelId="{53A0F5EE-C8DE-47E9-9570-142816BB3F56}" type="presOf" srcId="{189ED750-D4DA-465B-8A3B-6C2F53FB6CEE}" destId="{767C19A6-C6BB-4B60-96CF-28BACE41A3EA}" srcOrd="0" destOrd="9" presId="urn:microsoft.com/office/officeart/2005/8/layout/chevron2"/>
    <dgm:cxn modelId="{5411E289-D6D9-4044-ADA2-F227BAB09758}" type="presOf" srcId="{56393CE5-8EC5-4499-812E-AECF7FA43A31}" destId="{767C19A6-C6BB-4B60-96CF-28BACE41A3EA}" srcOrd="0" destOrd="8" presId="urn:microsoft.com/office/officeart/2005/8/layout/chevron2"/>
    <dgm:cxn modelId="{6A669BB1-A9D5-4858-9479-4E3DCA3B2E34}" srcId="{596D85EF-76B3-4AB5-B838-0AE0C658CE2C}" destId="{189ED750-D4DA-465B-8A3B-6C2F53FB6CEE}" srcOrd="9" destOrd="0" parTransId="{F84272D8-9B11-4A1A-BE22-16D4D1A112F6}" sibTransId="{03CD1089-BF1F-4927-8494-A347E57B2C66}"/>
    <dgm:cxn modelId="{D76D6BEE-210D-4CCA-92C3-29FEEEAD754A}" srcId="{596D85EF-76B3-4AB5-B838-0AE0C658CE2C}" destId="{F0C8ED95-B263-4068-BB9F-79BF2D540111}" srcOrd="3" destOrd="0" parTransId="{08381D55-6502-458A-8DC8-1F6EE84A7FE7}" sibTransId="{9D6554EF-2FED-4F63-B0D7-E82DCD1E3027}"/>
    <dgm:cxn modelId="{C35A5112-E9DB-44E9-9689-DA8C6BD24170}" srcId="{596D85EF-76B3-4AB5-B838-0AE0C658CE2C}" destId="{1A9E2CF4-2653-48CC-873E-64011CC348EE}" srcOrd="11" destOrd="0" parTransId="{04F898E0-721C-4739-8F83-DDB28FFC42BF}" sibTransId="{593784A6-8EE3-4EA0-BFA5-C47C1D677D93}"/>
    <dgm:cxn modelId="{C12114F1-1DE8-495D-AF80-99EA55641444}" srcId="{596D85EF-76B3-4AB5-B838-0AE0C658CE2C}" destId="{54776464-577D-41F0-B36C-6EA3B68A19C5}" srcOrd="0" destOrd="0" parTransId="{58BEA27C-45C3-4A97-BE0D-BF27E7E02C8A}" sibTransId="{2F30AB42-764D-406C-A22B-4E3B15B29C15}"/>
    <dgm:cxn modelId="{08501F64-0247-4D02-A320-404C90A3E3DF}" srcId="{596D85EF-76B3-4AB5-B838-0AE0C658CE2C}" destId="{B35D971A-1853-4154-A81D-2FEDF3E7DBA1}" srcOrd="6" destOrd="0" parTransId="{81042C55-B747-4CD5-903A-F431146B1CC7}" sibTransId="{9A064A08-CCE6-4FAC-90CA-EB4AECD1BC9D}"/>
    <dgm:cxn modelId="{4B8FBE64-E66E-411A-BEFB-709E7EA39EB2}" srcId="{5F0C88C0-3821-49D4-A35B-4E152735A85E}" destId="{596D85EF-76B3-4AB5-B838-0AE0C658CE2C}" srcOrd="0" destOrd="0" parTransId="{ED60AFD6-5454-4D49-BD3A-9A7E1A916304}" sibTransId="{5C813AFD-0516-478F-A595-08BD48EF0EC8}"/>
    <dgm:cxn modelId="{75AF2D69-F296-4218-AEC4-934358F0A9C3}" type="presOf" srcId="{D1C7D1C7-1C65-42C8-893B-1717B03E88C2}" destId="{767C19A6-C6BB-4B60-96CF-28BACE41A3EA}" srcOrd="0" destOrd="10" presId="urn:microsoft.com/office/officeart/2005/8/layout/chevron2"/>
    <dgm:cxn modelId="{7DA38DEE-D682-43EF-B91E-60F6518D89CE}" type="presOf" srcId="{5F0C88C0-3821-49D4-A35B-4E152735A85E}" destId="{126CE195-1990-42C4-A56F-48D12A8F8E4D}" srcOrd="0" destOrd="0" presId="urn:microsoft.com/office/officeart/2005/8/layout/chevron2"/>
    <dgm:cxn modelId="{62771684-170F-4E63-AEF7-05EA72B8F9D9}" srcId="{596D85EF-76B3-4AB5-B838-0AE0C658CE2C}" destId="{93EE6579-179C-4610-BEEC-C6ACA3991E6E}" srcOrd="7" destOrd="0" parTransId="{9E5CC9D3-9B76-413E-81AD-7C25036E4E18}" sibTransId="{57CD96FF-20AB-4BEF-A41F-D2BD580DC125}"/>
    <dgm:cxn modelId="{D49E0B06-6494-46E4-B7C3-2E7356B118B8}" type="presOf" srcId="{1DC304ED-2777-4982-8706-89CEFE8AA1A9}" destId="{767C19A6-C6BB-4B60-96CF-28BACE41A3EA}" srcOrd="0" destOrd="2" presId="urn:microsoft.com/office/officeart/2005/8/layout/chevron2"/>
    <dgm:cxn modelId="{BAA43CDA-629F-4CE2-9140-23A0A32A66EE}" type="presOf" srcId="{DC2B45DC-EF2A-4D96-87B4-905A09556472}" destId="{767C19A6-C6BB-4B60-96CF-28BACE41A3EA}" srcOrd="0" destOrd="13" presId="urn:microsoft.com/office/officeart/2005/8/layout/chevron2"/>
    <dgm:cxn modelId="{373E3953-DAF4-4D89-81A4-2766799640B1}" type="presParOf" srcId="{126CE195-1990-42C4-A56F-48D12A8F8E4D}" destId="{38428C88-4C3E-461B-933D-771036318CD6}" srcOrd="0" destOrd="0" presId="urn:microsoft.com/office/officeart/2005/8/layout/chevron2"/>
    <dgm:cxn modelId="{390C1F91-4A28-4422-875E-03AA3D813837}" type="presParOf" srcId="{38428C88-4C3E-461B-933D-771036318CD6}" destId="{40907E20-39B4-47F8-9BD3-6AEC44309A74}" srcOrd="0" destOrd="0" presId="urn:microsoft.com/office/officeart/2005/8/layout/chevron2"/>
    <dgm:cxn modelId="{1FDC4316-D38C-45D3-A709-936603ED2AD4}" type="presParOf" srcId="{38428C88-4C3E-461B-933D-771036318CD6}" destId="{767C19A6-C6BB-4B60-96CF-28BACE41A3E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F0C88C0-3821-49D4-A35B-4E152735A85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596D85EF-76B3-4AB5-B838-0AE0C658CE2C}">
      <dgm:prSet phldrT="[Texto]" custT="1"/>
      <dgm:spPr/>
      <dgm:t>
        <a:bodyPr/>
        <a:lstStyle/>
        <a:p>
          <a:r>
            <a:rPr lang="es-ES" sz="3600" b="1" dirty="0" smtClean="0"/>
            <a:t>Incidencias</a:t>
          </a:r>
          <a:endParaRPr lang="en-GB" sz="3600" b="1" dirty="0"/>
        </a:p>
      </dgm:t>
    </dgm:pt>
    <dgm:pt modelId="{ED60AFD6-5454-4D49-BD3A-9A7E1A916304}" type="parTrans" cxnId="{4B8FBE64-E66E-411A-BEFB-709E7EA39EB2}">
      <dgm:prSet/>
      <dgm:spPr/>
      <dgm:t>
        <a:bodyPr/>
        <a:lstStyle/>
        <a:p>
          <a:endParaRPr lang="en-GB"/>
        </a:p>
      </dgm:t>
    </dgm:pt>
    <dgm:pt modelId="{5C813AFD-0516-478F-A595-08BD48EF0EC8}" type="sibTrans" cxnId="{4B8FBE64-E66E-411A-BEFB-709E7EA39EB2}">
      <dgm:prSet/>
      <dgm:spPr/>
      <dgm:t>
        <a:bodyPr/>
        <a:lstStyle/>
        <a:p>
          <a:endParaRPr lang="en-GB"/>
        </a:p>
      </dgm:t>
    </dgm:pt>
    <dgm:pt modelId="{DC2B45DC-EF2A-4D96-87B4-905A09556472}">
      <dgm:prSet phldrT="[Texto]"/>
      <dgm:spPr/>
      <dgm:t>
        <a:bodyPr/>
        <a:lstStyle/>
        <a:p>
          <a:endParaRPr lang="en-GB" sz="1300" dirty="0"/>
        </a:p>
      </dgm:t>
    </dgm:pt>
    <dgm:pt modelId="{D51B800E-EA63-493B-8B76-CED58C458566}" type="parTrans" cxnId="{438E61D1-84EC-4A4B-9D31-2BC6B7F1C838}">
      <dgm:prSet/>
      <dgm:spPr/>
      <dgm:t>
        <a:bodyPr/>
        <a:lstStyle/>
        <a:p>
          <a:endParaRPr lang="en-GB"/>
        </a:p>
      </dgm:t>
    </dgm:pt>
    <dgm:pt modelId="{D2AC7626-4330-4F68-A122-D94AA68D7925}" type="sibTrans" cxnId="{438E61D1-84EC-4A4B-9D31-2BC6B7F1C838}">
      <dgm:prSet/>
      <dgm:spPr/>
      <dgm:t>
        <a:bodyPr/>
        <a:lstStyle/>
        <a:p>
          <a:endParaRPr lang="en-GB"/>
        </a:p>
      </dgm:t>
    </dgm:pt>
    <dgm:pt modelId="{ABC3F3AA-0191-46B6-8590-CF0B890B589A}">
      <dgm:prSet custT="1"/>
      <dgm:spPr/>
      <dgm:t>
        <a:bodyPr/>
        <a:lstStyle/>
        <a:p>
          <a:r>
            <a:rPr lang="es-ES" sz="1800" dirty="0" smtClean="0"/>
            <a:t>Falta certificado que justifique la existencia  de la organización. Buscarse aquí, generar </a:t>
          </a:r>
          <a:r>
            <a:rPr lang="es-ES" sz="1800" dirty="0" err="1" smtClean="0"/>
            <a:t>pdf</a:t>
          </a:r>
          <a:r>
            <a:rPr lang="es-ES" sz="1800" dirty="0" smtClean="0"/>
            <a:t> y adjuntar a URF. </a:t>
          </a:r>
          <a:r>
            <a:rPr lang="es-ES" sz="1800" dirty="0" smtClean="0">
              <a:hlinkClick xmlns:r="http://schemas.openxmlformats.org/officeDocument/2006/relationships" r:id="rId1"/>
            </a:rPr>
            <a:t>https://www.educacion.gob.es/centros/home.do</a:t>
          </a:r>
          <a:endParaRPr lang="es-ES" sz="1800" dirty="0"/>
        </a:p>
      </dgm:t>
    </dgm:pt>
    <dgm:pt modelId="{6C7E6FA1-7006-4340-B07F-5381A5A4E4FC}" type="parTrans" cxnId="{A49D638B-8833-4346-AF44-8BC42C28A6E1}">
      <dgm:prSet/>
      <dgm:spPr/>
      <dgm:t>
        <a:bodyPr/>
        <a:lstStyle/>
        <a:p>
          <a:endParaRPr lang="es-ES"/>
        </a:p>
      </dgm:t>
    </dgm:pt>
    <dgm:pt modelId="{782DADB0-7B1A-4349-B571-50DA1E3618E7}" type="sibTrans" cxnId="{A49D638B-8833-4346-AF44-8BC42C28A6E1}">
      <dgm:prSet/>
      <dgm:spPr/>
      <dgm:t>
        <a:bodyPr/>
        <a:lstStyle/>
        <a:p>
          <a:endParaRPr lang="es-ES"/>
        </a:p>
      </dgm:t>
    </dgm:pt>
    <dgm:pt modelId="{A162BD7D-6DBB-4503-947D-5495AFD6B56D}">
      <dgm:prSet custT="1"/>
      <dgm:spPr/>
      <dgm:t>
        <a:bodyPr/>
        <a:lstStyle/>
        <a:p>
          <a:r>
            <a:rPr lang="es-ES" sz="1800" dirty="0" smtClean="0"/>
            <a:t>Tarjeta de identificación fiscal (CIF). Escanear y adjuntar a URF.</a:t>
          </a:r>
          <a:endParaRPr lang="es-ES" sz="1800" dirty="0"/>
        </a:p>
      </dgm:t>
    </dgm:pt>
    <dgm:pt modelId="{3146A2A8-5ED9-4A86-B332-58238BF032F3}" type="parTrans" cxnId="{1E0B3537-9215-4FAF-8BBB-C049B87EFC0A}">
      <dgm:prSet/>
      <dgm:spPr/>
      <dgm:t>
        <a:bodyPr/>
        <a:lstStyle/>
        <a:p>
          <a:endParaRPr lang="es-ES"/>
        </a:p>
      </dgm:t>
    </dgm:pt>
    <dgm:pt modelId="{4D059F64-836F-47AA-B2C8-C37803C5A255}" type="sibTrans" cxnId="{1E0B3537-9215-4FAF-8BBB-C049B87EFC0A}">
      <dgm:prSet/>
      <dgm:spPr/>
      <dgm:t>
        <a:bodyPr/>
        <a:lstStyle/>
        <a:p>
          <a:endParaRPr lang="es-ES"/>
        </a:p>
      </dgm:t>
    </dgm:pt>
    <dgm:pt modelId="{1FC111C7-10CC-4563-80E9-BECB1D31DB31}">
      <dgm:prSet custT="1"/>
      <dgm:spPr/>
      <dgm:t>
        <a:bodyPr/>
        <a:lstStyle/>
        <a:p>
          <a:r>
            <a:rPr lang="es-ES" sz="1800" dirty="0" smtClean="0"/>
            <a:t>Número de registro.  Cumplimentar en el apartado de </a:t>
          </a:r>
          <a:r>
            <a:rPr lang="es-ES" sz="1800" dirty="0" err="1" smtClean="0"/>
            <a:t>business</a:t>
          </a:r>
          <a:r>
            <a:rPr lang="es-ES" sz="1800" dirty="0" smtClean="0"/>
            <a:t> </a:t>
          </a:r>
          <a:r>
            <a:rPr lang="es-ES" sz="1800" dirty="0" err="1" smtClean="0"/>
            <a:t>number</a:t>
          </a:r>
          <a:r>
            <a:rPr lang="es-ES" sz="1800" dirty="0" smtClean="0"/>
            <a:t>.  No confundir con VAT </a:t>
          </a:r>
          <a:r>
            <a:rPr lang="es-ES" sz="1800" dirty="0" err="1" smtClean="0"/>
            <a:t>number</a:t>
          </a:r>
          <a:r>
            <a:rPr lang="es-ES" sz="1800" dirty="0" smtClean="0"/>
            <a:t>. VAT </a:t>
          </a:r>
          <a:r>
            <a:rPr lang="es-ES" sz="1800" dirty="0" err="1" smtClean="0"/>
            <a:t>number</a:t>
          </a:r>
          <a:r>
            <a:rPr lang="es-ES" sz="1800" dirty="0" smtClean="0"/>
            <a:t> es el CIF. Ambos números deben estar cumplimentados en la URF.</a:t>
          </a:r>
          <a:endParaRPr lang="es-ES" sz="1800" dirty="0"/>
        </a:p>
      </dgm:t>
    </dgm:pt>
    <dgm:pt modelId="{E3C15F2D-1F9D-4F39-ACAD-735E1A266A6E}" type="parTrans" cxnId="{7D0DB7F0-347E-4491-8B25-118F1622FBC2}">
      <dgm:prSet/>
      <dgm:spPr/>
      <dgm:t>
        <a:bodyPr/>
        <a:lstStyle/>
        <a:p>
          <a:endParaRPr lang="es-ES"/>
        </a:p>
      </dgm:t>
    </dgm:pt>
    <dgm:pt modelId="{A7359F53-A1F3-46D9-A360-8C6E25B24AEA}" type="sibTrans" cxnId="{7D0DB7F0-347E-4491-8B25-118F1622FBC2}">
      <dgm:prSet/>
      <dgm:spPr/>
      <dgm:t>
        <a:bodyPr/>
        <a:lstStyle/>
        <a:p>
          <a:endParaRPr lang="es-ES"/>
        </a:p>
      </dgm:t>
    </dgm:pt>
    <dgm:pt modelId="{A639122E-BA04-4CB9-9583-4EBB19B42E41}">
      <dgm:prSet custT="1"/>
      <dgm:spPr/>
      <dgm:t>
        <a:bodyPr/>
        <a:lstStyle/>
        <a:p>
          <a:r>
            <a:rPr lang="es-ES" sz="1800" dirty="0" smtClean="0"/>
            <a:t>Falta formulario de identidad legal. Adjunto. Firmada y sellada por el representante legal.  Cumplimentar archivo adjunto. </a:t>
          </a:r>
          <a:endParaRPr lang="es-ES" sz="1800" dirty="0"/>
        </a:p>
      </dgm:t>
    </dgm:pt>
    <dgm:pt modelId="{A950DAA2-CEB6-45E3-B3EB-AA721A79B806}" type="parTrans" cxnId="{588CD69B-7744-4293-B91A-9E0CEA9AEE26}">
      <dgm:prSet/>
      <dgm:spPr/>
      <dgm:t>
        <a:bodyPr/>
        <a:lstStyle/>
        <a:p>
          <a:endParaRPr lang="es-ES"/>
        </a:p>
      </dgm:t>
    </dgm:pt>
    <dgm:pt modelId="{742CEB60-9E1D-4A1B-9295-94F92D7AE78C}" type="sibTrans" cxnId="{588CD69B-7744-4293-B91A-9E0CEA9AEE26}">
      <dgm:prSet/>
      <dgm:spPr/>
      <dgm:t>
        <a:bodyPr/>
        <a:lstStyle/>
        <a:p>
          <a:endParaRPr lang="es-ES"/>
        </a:p>
      </dgm:t>
    </dgm:pt>
    <dgm:pt modelId="{0CDB6777-81C5-4041-BA85-97279FF98FDF}">
      <dgm:prSet custT="1"/>
      <dgm:spPr/>
      <dgm:t>
        <a:bodyPr/>
        <a:lstStyle/>
        <a:p>
          <a:r>
            <a:rPr lang="es-ES" sz="1800" dirty="0" smtClean="0"/>
            <a:t>Falta ficha de identificación financiera. Adjunto. Firmada y sellada por el banco. Cumplimentar archivo adjunto. </a:t>
          </a:r>
          <a:endParaRPr lang="es-ES" sz="1800" dirty="0"/>
        </a:p>
      </dgm:t>
    </dgm:pt>
    <dgm:pt modelId="{4F20EC6B-8698-42A0-8079-81E32B388912}" type="parTrans" cxnId="{9983EAAA-5DB8-4737-B84D-F338F01ED621}">
      <dgm:prSet/>
      <dgm:spPr/>
      <dgm:t>
        <a:bodyPr/>
        <a:lstStyle/>
        <a:p>
          <a:endParaRPr lang="es-ES"/>
        </a:p>
      </dgm:t>
    </dgm:pt>
    <dgm:pt modelId="{72227BB1-7CB5-4F1C-8954-3CA8D71EFB9F}" type="sibTrans" cxnId="{9983EAAA-5DB8-4737-B84D-F338F01ED621}">
      <dgm:prSet/>
      <dgm:spPr/>
      <dgm:t>
        <a:bodyPr/>
        <a:lstStyle/>
        <a:p>
          <a:endParaRPr lang="es-ES"/>
        </a:p>
      </dgm:t>
    </dgm:pt>
    <dgm:pt modelId="{2574AD5F-BDA1-4E7E-9C86-A66F99AB2A49}">
      <dgm:prSet custT="1"/>
      <dgm:spPr/>
      <dgm:t>
        <a:bodyPr/>
        <a:lstStyle/>
        <a:p>
          <a:r>
            <a:rPr lang="es-ES" sz="1800" dirty="0" smtClean="0"/>
            <a:t>Este es el enlace a la URF o portal del participante  </a:t>
          </a:r>
          <a:r>
            <a:rPr lang="es-ES" sz="1800" dirty="0" smtClean="0">
              <a:hlinkClick xmlns:r="http://schemas.openxmlformats.org/officeDocument/2006/relationships" r:id="rId2"/>
            </a:rPr>
            <a:t>http://ec.europa.eu/education/participants/portal/desktop/en/home.html</a:t>
          </a:r>
          <a:endParaRPr lang="es-ES" sz="1800" dirty="0"/>
        </a:p>
      </dgm:t>
    </dgm:pt>
    <dgm:pt modelId="{38E04157-F121-4D5C-94B9-DF79E606CB2A}" type="parTrans" cxnId="{6B435FF6-9AA0-4479-8A5E-C3586B51EF38}">
      <dgm:prSet/>
      <dgm:spPr/>
      <dgm:t>
        <a:bodyPr/>
        <a:lstStyle/>
        <a:p>
          <a:endParaRPr lang="es-ES"/>
        </a:p>
      </dgm:t>
    </dgm:pt>
    <dgm:pt modelId="{3FF40F96-BAFB-4AD3-B6BC-3BA72FF856D1}" type="sibTrans" cxnId="{6B435FF6-9AA0-4479-8A5E-C3586B51EF38}">
      <dgm:prSet/>
      <dgm:spPr/>
      <dgm:t>
        <a:bodyPr/>
        <a:lstStyle/>
        <a:p>
          <a:endParaRPr lang="es-ES"/>
        </a:p>
      </dgm:t>
    </dgm:pt>
    <dgm:pt modelId="{6ECD167D-DFC6-401D-9BDE-AF0947767DFB}">
      <dgm:prSet custT="1"/>
      <dgm:spPr/>
      <dgm:t>
        <a:bodyPr/>
        <a:lstStyle/>
        <a:p>
          <a:r>
            <a:rPr lang="es-ES" sz="1800" dirty="0" smtClean="0"/>
            <a:t>No olvidar pulsar el botón de </a:t>
          </a:r>
          <a:r>
            <a:rPr lang="es-ES" sz="1800" dirty="0" err="1" smtClean="0"/>
            <a:t>submit</a:t>
          </a:r>
          <a:r>
            <a:rPr lang="es-ES" sz="1800" dirty="0" smtClean="0"/>
            <a:t> </a:t>
          </a:r>
          <a:r>
            <a:rPr lang="es-ES" sz="1800" dirty="0" err="1" smtClean="0"/>
            <a:t>changes</a:t>
          </a:r>
          <a:r>
            <a:rPr lang="es-ES" sz="1800" dirty="0" smtClean="0"/>
            <a:t>, antes de abandonar la página. </a:t>
          </a:r>
          <a:endParaRPr lang="es-ES" sz="1800" dirty="0"/>
        </a:p>
      </dgm:t>
    </dgm:pt>
    <dgm:pt modelId="{E74E3956-571D-460E-82E3-29E77630F505}" type="parTrans" cxnId="{E1B83314-4301-45C8-AAD3-C81C27E895EF}">
      <dgm:prSet/>
      <dgm:spPr/>
      <dgm:t>
        <a:bodyPr/>
        <a:lstStyle/>
        <a:p>
          <a:endParaRPr lang="es-ES"/>
        </a:p>
      </dgm:t>
    </dgm:pt>
    <dgm:pt modelId="{41308CA2-72C2-4159-8497-24F894A6124C}" type="sibTrans" cxnId="{E1B83314-4301-45C8-AAD3-C81C27E895EF}">
      <dgm:prSet/>
      <dgm:spPr/>
      <dgm:t>
        <a:bodyPr/>
        <a:lstStyle/>
        <a:p>
          <a:endParaRPr lang="es-ES"/>
        </a:p>
      </dgm:t>
    </dgm:pt>
    <dgm:pt modelId="{6F5F8BF3-E427-4643-83E5-048B5D077D98}">
      <dgm:prSet custT="1"/>
      <dgm:spPr/>
      <dgm:t>
        <a:bodyPr/>
        <a:lstStyle/>
        <a:p>
          <a:endParaRPr lang="es-ES" sz="1800" dirty="0"/>
        </a:p>
      </dgm:t>
    </dgm:pt>
    <dgm:pt modelId="{0C044C56-4768-4FFB-B184-B0A80D097BED}" type="parTrans" cxnId="{2BBDCEA5-7684-40EA-AB33-0B685CF861EE}">
      <dgm:prSet/>
      <dgm:spPr/>
      <dgm:t>
        <a:bodyPr/>
        <a:lstStyle/>
        <a:p>
          <a:endParaRPr lang="es-ES"/>
        </a:p>
      </dgm:t>
    </dgm:pt>
    <dgm:pt modelId="{195862AE-6E99-422C-9376-A7EB30C8809A}" type="sibTrans" cxnId="{2BBDCEA5-7684-40EA-AB33-0B685CF861EE}">
      <dgm:prSet/>
      <dgm:spPr/>
      <dgm:t>
        <a:bodyPr/>
        <a:lstStyle/>
        <a:p>
          <a:endParaRPr lang="es-ES"/>
        </a:p>
      </dgm:t>
    </dgm:pt>
    <dgm:pt modelId="{FF04726B-15CE-4002-9FA9-3A408189A80D}">
      <dgm:prSet custT="1"/>
      <dgm:spPr/>
      <dgm:t>
        <a:bodyPr/>
        <a:lstStyle/>
        <a:p>
          <a:endParaRPr lang="es-ES" sz="1800" dirty="0"/>
        </a:p>
      </dgm:t>
    </dgm:pt>
    <dgm:pt modelId="{F4D7D24E-5095-4226-BA0C-9B80B8210EA9}" type="parTrans" cxnId="{84818262-067E-4B93-81BF-E30DD259FA47}">
      <dgm:prSet/>
      <dgm:spPr/>
      <dgm:t>
        <a:bodyPr/>
        <a:lstStyle/>
        <a:p>
          <a:endParaRPr lang="es-ES"/>
        </a:p>
      </dgm:t>
    </dgm:pt>
    <dgm:pt modelId="{C5820A67-D9DB-4831-82E5-9425A4C734E8}" type="sibTrans" cxnId="{84818262-067E-4B93-81BF-E30DD259FA47}">
      <dgm:prSet/>
      <dgm:spPr/>
      <dgm:t>
        <a:bodyPr/>
        <a:lstStyle/>
        <a:p>
          <a:endParaRPr lang="es-ES"/>
        </a:p>
      </dgm:t>
    </dgm:pt>
    <dgm:pt modelId="{BCD864F1-696E-4933-B69E-6C1029EC9AB6}">
      <dgm:prSet custT="1"/>
      <dgm:spPr/>
      <dgm:t>
        <a:bodyPr/>
        <a:lstStyle/>
        <a:p>
          <a:endParaRPr lang="es-ES" sz="1800" dirty="0"/>
        </a:p>
      </dgm:t>
    </dgm:pt>
    <dgm:pt modelId="{03256BA5-1107-45DB-9B7C-B8F3CCD8DA88}" type="parTrans" cxnId="{C6D93C66-752A-4ED9-8608-7AB4D20D3E1C}">
      <dgm:prSet/>
      <dgm:spPr/>
      <dgm:t>
        <a:bodyPr/>
        <a:lstStyle/>
        <a:p>
          <a:endParaRPr lang="es-ES"/>
        </a:p>
      </dgm:t>
    </dgm:pt>
    <dgm:pt modelId="{BF546456-A3E5-4277-9CED-778FF29F57B1}" type="sibTrans" cxnId="{C6D93C66-752A-4ED9-8608-7AB4D20D3E1C}">
      <dgm:prSet/>
      <dgm:spPr/>
      <dgm:t>
        <a:bodyPr/>
        <a:lstStyle/>
        <a:p>
          <a:endParaRPr lang="es-ES"/>
        </a:p>
      </dgm:t>
    </dgm:pt>
    <dgm:pt modelId="{4E9A6DA0-D27B-4F95-81F6-FA8D5DE75957}">
      <dgm:prSet custT="1"/>
      <dgm:spPr/>
      <dgm:t>
        <a:bodyPr/>
        <a:lstStyle/>
        <a:p>
          <a:endParaRPr lang="es-ES" sz="1800" dirty="0"/>
        </a:p>
      </dgm:t>
    </dgm:pt>
    <dgm:pt modelId="{88B86643-56DB-4FAA-AEF8-3B59F045B154}" type="parTrans" cxnId="{3F4F4342-2B42-417C-85A5-64FD13598467}">
      <dgm:prSet/>
      <dgm:spPr/>
      <dgm:t>
        <a:bodyPr/>
        <a:lstStyle/>
        <a:p>
          <a:endParaRPr lang="es-ES"/>
        </a:p>
      </dgm:t>
    </dgm:pt>
    <dgm:pt modelId="{52F987CF-B78B-427B-A867-17EAFC763825}" type="sibTrans" cxnId="{3F4F4342-2B42-417C-85A5-64FD13598467}">
      <dgm:prSet/>
      <dgm:spPr/>
      <dgm:t>
        <a:bodyPr/>
        <a:lstStyle/>
        <a:p>
          <a:endParaRPr lang="es-ES"/>
        </a:p>
      </dgm:t>
    </dgm:pt>
    <dgm:pt modelId="{D0E31D99-89E9-44C0-9F62-0EDD21D5EAFD}">
      <dgm:prSet custT="1"/>
      <dgm:spPr/>
      <dgm:t>
        <a:bodyPr/>
        <a:lstStyle/>
        <a:p>
          <a:endParaRPr lang="es-ES" sz="1800" dirty="0"/>
        </a:p>
      </dgm:t>
    </dgm:pt>
    <dgm:pt modelId="{E8BC7CD4-451F-4301-A35B-78EC4629F3A6}" type="parTrans" cxnId="{AE9AD6F1-CB43-4415-93D2-7BEB7E10D213}">
      <dgm:prSet/>
      <dgm:spPr/>
      <dgm:t>
        <a:bodyPr/>
        <a:lstStyle/>
        <a:p>
          <a:endParaRPr lang="es-ES"/>
        </a:p>
      </dgm:t>
    </dgm:pt>
    <dgm:pt modelId="{42AD4644-C61F-4799-B84A-749C23FE80DB}" type="sibTrans" cxnId="{AE9AD6F1-CB43-4415-93D2-7BEB7E10D213}">
      <dgm:prSet/>
      <dgm:spPr/>
      <dgm:t>
        <a:bodyPr/>
        <a:lstStyle/>
        <a:p>
          <a:endParaRPr lang="es-ES"/>
        </a:p>
      </dgm:t>
    </dgm:pt>
    <dgm:pt modelId="{6C708F28-4E89-437C-84CC-54BF0625023C}">
      <dgm:prSet custT="1"/>
      <dgm:spPr/>
      <dgm:t>
        <a:bodyPr/>
        <a:lstStyle/>
        <a:p>
          <a:r>
            <a:rPr lang="es-ES" sz="1800" dirty="0" smtClean="0"/>
            <a:t>Hay que acceder con el usuario (correo electrónico) y contraseña de vuestra cuenta ECAS. Una vez dentro, pulsar el botón de MO (Modificar), cambiar datos y adjuntar archivos necesarios. </a:t>
          </a:r>
          <a:endParaRPr lang="es-ES" sz="1800" dirty="0"/>
        </a:p>
      </dgm:t>
    </dgm:pt>
    <dgm:pt modelId="{00B109E3-C345-4473-9F43-3A8671DC2F96}" type="sibTrans" cxnId="{F47C445F-E6F1-4B76-9D8A-E2F85515B4F4}">
      <dgm:prSet/>
      <dgm:spPr/>
      <dgm:t>
        <a:bodyPr/>
        <a:lstStyle/>
        <a:p>
          <a:endParaRPr lang="es-ES"/>
        </a:p>
      </dgm:t>
    </dgm:pt>
    <dgm:pt modelId="{79ABB0E8-732F-4BB6-B345-67C80A88B7FB}" type="parTrans" cxnId="{F47C445F-E6F1-4B76-9D8A-E2F85515B4F4}">
      <dgm:prSet/>
      <dgm:spPr/>
      <dgm:t>
        <a:bodyPr/>
        <a:lstStyle/>
        <a:p>
          <a:endParaRPr lang="es-ES"/>
        </a:p>
      </dgm:t>
    </dgm:pt>
    <dgm:pt modelId="{126CE195-1990-42C4-A56F-48D12A8F8E4D}" type="pres">
      <dgm:prSet presAssocID="{5F0C88C0-3821-49D4-A35B-4E152735A85E}" presName="linearFlow" presStyleCnt="0">
        <dgm:presLayoutVars>
          <dgm:dir/>
          <dgm:animLvl val="lvl"/>
          <dgm:resizeHandles val="exact"/>
        </dgm:presLayoutVars>
      </dgm:prSet>
      <dgm:spPr/>
      <dgm:t>
        <a:bodyPr/>
        <a:lstStyle/>
        <a:p>
          <a:endParaRPr lang="es-ES"/>
        </a:p>
      </dgm:t>
    </dgm:pt>
    <dgm:pt modelId="{38428C88-4C3E-461B-933D-771036318CD6}" type="pres">
      <dgm:prSet presAssocID="{596D85EF-76B3-4AB5-B838-0AE0C658CE2C}" presName="composite" presStyleCnt="0"/>
      <dgm:spPr/>
    </dgm:pt>
    <dgm:pt modelId="{40907E20-39B4-47F8-9BD3-6AEC44309A74}" type="pres">
      <dgm:prSet presAssocID="{596D85EF-76B3-4AB5-B838-0AE0C658CE2C}" presName="parentText" presStyleLbl="alignNode1" presStyleIdx="0" presStyleCnt="1" custLinFactNeighborX="4797" custLinFactNeighborY="407">
        <dgm:presLayoutVars>
          <dgm:chMax val="1"/>
          <dgm:bulletEnabled val="1"/>
        </dgm:presLayoutVars>
      </dgm:prSet>
      <dgm:spPr/>
      <dgm:t>
        <a:bodyPr/>
        <a:lstStyle/>
        <a:p>
          <a:endParaRPr lang="en-GB"/>
        </a:p>
      </dgm:t>
    </dgm:pt>
    <dgm:pt modelId="{767C19A6-C6BB-4B60-96CF-28BACE41A3EA}" type="pres">
      <dgm:prSet presAssocID="{596D85EF-76B3-4AB5-B838-0AE0C658CE2C}" presName="descendantText" presStyleLbl="alignAcc1" presStyleIdx="0" presStyleCnt="1" custScaleX="107870" custScaleY="208038" custLinFactNeighborX="3117" custLinFactNeighborY="1034">
        <dgm:presLayoutVars>
          <dgm:bulletEnabled val="1"/>
        </dgm:presLayoutVars>
      </dgm:prSet>
      <dgm:spPr/>
      <dgm:t>
        <a:bodyPr/>
        <a:lstStyle/>
        <a:p>
          <a:endParaRPr lang="en-GB"/>
        </a:p>
      </dgm:t>
    </dgm:pt>
  </dgm:ptLst>
  <dgm:cxnLst>
    <dgm:cxn modelId="{7D0DB7F0-347E-4491-8B25-118F1622FBC2}" srcId="{596D85EF-76B3-4AB5-B838-0AE0C658CE2C}" destId="{1FC111C7-10CC-4563-80E9-BECB1D31DB31}" srcOrd="4" destOrd="0" parTransId="{E3C15F2D-1F9D-4F39-ACAD-735E1A266A6E}" sibTransId="{A7359F53-A1F3-46D9-A360-8C6E25B24AEA}"/>
    <dgm:cxn modelId="{3F4F4342-2B42-417C-85A5-64FD13598467}" srcId="{596D85EF-76B3-4AB5-B838-0AE0C658CE2C}" destId="{4E9A6DA0-D27B-4F95-81F6-FA8D5DE75957}" srcOrd="7" destOrd="0" parTransId="{88B86643-56DB-4FAA-AEF8-3B59F045B154}" sibTransId="{52F987CF-B78B-427B-A867-17EAFC763825}"/>
    <dgm:cxn modelId="{1D0D20F7-83FA-4122-BD78-0FF648D12FFB}" type="presOf" srcId="{2574AD5F-BDA1-4E7E-9C86-A66F99AB2A49}" destId="{767C19A6-C6BB-4B60-96CF-28BACE41A3EA}" srcOrd="0" destOrd="10" presId="urn:microsoft.com/office/officeart/2005/8/layout/chevron2"/>
    <dgm:cxn modelId="{438E61D1-84EC-4A4B-9D31-2BC6B7F1C838}" srcId="{596D85EF-76B3-4AB5-B838-0AE0C658CE2C}" destId="{DC2B45DC-EF2A-4D96-87B4-905A09556472}" srcOrd="11" destOrd="0" parTransId="{D51B800E-EA63-493B-8B76-CED58C458566}" sibTransId="{D2AC7626-4330-4F68-A122-D94AA68D7925}"/>
    <dgm:cxn modelId="{8B39D6F3-B8D2-4684-883B-319B5EEDA53E}" type="presOf" srcId="{A639122E-BA04-4CB9-9583-4EBB19B42E41}" destId="{767C19A6-C6BB-4B60-96CF-28BACE41A3EA}" srcOrd="0" destOrd="6" presId="urn:microsoft.com/office/officeart/2005/8/layout/chevron2"/>
    <dgm:cxn modelId="{F47C445F-E6F1-4B76-9D8A-E2F85515B4F4}" srcId="{2574AD5F-BDA1-4E7E-9C86-A66F99AB2A49}" destId="{6C708F28-4E89-437C-84CC-54BF0625023C}" srcOrd="0" destOrd="0" parTransId="{79ABB0E8-732F-4BB6-B345-67C80A88B7FB}" sibTransId="{00B109E3-C345-4473-9F43-3A8671DC2F96}"/>
    <dgm:cxn modelId="{2D800C0A-2062-4CC1-B3DD-6D2958C396EF}" type="presOf" srcId="{BCD864F1-696E-4933-B69E-6C1029EC9AB6}" destId="{767C19A6-C6BB-4B60-96CF-28BACE41A3EA}" srcOrd="0" destOrd="5" presId="urn:microsoft.com/office/officeart/2005/8/layout/chevron2"/>
    <dgm:cxn modelId="{FC2B5C12-9E77-4E4B-A6F7-3ACBDE3213B1}" type="presOf" srcId="{FF04726B-15CE-4002-9FA9-3A408189A80D}" destId="{767C19A6-C6BB-4B60-96CF-28BACE41A3EA}" srcOrd="0" destOrd="3" presId="urn:microsoft.com/office/officeart/2005/8/layout/chevron2"/>
    <dgm:cxn modelId="{1E0B3537-9215-4FAF-8BBB-C049B87EFC0A}" srcId="{596D85EF-76B3-4AB5-B838-0AE0C658CE2C}" destId="{A162BD7D-6DBB-4503-947D-5495AFD6B56D}" srcOrd="2" destOrd="0" parTransId="{3146A2A8-5ED9-4A86-B332-58238BF032F3}" sibTransId="{4D059F64-836F-47AA-B2C8-C37803C5A255}"/>
    <dgm:cxn modelId="{588CD69B-7744-4293-B91A-9E0CEA9AEE26}" srcId="{596D85EF-76B3-4AB5-B838-0AE0C658CE2C}" destId="{A639122E-BA04-4CB9-9583-4EBB19B42E41}" srcOrd="6" destOrd="0" parTransId="{A950DAA2-CEB6-45E3-B3EB-AA721A79B806}" sibTransId="{742CEB60-9E1D-4A1B-9295-94F92D7AE78C}"/>
    <dgm:cxn modelId="{9BBEE0A8-5273-454D-9060-77BCCC26C863}" type="presOf" srcId="{6C708F28-4E89-437C-84CC-54BF0625023C}" destId="{767C19A6-C6BB-4B60-96CF-28BACE41A3EA}" srcOrd="0" destOrd="11" presId="urn:microsoft.com/office/officeart/2005/8/layout/chevron2"/>
    <dgm:cxn modelId="{E1B83314-4301-45C8-AAD3-C81C27E895EF}" srcId="{2574AD5F-BDA1-4E7E-9C86-A66F99AB2A49}" destId="{6ECD167D-DFC6-401D-9BDE-AF0947767DFB}" srcOrd="1" destOrd="0" parTransId="{E74E3956-571D-460E-82E3-29E77630F505}" sibTransId="{41308CA2-72C2-4159-8497-24F894A6124C}"/>
    <dgm:cxn modelId="{09D2D089-DFE2-4C28-B70F-67E56A888F9E}" type="presOf" srcId="{6F5F8BF3-E427-4643-83E5-048B5D077D98}" destId="{767C19A6-C6BB-4B60-96CF-28BACE41A3EA}" srcOrd="0" destOrd="1" presId="urn:microsoft.com/office/officeart/2005/8/layout/chevron2"/>
    <dgm:cxn modelId="{EC54520C-C702-4FCD-8721-47883BFAF351}" type="presOf" srcId="{DC2B45DC-EF2A-4D96-87B4-905A09556472}" destId="{767C19A6-C6BB-4B60-96CF-28BACE41A3EA}" srcOrd="0" destOrd="13" presId="urn:microsoft.com/office/officeart/2005/8/layout/chevron2"/>
    <dgm:cxn modelId="{F9FDC5E6-6874-4945-B0DA-48D3CDA677F3}" type="presOf" srcId="{6ECD167D-DFC6-401D-9BDE-AF0947767DFB}" destId="{767C19A6-C6BB-4B60-96CF-28BACE41A3EA}" srcOrd="0" destOrd="12" presId="urn:microsoft.com/office/officeart/2005/8/layout/chevron2"/>
    <dgm:cxn modelId="{9D003484-7F6D-479A-A290-892ADCD00244}" type="presOf" srcId="{596D85EF-76B3-4AB5-B838-0AE0C658CE2C}" destId="{40907E20-39B4-47F8-9BD3-6AEC44309A74}" srcOrd="0" destOrd="0" presId="urn:microsoft.com/office/officeart/2005/8/layout/chevron2"/>
    <dgm:cxn modelId="{EA4201FE-26E1-43FE-85BF-17C117F5D8DD}" type="presOf" srcId="{4E9A6DA0-D27B-4F95-81F6-FA8D5DE75957}" destId="{767C19A6-C6BB-4B60-96CF-28BACE41A3EA}" srcOrd="0" destOrd="7" presId="urn:microsoft.com/office/officeart/2005/8/layout/chevron2"/>
    <dgm:cxn modelId="{E9DD5102-E98F-4CF0-B64B-0A88EF301DA5}" type="presOf" srcId="{A162BD7D-6DBB-4503-947D-5495AFD6B56D}" destId="{767C19A6-C6BB-4B60-96CF-28BACE41A3EA}" srcOrd="0" destOrd="2" presId="urn:microsoft.com/office/officeart/2005/8/layout/chevron2"/>
    <dgm:cxn modelId="{67B25F6D-1EB1-42F6-B018-035350D66314}" type="presOf" srcId="{5F0C88C0-3821-49D4-A35B-4E152735A85E}" destId="{126CE195-1990-42C4-A56F-48D12A8F8E4D}" srcOrd="0" destOrd="0" presId="urn:microsoft.com/office/officeart/2005/8/layout/chevron2"/>
    <dgm:cxn modelId="{73500827-97CE-47D7-8D47-13B1CAFD965F}" type="presOf" srcId="{1FC111C7-10CC-4563-80E9-BECB1D31DB31}" destId="{767C19A6-C6BB-4B60-96CF-28BACE41A3EA}" srcOrd="0" destOrd="4" presId="urn:microsoft.com/office/officeart/2005/8/layout/chevron2"/>
    <dgm:cxn modelId="{AE9AD6F1-CB43-4415-93D2-7BEB7E10D213}" srcId="{596D85EF-76B3-4AB5-B838-0AE0C658CE2C}" destId="{D0E31D99-89E9-44C0-9F62-0EDD21D5EAFD}" srcOrd="9" destOrd="0" parTransId="{E8BC7CD4-451F-4301-A35B-78EC4629F3A6}" sibTransId="{42AD4644-C61F-4799-B84A-749C23FE80DB}"/>
    <dgm:cxn modelId="{6B435FF6-9AA0-4479-8A5E-C3586B51EF38}" srcId="{596D85EF-76B3-4AB5-B838-0AE0C658CE2C}" destId="{2574AD5F-BDA1-4E7E-9C86-A66F99AB2A49}" srcOrd="10" destOrd="0" parTransId="{38E04157-F121-4D5C-94B9-DF79E606CB2A}" sibTransId="{3FF40F96-BAFB-4AD3-B6BC-3BA72FF856D1}"/>
    <dgm:cxn modelId="{84818262-067E-4B93-81BF-E30DD259FA47}" srcId="{596D85EF-76B3-4AB5-B838-0AE0C658CE2C}" destId="{FF04726B-15CE-4002-9FA9-3A408189A80D}" srcOrd="3" destOrd="0" parTransId="{F4D7D24E-5095-4226-BA0C-9B80B8210EA9}" sibTransId="{C5820A67-D9DB-4831-82E5-9425A4C734E8}"/>
    <dgm:cxn modelId="{A49D638B-8833-4346-AF44-8BC42C28A6E1}" srcId="{596D85EF-76B3-4AB5-B838-0AE0C658CE2C}" destId="{ABC3F3AA-0191-46B6-8590-CF0B890B589A}" srcOrd="0" destOrd="0" parTransId="{6C7E6FA1-7006-4340-B07F-5381A5A4E4FC}" sibTransId="{782DADB0-7B1A-4349-B571-50DA1E3618E7}"/>
    <dgm:cxn modelId="{9983EAAA-5DB8-4737-B84D-F338F01ED621}" srcId="{596D85EF-76B3-4AB5-B838-0AE0C658CE2C}" destId="{0CDB6777-81C5-4041-BA85-97279FF98FDF}" srcOrd="8" destOrd="0" parTransId="{4F20EC6B-8698-42A0-8079-81E32B388912}" sibTransId="{72227BB1-7CB5-4F1C-8954-3CA8D71EFB9F}"/>
    <dgm:cxn modelId="{57C3D1F0-F8D1-4CA0-B176-D961B7542D9B}" type="presOf" srcId="{0CDB6777-81C5-4041-BA85-97279FF98FDF}" destId="{767C19A6-C6BB-4B60-96CF-28BACE41A3EA}" srcOrd="0" destOrd="8" presId="urn:microsoft.com/office/officeart/2005/8/layout/chevron2"/>
    <dgm:cxn modelId="{4B8FBE64-E66E-411A-BEFB-709E7EA39EB2}" srcId="{5F0C88C0-3821-49D4-A35B-4E152735A85E}" destId="{596D85EF-76B3-4AB5-B838-0AE0C658CE2C}" srcOrd="0" destOrd="0" parTransId="{ED60AFD6-5454-4D49-BD3A-9A7E1A916304}" sibTransId="{5C813AFD-0516-478F-A595-08BD48EF0EC8}"/>
    <dgm:cxn modelId="{2BBDCEA5-7684-40EA-AB33-0B685CF861EE}" srcId="{596D85EF-76B3-4AB5-B838-0AE0C658CE2C}" destId="{6F5F8BF3-E427-4643-83E5-048B5D077D98}" srcOrd="1" destOrd="0" parTransId="{0C044C56-4768-4FFB-B184-B0A80D097BED}" sibTransId="{195862AE-6E99-422C-9376-A7EB30C8809A}"/>
    <dgm:cxn modelId="{049D2372-B64F-4CBB-AC55-DCBD2F2438C4}" type="presOf" srcId="{ABC3F3AA-0191-46B6-8590-CF0B890B589A}" destId="{767C19A6-C6BB-4B60-96CF-28BACE41A3EA}" srcOrd="0" destOrd="0" presId="urn:microsoft.com/office/officeart/2005/8/layout/chevron2"/>
    <dgm:cxn modelId="{D4B56F47-1F4D-4797-8635-BDE0B403AE21}" type="presOf" srcId="{D0E31D99-89E9-44C0-9F62-0EDD21D5EAFD}" destId="{767C19A6-C6BB-4B60-96CF-28BACE41A3EA}" srcOrd="0" destOrd="9" presId="urn:microsoft.com/office/officeart/2005/8/layout/chevron2"/>
    <dgm:cxn modelId="{C6D93C66-752A-4ED9-8608-7AB4D20D3E1C}" srcId="{596D85EF-76B3-4AB5-B838-0AE0C658CE2C}" destId="{BCD864F1-696E-4933-B69E-6C1029EC9AB6}" srcOrd="5" destOrd="0" parTransId="{03256BA5-1107-45DB-9B7C-B8F3CCD8DA88}" sibTransId="{BF546456-A3E5-4277-9CED-778FF29F57B1}"/>
    <dgm:cxn modelId="{6D96546A-47B7-49F4-AA8B-391ABE354959}" type="presParOf" srcId="{126CE195-1990-42C4-A56F-48D12A8F8E4D}" destId="{38428C88-4C3E-461B-933D-771036318CD6}" srcOrd="0" destOrd="0" presId="urn:microsoft.com/office/officeart/2005/8/layout/chevron2"/>
    <dgm:cxn modelId="{D3348949-122D-421D-A2E0-33A0BD49A9C1}" type="presParOf" srcId="{38428C88-4C3E-461B-933D-771036318CD6}" destId="{40907E20-39B4-47F8-9BD3-6AEC44309A74}" srcOrd="0" destOrd="0" presId="urn:microsoft.com/office/officeart/2005/8/layout/chevron2"/>
    <dgm:cxn modelId="{EFE38BA0-1A0A-46BA-99BD-286A9C3CEB3C}" type="presParOf" srcId="{38428C88-4C3E-461B-933D-771036318CD6}" destId="{767C19A6-C6BB-4B60-96CF-28BACE41A3E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0F9BF2-B352-42C3-B31F-E0E85A7149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15D0DC0D-66A0-4811-B987-CD3B227193C1}">
      <dgm:prSet phldrT="[Texto]" custT="1"/>
      <dgm:spPr/>
      <dgm:t>
        <a:bodyPr/>
        <a:lstStyle/>
        <a:p>
          <a:endParaRPr lang="es-ES" sz="1800" dirty="0"/>
        </a:p>
      </dgm:t>
    </dgm:pt>
    <dgm:pt modelId="{7CDFA739-B965-42C5-9D22-FB7BB938EBB6}" type="parTrans" cxnId="{C762160F-27FF-4FA3-97F4-91E8B6E2EDC0}">
      <dgm:prSet/>
      <dgm:spPr/>
      <dgm:t>
        <a:bodyPr/>
        <a:lstStyle/>
        <a:p>
          <a:endParaRPr lang="es-ES"/>
        </a:p>
      </dgm:t>
    </dgm:pt>
    <dgm:pt modelId="{D4260334-904F-496B-A013-63CF8FA28257}" type="sibTrans" cxnId="{C762160F-27FF-4FA3-97F4-91E8B6E2EDC0}">
      <dgm:prSet/>
      <dgm:spPr/>
      <dgm:t>
        <a:bodyPr/>
        <a:lstStyle/>
        <a:p>
          <a:endParaRPr lang="es-ES"/>
        </a:p>
      </dgm:t>
    </dgm:pt>
    <dgm:pt modelId="{C38F6DAD-67CA-4163-97AA-35B247794FBF}" type="pres">
      <dgm:prSet presAssocID="{660F9BF2-B352-42C3-B31F-E0E85A714984}" presName="linear" presStyleCnt="0">
        <dgm:presLayoutVars>
          <dgm:animLvl val="lvl"/>
          <dgm:resizeHandles val="exact"/>
        </dgm:presLayoutVars>
      </dgm:prSet>
      <dgm:spPr/>
      <dgm:t>
        <a:bodyPr/>
        <a:lstStyle/>
        <a:p>
          <a:endParaRPr lang="es-ES"/>
        </a:p>
      </dgm:t>
    </dgm:pt>
    <dgm:pt modelId="{C90CE65A-A53F-477C-A822-B48F29DF8BFA}" type="pres">
      <dgm:prSet presAssocID="{15D0DC0D-66A0-4811-B987-CD3B227193C1}" presName="parentText" presStyleLbl="node1" presStyleIdx="0" presStyleCnt="1" custLinFactNeighborX="-1119">
        <dgm:presLayoutVars>
          <dgm:chMax val="0"/>
          <dgm:bulletEnabled val="1"/>
        </dgm:presLayoutVars>
      </dgm:prSet>
      <dgm:spPr/>
      <dgm:t>
        <a:bodyPr/>
        <a:lstStyle/>
        <a:p>
          <a:endParaRPr lang="es-ES"/>
        </a:p>
      </dgm:t>
    </dgm:pt>
  </dgm:ptLst>
  <dgm:cxnLst>
    <dgm:cxn modelId="{C762160F-27FF-4FA3-97F4-91E8B6E2EDC0}" srcId="{660F9BF2-B352-42C3-B31F-E0E85A714984}" destId="{15D0DC0D-66A0-4811-B987-CD3B227193C1}" srcOrd="0" destOrd="0" parTransId="{7CDFA739-B965-42C5-9D22-FB7BB938EBB6}" sibTransId="{D4260334-904F-496B-A013-63CF8FA28257}"/>
    <dgm:cxn modelId="{E1312A09-38E3-4FA1-978A-6E1CA4790701}" type="presOf" srcId="{660F9BF2-B352-42C3-B31F-E0E85A714984}" destId="{C38F6DAD-67CA-4163-97AA-35B247794FBF}" srcOrd="0" destOrd="0" presId="urn:microsoft.com/office/officeart/2005/8/layout/vList2"/>
    <dgm:cxn modelId="{AC5D32D3-A82C-40FE-BA7A-3C14F5D3C64C}" type="presOf" srcId="{15D0DC0D-66A0-4811-B987-CD3B227193C1}" destId="{C90CE65A-A53F-477C-A822-B48F29DF8BFA}" srcOrd="0" destOrd="0" presId="urn:microsoft.com/office/officeart/2005/8/layout/vList2"/>
    <dgm:cxn modelId="{6283B6F9-0C06-45B5-A284-CAB95DBA0566}" type="presParOf" srcId="{C38F6DAD-67CA-4163-97AA-35B247794FBF}" destId="{C90CE65A-A53F-477C-A822-B48F29DF8B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9A80B1-5978-4C8C-A9A1-80EA8EDDAF9C}" type="doc">
      <dgm:prSet loTypeId="urn:microsoft.com/office/officeart/2005/8/layout/hList7" loCatId="relationship" qsTypeId="urn:microsoft.com/office/officeart/2005/8/quickstyle/simple1" qsCatId="simple" csTypeId="urn:microsoft.com/office/officeart/2005/8/colors/accent1_2" csCatId="accent1" phldr="1"/>
      <dgm:spPr/>
      <dgm:t>
        <a:bodyPr/>
        <a:lstStyle/>
        <a:p>
          <a:endParaRPr lang="es-ES"/>
        </a:p>
      </dgm:t>
    </dgm:pt>
    <dgm:pt modelId="{C63F9FEC-FED8-4F03-8FE4-259F8C947A74}">
      <dgm:prSet phldrT="[Texto]" custT="1"/>
      <dgm:spPr/>
      <dgm:t>
        <a:bodyPr/>
        <a:lstStyle/>
        <a:p>
          <a:r>
            <a:rPr lang="es-ES" sz="2000" b="1" u="sng" dirty="0" err="1" smtClean="0"/>
            <a:t>Númerode</a:t>
          </a:r>
          <a:r>
            <a:rPr lang="es-ES" sz="2000" b="1" u="sng" dirty="0" smtClean="0"/>
            <a:t> proyecto</a:t>
          </a:r>
        </a:p>
        <a:p>
          <a:r>
            <a:rPr lang="es-ES" sz="2000" dirty="0" smtClean="0"/>
            <a:t>2017-1-ES01-KA101-037720</a:t>
          </a:r>
        </a:p>
        <a:p>
          <a:endParaRPr lang="es-ES" sz="2000" b="1" u="sng" dirty="0"/>
        </a:p>
      </dgm:t>
    </dgm:pt>
    <dgm:pt modelId="{91EC71F6-5BC3-43CA-8B1D-263AD9C11F5A}" type="parTrans" cxnId="{DE2AA439-A469-49BF-AA04-FC836FF0C90B}">
      <dgm:prSet/>
      <dgm:spPr/>
      <dgm:t>
        <a:bodyPr/>
        <a:lstStyle/>
        <a:p>
          <a:endParaRPr lang="es-ES"/>
        </a:p>
      </dgm:t>
    </dgm:pt>
    <dgm:pt modelId="{59E9FD89-0CF7-4A69-8EE8-D4ECBC242E68}" type="sibTrans" cxnId="{DE2AA439-A469-49BF-AA04-FC836FF0C90B}">
      <dgm:prSet/>
      <dgm:spPr/>
      <dgm:t>
        <a:bodyPr/>
        <a:lstStyle/>
        <a:p>
          <a:endParaRPr lang="es-ES"/>
        </a:p>
      </dgm:t>
    </dgm:pt>
    <dgm:pt modelId="{972E0655-DF71-4ABA-82EC-6342EFE4C414}">
      <dgm:prSet phldrT="[Texto]" custT="1"/>
      <dgm:spPr/>
      <dgm:t>
        <a:bodyPr/>
        <a:lstStyle/>
        <a:p>
          <a:pPr marL="0" marR="0" lvl="0" indent="0" defTabSz="889000" eaLnBrk="1" fontAlgn="auto" latinLnBrk="0" hangingPunct="1">
            <a:lnSpc>
              <a:spcPct val="90000"/>
            </a:lnSpc>
            <a:spcBef>
              <a:spcPct val="0"/>
            </a:spcBef>
            <a:spcAft>
              <a:spcPct val="35000"/>
            </a:spcAft>
            <a:buClrTx/>
            <a:buSzTx/>
            <a:buFontTx/>
            <a:buNone/>
            <a:tabLst/>
            <a:defRPr/>
          </a:pPr>
          <a:r>
            <a:rPr lang="es-ES" sz="2000" b="1" u="sng" dirty="0" smtClean="0"/>
            <a:t>Duración</a:t>
          </a:r>
        </a:p>
        <a:p>
          <a:pPr lvl="0" defTabSz="889000">
            <a:lnSpc>
              <a:spcPct val="90000"/>
            </a:lnSpc>
            <a:spcBef>
              <a:spcPct val="0"/>
            </a:spcBef>
            <a:spcAft>
              <a:spcPct val="35000"/>
            </a:spcAft>
          </a:pPr>
          <a:r>
            <a:rPr lang="es-ES" sz="2000" dirty="0" smtClean="0"/>
            <a:t>- 1 de julio de 2017</a:t>
          </a:r>
        </a:p>
        <a:p>
          <a:pPr marL="0" marR="0" lvl="0" indent="0" defTabSz="914400" eaLnBrk="1" fontAlgn="auto" latinLnBrk="0" hangingPunct="1">
            <a:lnSpc>
              <a:spcPct val="100000"/>
            </a:lnSpc>
            <a:spcBef>
              <a:spcPts val="0"/>
            </a:spcBef>
            <a:spcAft>
              <a:spcPts val="0"/>
            </a:spcAft>
            <a:buClrTx/>
            <a:buSzTx/>
            <a:buFontTx/>
            <a:buNone/>
            <a:tabLst/>
            <a:defRPr/>
          </a:pPr>
          <a:r>
            <a:rPr lang="es-ES" sz="2000" dirty="0" smtClean="0"/>
            <a:t>- </a:t>
          </a:r>
          <a:r>
            <a:rPr lang="es-ES" sz="2000" dirty="0" smtClean="0"/>
            <a:t>30 </a:t>
          </a:r>
          <a:r>
            <a:rPr lang="es-ES" sz="2000" smtClean="0"/>
            <a:t>de </a:t>
          </a:r>
          <a:r>
            <a:rPr lang="es-ES" sz="2000" smtClean="0"/>
            <a:t>junio </a:t>
          </a:r>
          <a:r>
            <a:rPr lang="es-ES" sz="2000" dirty="0" smtClean="0"/>
            <a:t>de 2019</a:t>
          </a:r>
          <a:endParaRPr lang="es-ES" sz="2000" dirty="0"/>
        </a:p>
      </dgm:t>
    </dgm:pt>
    <dgm:pt modelId="{6996EB4E-A166-4C93-B34A-D3CEEC4AF77E}" type="parTrans" cxnId="{16BC2DDF-F637-4A98-B6FC-FF3CB62AC57A}">
      <dgm:prSet/>
      <dgm:spPr/>
      <dgm:t>
        <a:bodyPr/>
        <a:lstStyle/>
        <a:p>
          <a:endParaRPr lang="es-ES"/>
        </a:p>
      </dgm:t>
    </dgm:pt>
    <dgm:pt modelId="{FBAEFC1D-67B2-4E59-8B96-84E20DCE2A50}" type="sibTrans" cxnId="{16BC2DDF-F637-4A98-B6FC-FF3CB62AC57A}">
      <dgm:prSet/>
      <dgm:spPr/>
      <dgm:t>
        <a:bodyPr/>
        <a:lstStyle/>
        <a:p>
          <a:endParaRPr lang="es-ES"/>
        </a:p>
      </dgm:t>
    </dgm:pt>
    <dgm:pt modelId="{C541DC9E-983E-4EAA-894B-ED37C050754D}">
      <dgm:prSet phldrT="[Texto]" custT="1"/>
      <dgm:spPr/>
      <dgm:t>
        <a:bodyPr/>
        <a:lstStyle/>
        <a:p>
          <a:r>
            <a:rPr lang="es-ES" sz="2000" b="1" u="sng" dirty="0" smtClean="0"/>
            <a:t>Título </a:t>
          </a:r>
        </a:p>
        <a:p>
          <a:r>
            <a:rPr lang="es-ES" sz="2000" dirty="0" err="1" smtClean="0"/>
            <a:t>E+Lazos</a:t>
          </a:r>
          <a:r>
            <a:rPr lang="es-ES" sz="2000" dirty="0" smtClean="0"/>
            <a:t>: Otra mirada hacia la enseñanza bilingüe</a:t>
          </a:r>
          <a:endParaRPr lang="es-ES" sz="2000" dirty="0"/>
        </a:p>
      </dgm:t>
    </dgm:pt>
    <dgm:pt modelId="{87099BD8-99D8-4BE8-BB18-3550FDB70487}" type="parTrans" cxnId="{34D5EF91-49A9-4B8B-ABA8-94F6314A21C0}">
      <dgm:prSet/>
      <dgm:spPr/>
      <dgm:t>
        <a:bodyPr/>
        <a:lstStyle/>
        <a:p>
          <a:endParaRPr lang="es-ES"/>
        </a:p>
      </dgm:t>
    </dgm:pt>
    <dgm:pt modelId="{6BAC8514-633F-467E-83F9-3BB567B09D95}" type="sibTrans" cxnId="{34D5EF91-49A9-4B8B-ABA8-94F6314A21C0}">
      <dgm:prSet/>
      <dgm:spPr/>
      <dgm:t>
        <a:bodyPr/>
        <a:lstStyle/>
        <a:p>
          <a:endParaRPr lang="es-ES"/>
        </a:p>
      </dgm:t>
    </dgm:pt>
    <dgm:pt modelId="{BF8FD124-0EF7-4EFC-83CE-E29940B4D969}">
      <dgm:prSet phldrT="[Texto]" custT="1"/>
      <dgm:spPr/>
      <dgm:t>
        <a:bodyPr/>
        <a:lstStyle/>
        <a:p>
          <a:r>
            <a:rPr lang="es-ES" sz="2000" b="1" u="sng" dirty="0" smtClean="0"/>
            <a:t>Temas</a:t>
          </a:r>
          <a:endParaRPr lang="es-ES" sz="2000" b="1" u="sng" dirty="0"/>
        </a:p>
      </dgm:t>
    </dgm:pt>
    <dgm:pt modelId="{2D3025D7-33DA-4B8C-B9BE-37AA34B9466E}" type="parTrans" cxnId="{DC11A18A-C23F-4127-8B89-5831C2C3BD4D}">
      <dgm:prSet/>
      <dgm:spPr/>
      <dgm:t>
        <a:bodyPr/>
        <a:lstStyle/>
        <a:p>
          <a:endParaRPr lang="es-ES"/>
        </a:p>
      </dgm:t>
    </dgm:pt>
    <dgm:pt modelId="{2EE6F301-A9A3-4CF5-923F-27A9259EBECA}" type="sibTrans" cxnId="{DC11A18A-C23F-4127-8B89-5831C2C3BD4D}">
      <dgm:prSet/>
      <dgm:spPr/>
      <dgm:t>
        <a:bodyPr/>
        <a:lstStyle/>
        <a:p>
          <a:endParaRPr lang="es-ES"/>
        </a:p>
      </dgm:t>
    </dgm:pt>
    <dgm:pt modelId="{6D6D86A6-3949-44F9-BDD3-4317125F931B}">
      <dgm:prSet phldrT="[Texto]" custT="1"/>
      <dgm:spPr/>
      <dgm:t>
        <a:bodyPr/>
        <a:lstStyle/>
        <a:p>
          <a:r>
            <a:rPr lang="es-ES" sz="2000" dirty="0" smtClean="0"/>
            <a:t>Mejora de la calidad y/o metodologías</a:t>
          </a:r>
          <a:endParaRPr lang="es-ES" sz="2000" dirty="0"/>
        </a:p>
      </dgm:t>
    </dgm:pt>
    <dgm:pt modelId="{5B277A4D-28B1-468D-8684-5486FB7A5367}" type="parTrans" cxnId="{C710683D-5BA7-401A-8766-61D643424C22}">
      <dgm:prSet/>
      <dgm:spPr/>
      <dgm:t>
        <a:bodyPr/>
        <a:lstStyle/>
        <a:p>
          <a:endParaRPr lang="es-ES"/>
        </a:p>
      </dgm:t>
    </dgm:pt>
    <dgm:pt modelId="{4E7DF804-5C56-4B40-ADE1-072AACE4A95B}" type="sibTrans" cxnId="{C710683D-5BA7-401A-8766-61D643424C22}">
      <dgm:prSet/>
      <dgm:spPr/>
      <dgm:t>
        <a:bodyPr/>
        <a:lstStyle/>
        <a:p>
          <a:endParaRPr lang="es-ES"/>
        </a:p>
      </dgm:t>
    </dgm:pt>
    <dgm:pt modelId="{8BF00C2C-97AE-4631-986D-F845070E61D0}">
      <dgm:prSet phldrT="[Texto]" custT="1"/>
      <dgm:spPr/>
      <dgm:t>
        <a:bodyPr/>
        <a:lstStyle/>
        <a:p>
          <a:r>
            <a:rPr lang="es-ES" sz="2000" dirty="0" smtClean="0"/>
            <a:t>Enseñanza y aprendizaje de Lenguas extranjeras</a:t>
          </a:r>
          <a:endParaRPr lang="es-ES" sz="2000" dirty="0"/>
        </a:p>
      </dgm:t>
    </dgm:pt>
    <dgm:pt modelId="{4F8B40B7-919D-4ED4-9552-F0F63A665A2E}" type="parTrans" cxnId="{268749AC-CA8B-48C0-B2AB-90A3EFAD35B1}">
      <dgm:prSet/>
      <dgm:spPr/>
      <dgm:t>
        <a:bodyPr/>
        <a:lstStyle/>
        <a:p>
          <a:endParaRPr lang="es-ES"/>
        </a:p>
      </dgm:t>
    </dgm:pt>
    <dgm:pt modelId="{605C37DD-D530-4B54-9EAB-4BFE2F9FA38B}" type="sibTrans" cxnId="{268749AC-CA8B-48C0-B2AB-90A3EFAD35B1}">
      <dgm:prSet/>
      <dgm:spPr/>
      <dgm:t>
        <a:bodyPr/>
        <a:lstStyle/>
        <a:p>
          <a:endParaRPr lang="es-ES"/>
        </a:p>
      </dgm:t>
    </dgm:pt>
    <dgm:pt modelId="{BA1F5EB7-7219-4435-B575-667B1F65E7D8}">
      <dgm:prSet phldrT="[Texto]" custT="1"/>
      <dgm:spPr/>
      <dgm:t>
        <a:bodyPr/>
        <a:lstStyle/>
        <a:p>
          <a:r>
            <a:rPr lang="es-ES" sz="2000" dirty="0" smtClean="0"/>
            <a:t>Cooperación Internacional, relaciones internacionales, cooperación para el desarrollo</a:t>
          </a:r>
          <a:endParaRPr lang="es-ES" sz="2000" dirty="0"/>
        </a:p>
      </dgm:t>
    </dgm:pt>
    <dgm:pt modelId="{B8A2A260-48DD-40F1-B9E0-27E0E9F4F0F5}" type="parTrans" cxnId="{439CEDD5-96C9-4C6C-A368-3D1CE1DFAAEA}">
      <dgm:prSet/>
      <dgm:spPr/>
      <dgm:t>
        <a:bodyPr/>
        <a:lstStyle/>
        <a:p>
          <a:endParaRPr lang="es-ES"/>
        </a:p>
      </dgm:t>
    </dgm:pt>
    <dgm:pt modelId="{1044EB64-59EB-4FAA-ABA6-9E5236C45BBB}" type="sibTrans" cxnId="{439CEDD5-96C9-4C6C-A368-3D1CE1DFAAEA}">
      <dgm:prSet/>
      <dgm:spPr/>
      <dgm:t>
        <a:bodyPr/>
        <a:lstStyle/>
        <a:p>
          <a:endParaRPr lang="es-ES"/>
        </a:p>
      </dgm:t>
    </dgm:pt>
    <dgm:pt modelId="{C86251BF-2340-4681-8FA6-DFAF1E64A74D}" type="pres">
      <dgm:prSet presAssocID="{259A80B1-5978-4C8C-A9A1-80EA8EDDAF9C}" presName="Name0" presStyleCnt="0">
        <dgm:presLayoutVars>
          <dgm:dir/>
          <dgm:resizeHandles val="exact"/>
        </dgm:presLayoutVars>
      </dgm:prSet>
      <dgm:spPr/>
      <dgm:t>
        <a:bodyPr/>
        <a:lstStyle/>
        <a:p>
          <a:endParaRPr lang="en-GB"/>
        </a:p>
      </dgm:t>
    </dgm:pt>
    <dgm:pt modelId="{14801D8E-B2BC-40EA-8609-A196D5318B85}" type="pres">
      <dgm:prSet presAssocID="{259A80B1-5978-4C8C-A9A1-80EA8EDDAF9C}" presName="fgShape" presStyleLbl="fgShp" presStyleIdx="0" presStyleCnt="1" custScaleX="107193" custScaleY="37992" custLinFactY="-256321" custLinFactNeighborX="-751" custLinFactNeighborY="-300000"/>
      <dgm:spPr/>
    </dgm:pt>
    <dgm:pt modelId="{9857F3EE-8384-4E08-AFBB-E2DB82F2AA81}" type="pres">
      <dgm:prSet presAssocID="{259A80B1-5978-4C8C-A9A1-80EA8EDDAF9C}" presName="linComp" presStyleCnt="0"/>
      <dgm:spPr/>
    </dgm:pt>
    <dgm:pt modelId="{F26924C0-187E-4B88-8E63-F99F720FAC6D}" type="pres">
      <dgm:prSet presAssocID="{C63F9FEC-FED8-4F03-8FE4-259F8C947A74}" presName="compNode" presStyleCnt="0"/>
      <dgm:spPr/>
    </dgm:pt>
    <dgm:pt modelId="{4C26A432-187F-4D8C-BB39-5E1DA90575AA}" type="pres">
      <dgm:prSet presAssocID="{C63F9FEC-FED8-4F03-8FE4-259F8C947A74}" presName="bkgdShape" presStyleLbl="node1" presStyleIdx="0" presStyleCnt="4"/>
      <dgm:spPr/>
      <dgm:t>
        <a:bodyPr/>
        <a:lstStyle/>
        <a:p>
          <a:endParaRPr lang="es-ES"/>
        </a:p>
      </dgm:t>
    </dgm:pt>
    <dgm:pt modelId="{82CF1F8C-A97D-4720-9648-2BB8694862B7}" type="pres">
      <dgm:prSet presAssocID="{C63F9FEC-FED8-4F03-8FE4-259F8C947A74}" presName="nodeTx" presStyleLbl="node1" presStyleIdx="0" presStyleCnt="4">
        <dgm:presLayoutVars>
          <dgm:bulletEnabled val="1"/>
        </dgm:presLayoutVars>
      </dgm:prSet>
      <dgm:spPr/>
      <dgm:t>
        <a:bodyPr/>
        <a:lstStyle/>
        <a:p>
          <a:endParaRPr lang="es-ES"/>
        </a:p>
      </dgm:t>
    </dgm:pt>
    <dgm:pt modelId="{3E92F48E-D4AB-42AD-838F-06DF50C6C45A}" type="pres">
      <dgm:prSet presAssocID="{C63F9FEC-FED8-4F03-8FE4-259F8C947A74}" presName="invisiNode" presStyleLbl="node1" presStyleIdx="0" presStyleCnt="4"/>
      <dgm:spPr/>
    </dgm:pt>
    <dgm:pt modelId="{E7C78E2D-F3B7-400A-A6D0-CAE5E9CB0013}" type="pres">
      <dgm:prSet presAssocID="{C63F9FEC-FED8-4F03-8FE4-259F8C947A74}"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s-ES"/>
        </a:p>
      </dgm:t>
    </dgm:pt>
    <dgm:pt modelId="{2E42D012-53F4-4F04-A45B-7E3EEC581BA0}" type="pres">
      <dgm:prSet presAssocID="{59E9FD89-0CF7-4A69-8EE8-D4ECBC242E68}" presName="sibTrans" presStyleLbl="sibTrans2D1" presStyleIdx="0" presStyleCnt="0"/>
      <dgm:spPr/>
      <dgm:t>
        <a:bodyPr/>
        <a:lstStyle/>
        <a:p>
          <a:endParaRPr lang="en-GB"/>
        </a:p>
      </dgm:t>
    </dgm:pt>
    <dgm:pt modelId="{842F842E-303D-4BBB-AE30-6D7B199D522D}" type="pres">
      <dgm:prSet presAssocID="{972E0655-DF71-4ABA-82EC-6342EFE4C414}" presName="compNode" presStyleCnt="0"/>
      <dgm:spPr/>
    </dgm:pt>
    <dgm:pt modelId="{6C06E2F2-286B-478E-87F3-0190F51844E2}" type="pres">
      <dgm:prSet presAssocID="{972E0655-DF71-4ABA-82EC-6342EFE4C414}" presName="bkgdShape" presStyleLbl="node1" presStyleIdx="1" presStyleCnt="4" custLinFactNeighborX="288" custLinFactNeighborY="-152"/>
      <dgm:spPr/>
      <dgm:t>
        <a:bodyPr/>
        <a:lstStyle/>
        <a:p>
          <a:endParaRPr lang="es-ES"/>
        </a:p>
      </dgm:t>
    </dgm:pt>
    <dgm:pt modelId="{65345A63-F3F4-4AC6-8B50-A3EDCE2A412D}" type="pres">
      <dgm:prSet presAssocID="{972E0655-DF71-4ABA-82EC-6342EFE4C414}" presName="nodeTx" presStyleLbl="node1" presStyleIdx="1" presStyleCnt="4">
        <dgm:presLayoutVars>
          <dgm:bulletEnabled val="1"/>
        </dgm:presLayoutVars>
      </dgm:prSet>
      <dgm:spPr/>
      <dgm:t>
        <a:bodyPr/>
        <a:lstStyle/>
        <a:p>
          <a:endParaRPr lang="es-ES"/>
        </a:p>
      </dgm:t>
    </dgm:pt>
    <dgm:pt modelId="{A3BBD913-6E20-4340-80EE-1E50016CDA52}" type="pres">
      <dgm:prSet presAssocID="{972E0655-DF71-4ABA-82EC-6342EFE4C414}" presName="invisiNode" presStyleLbl="node1" presStyleIdx="1" presStyleCnt="4"/>
      <dgm:spPr/>
    </dgm:pt>
    <dgm:pt modelId="{78C502EA-69C1-42A8-9FBB-B2DC250E7FCE}" type="pres">
      <dgm:prSet presAssocID="{972E0655-DF71-4ABA-82EC-6342EFE4C414}" presName="imagNode" presStyleLbl="fgImgPlace1" presStyleIdx="1" presStyleCnt="4"/>
      <dgm:spPr>
        <a:blipFill rotWithShape="1">
          <a:blip xmlns:r="http://schemas.openxmlformats.org/officeDocument/2006/relationships" r:embed="rId2"/>
          <a:stretch>
            <a:fillRect/>
          </a:stretch>
        </a:blipFill>
      </dgm:spPr>
    </dgm:pt>
    <dgm:pt modelId="{A8F4B4C1-6F7C-44BD-AC1A-0D2B332C6796}" type="pres">
      <dgm:prSet presAssocID="{FBAEFC1D-67B2-4E59-8B96-84E20DCE2A50}" presName="sibTrans" presStyleLbl="sibTrans2D1" presStyleIdx="0" presStyleCnt="0"/>
      <dgm:spPr/>
      <dgm:t>
        <a:bodyPr/>
        <a:lstStyle/>
        <a:p>
          <a:endParaRPr lang="en-GB"/>
        </a:p>
      </dgm:t>
    </dgm:pt>
    <dgm:pt modelId="{9A349C20-93EE-4E87-B4BF-722F8212AA72}" type="pres">
      <dgm:prSet presAssocID="{C541DC9E-983E-4EAA-894B-ED37C050754D}" presName="compNode" presStyleCnt="0"/>
      <dgm:spPr/>
    </dgm:pt>
    <dgm:pt modelId="{438D535E-5ABE-4A10-B68E-F14FC1DF3755}" type="pres">
      <dgm:prSet presAssocID="{C541DC9E-983E-4EAA-894B-ED37C050754D}" presName="bkgdShape" presStyleLbl="node1" presStyleIdx="2" presStyleCnt="4"/>
      <dgm:spPr/>
      <dgm:t>
        <a:bodyPr/>
        <a:lstStyle/>
        <a:p>
          <a:endParaRPr lang="es-ES"/>
        </a:p>
      </dgm:t>
    </dgm:pt>
    <dgm:pt modelId="{844E2CF8-1671-4F73-A2DC-E16EB8DA328A}" type="pres">
      <dgm:prSet presAssocID="{C541DC9E-983E-4EAA-894B-ED37C050754D}" presName="nodeTx" presStyleLbl="node1" presStyleIdx="2" presStyleCnt="4">
        <dgm:presLayoutVars>
          <dgm:bulletEnabled val="1"/>
        </dgm:presLayoutVars>
      </dgm:prSet>
      <dgm:spPr/>
      <dgm:t>
        <a:bodyPr/>
        <a:lstStyle/>
        <a:p>
          <a:endParaRPr lang="es-ES"/>
        </a:p>
      </dgm:t>
    </dgm:pt>
    <dgm:pt modelId="{11118118-07F4-4A9B-8AB2-3EA3701BFD71}" type="pres">
      <dgm:prSet presAssocID="{C541DC9E-983E-4EAA-894B-ED37C050754D}" presName="invisiNode" presStyleLbl="node1" presStyleIdx="2" presStyleCnt="4"/>
      <dgm:spPr/>
    </dgm:pt>
    <dgm:pt modelId="{F20DB3D5-A00E-4268-8F69-3A7EC06A2E97}" type="pres">
      <dgm:prSet presAssocID="{C541DC9E-983E-4EAA-894B-ED37C050754D}"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8000" r="-48000"/>
          </a:stretch>
        </a:blipFill>
      </dgm:spPr>
      <dgm:t>
        <a:bodyPr/>
        <a:lstStyle/>
        <a:p>
          <a:endParaRPr lang="en-GB"/>
        </a:p>
      </dgm:t>
    </dgm:pt>
    <dgm:pt modelId="{D624135D-5F1F-4E95-A459-44904B3AF7B9}" type="pres">
      <dgm:prSet presAssocID="{6BAC8514-633F-467E-83F9-3BB567B09D95}" presName="sibTrans" presStyleLbl="sibTrans2D1" presStyleIdx="0" presStyleCnt="0"/>
      <dgm:spPr/>
      <dgm:t>
        <a:bodyPr/>
        <a:lstStyle/>
        <a:p>
          <a:endParaRPr lang="en-GB"/>
        </a:p>
      </dgm:t>
    </dgm:pt>
    <dgm:pt modelId="{C3616DAB-6ED3-4E33-AD80-81D272274DAA}" type="pres">
      <dgm:prSet presAssocID="{BF8FD124-0EF7-4EFC-83CE-E29940B4D969}" presName="compNode" presStyleCnt="0"/>
      <dgm:spPr/>
    </dgm:pt>
    <dgm:pt modelId="{77F35E23-E81F-417E-BBD6-1C82BA721C7C}" type="pres">
      <dgm:prSet presAssocID="{BF8FD124-0EF7-4EFC-83CE-E29940B4D969}" presName="bkgdShape" presStyleLbl="node1" presStyleIdx="3" presStyleCnt="4"/>
      <dgm:spPr/>
      <dgm:t>
        <a:bodyPr/>
        <a:lstStyle/>
        <a:p>
          <a:endParaRPr lang="es-ES"/>
        </a:p>
      </dgm:t>
    </dgm:pt>
    <dgm:pt modelId="{C7370F5C-5764-4B67-ACC1-B577291924B1}" type="pres">
      <dgm:prSet presAssocID="{BF8FD124-0EF7-4EFC-83CE-E29940B4D969}" presName="nodeTx" presStyleLbl="node1" presStyleIdx="3" presStyleCnt="4">
        <dgm:presLayoutVars>
          <dgm:bulletEnabled val="1"/>
        </dgm:presLayoutVars>
      </dgm:prSet>
      <dgm:spPr/>
      <dgm:t>
        <a:bodyPr/>
        <a:lstStyle/>
        <a:p>
          <a:endParaRPr lang="es-ES"/>
        </a:p>
      </dgm:t>
    </dgm:pt>
    <dgm:pt modelId="{11CD8083-D1E3-4CBB-936E-38817D52F517}" type="pres">
      <dgm:prSet presAssocID="{BF8FD124-0EF7-4EFC-83CE-E29940B4D969}" presName="invisiNode" presStyleLbl="node1" presStyleIdx="3" presStyleCnt="4"/>
      <dgm:spPr/>
    </dgm:pt>
    <dgm:pt modelId="{2E45B158-B3F7-4F5F-AD3B-FF4008A1B49F}" type="pres">
      <dgm:prSet presAssocID="{BF8FD124-0EF7-4EFC-83CE-E29940B4D969}"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03000" r="-103000"/>
          </a:stretch>
        </a:blipFill>
      </dgm:spPr>
      <dgm:t>
        <a:bodyPr/>
        <a:lstStyle/>
        <a:p>
          <a:endParaRPr lang="en-GB"/>
        </a:p>
      </dgm:t>
    </dgm:pt>
  </dgm:ptLst>
  <dgm:cxnLst>
    <dgm:cxn modelId="{7D139D90-8781-4624-8098-CA3EF7578308}" type="presOf" srcId="{C541DC9E-983E-4EAA-894B-ED37C050754D}" destId="{438D535E-5ABE-4A10-B68E-F14FC1DF3755}" srcOrd="0" destOrd="0" presId="urn:microsoft.com/office/officeart/2005/8/layout/hList7"/>
    <dgm:cxn modelId="{E94F3369-BD77-43E2-A93F-69C2FF48E597}" type="presOf" srcId="{C541DC9E-983E-4EAA-894B-ED37C050754D}" destId="{844E2CF8-1671-4F73-A2DC-E16EB8DA328A}" srcOrd="1" destOrd="0" presId="urn:microsoft.com/office/officeart/2005/8/layout/hList7"/>
    <dgm:cxn modelId="{323E76DE-48D9-4E3C-B2FD-1E4A8C26E076}" type="presOf" srcId="{8BF00C2C-97AE-4631-986D-F845070E61D0}" destId="{C7370F5C-5764-4B67-ACC1-B577291924B1}" srcOrd="1" destOrd="2" presId="urn:microsoft.com/office/officeart/2005/8/layout/hList7"/>
    <dgm:cxn modelId="{C710683D-5BA7-401A-8766-61D643424C22}" srcId="{BF8FD124-0EF7-4EFC-83CE-E29940B4D969}" destId="{6D6D86A6-3949-44F9-BDD3-4317125F931B}" srcOrd="0" destOrd="0" parTransId="{5B277A4D-28B1-468D-8684-5486FB7A5367}" sibTransId="{4E7DF804-5C56-4B40-ADE1-072AACE4A95B}"/>
    <dgm:cxn modelId="{FE922050-D7B1-49C2-B370-AFD2D98D3186}" type="presOf" srcId="{FBAEFC1D-67B2-4E59-8B96-84E20DCE2A50}" destId="{A8F4B4C1-6F7C-44BD-AC1A-0D2B332C6796}" srcOrd="0" destOrd="0" presId="urn:microsoft.com/office/officeart/2005/8/layout/hList7"/>
    <dgm:cxn modelId="{DE2AA439-A469-49BF-AA04-FC836FF0C90B}" srcId="{259A80B1-5978-4C8C-A9A1-80EA8EDDAF9C}" destId="{C63F9FEC-FED8-4F03-8FE4-259F8C947A74}" srcOrd="0" destOrd="0" parTransId="{91EC71F6-5BC3-43CA-8B1D-263AD9C11F5A}" sibTransId="{59E9FD89-0CF7-4A69-8EE8-D4ECBC242E68}"/>
    <dgm:cxn modelId="{34D5EF91-49A9-4B8B-ABA8-94F6314A21C0}" srcId="{259A80B1-5978-4C8C-A9A1-80EA8EDDAF9C}" destId="{C541DC9E-983E-4EAA-894B-ED37C050754D}" srcOrd="2" destOrd="0" parTransId="{87099BD8-99D8-4BE8-BB18-3550FDB70487}" sibTransId="{6BAC8514-633F-467E-83F9-3BB567B09D95}"/>
    <dgm:cxn modelId="{FB6F4BDE-88AD-454A-BE38-4C93A5F4C286}" type="presOf" srcId="{59E9FD89-0CF7-4A69-8EE8-D4ECBC242E68}" destId="{2E42D012-53F4-4F04-A45B-7E3EEC581BA0}" srcOrd="0" destOrd="0" presId="urn:microsoft.com/office/officeart/2005/8/layout/hList7"/>
    <dgm:cxn modelId="{16BC2DDF-F637-4A98-B6FC-FF3CB62AC57A}" srcId="{259A80B1-5978-4C8C-A9A1-80EA8EDDAF9C}" destId="{972E0655-DF71-4ABA-82EC-6342EFE4C414}" srcOrd="1" destOrd="0" parTransId="{6996EB4E-A166-4C93-B34A-D3CEEC4AF77E}" sibTransId="{FBAEFC1D-67B2-4E59-8B96-84E20DCE2A50}"/>
    <dgm:cxn modelId="{268749AC-CA8B-48C0-B2AB-90A3EFAD35B1}" srcId="{BF8FD124-0EF7-4EFC-83CE-E29940B4D969}" destId="{8BF00C2C-97AE-4631-986D-F845070E61D0}" srcOrd="1" destOrd="0" parTransId="{4F8B40B7-919D-4ED4-9552-F0F63A665A2E}" sibTransId="{605C37DD-D530-4B54-9EAB-4BFE2F9FA38B}"/>
    <dgm:cxn modelId="{DBC52347-0DFE-4E90-9082-7AFDBEA2DD13}" type="presOf" srcId="{8BF00C2C-97AE-4631-986D-F845070E61D0}" destId="{77F35E23-E81F-417E-BBD6-1C82BA721C7C}" srcOrd="0" destOrd="2" presId="urn:microsoft.com/office/officeart/2005/8/layout/hList7"/>
    <dgm:cxn modelId="{5E4D5969-0448-45FB-A11F-B30A7DD17373}" type="presOf" srcId="{BF8FD124-0EF7-4EFC-83CE-E29940B4D969}" destId="{77F35E23-E81F-417E-BBD6-1C82BA721C7C}" srcOrd="0" destOrd="0" presId="urn:microsoft.com/office/officeart/2005/8/layout/hList7"/>
    <dgm:cxn modelId="{BA0CD96F-97FE-4866-904D-141AFC0DCB4A}" type="presOf" srcId="{972E0655-DF71-4ABA-82EC-6342EFE4C414}" destId="{6C06E2F2-286B-478E-87F3-0190F51844E2}" srcOrd="0" destOrd="0" presId="urn:microsoft.com/office/officeart/2005/8/layout/hList7"/>
    <dgm:cxn modelId="{D5595C46-655E-42C8-A813-3D4D40C69777}" type="presOf" srcId="{6D6D86A6-3949-44F9-BDD3-4317125F931B}" destId="{77F35E23-E81F-417E-BBD6-1C82BA721C7C}" srcOrd="0" destOrd="1" presId="urn:microsoft.com/office/officeart/2005/8/layout/hList7"/>
    <dgm:cxn modelId="{73DAFCC1-1A3F-45AA-9BC2-6EB1B0604FF1}" type="presOf" srcId="{259A80B1-5978-4C8C-A9A1-80EA8EDDAF9C}" destId="{C86251BF-2340-4681-8FA6-DFAF1E64A74D}" srcOrd="0" destOrd="0" presId="urn:microsoft.com/office/officeart/2005/8/layout/hList7"/>
    <dgm:cxn modelId="{4FCA3FA7-115E-4ADA-A209-1A8ED451B815}" type="presOf" srcId="{972E0655-DF71-4ABA-82EC-6342EFE4C414}" destId="{65345A63-F3F4-4AC6-8B50-A3EDCE2A412D}" srcOrd="1" destOrd="0" presId="urn:microsoft.com/office/officeart/2005/8/layout/hList7"/>
    <dgm:cxn modelId="{309F7F80-05F5-460F-8BCE-CC489CD995D9}" type="presOf" srcId="{BA1F5EB7-7219-4435-B575-667B1F65E7D8}" destId="{C7370F5C-5764-4B67-ACC1-B577291924B1}" srcOrd="1" destOrd="3" presId="urn:microsoft.com/office/officeart/2005/8/layout/hList7"/>
    <dgm:cxn modelId="{A74666FA-B1D3-43CC-9AEE-D7C63A215865}" type="presOf" srcId="{BF8FD124-0EF7-4EFC-83CE-E29940B4D969}" destId="{C7370F5C-5764-4B67-ACC1-B577291924B1}" srcOrd="1" destOrd="0" presId="urn:microsoft.com/office/officeart/2005/8/layout/hList7"/>
    <dgm:cxn modelId="{47450725-81A7-42CA-9821-AE5553EC5EB3}" type="presOf" srcId="{C63F9FEC-FED8-4F03-8FE4-259F8C947A74}" destId="{82CF1F8C-A97D-4720-9648-2BB8694862B7}" srcOrd="1" destOrd="0" presId="urn:microsoft.com/office/officeart/2005/8/layout/hList7"/>
    <dgm:cxn modelId="{3A7A3ADA-AACC-46A5-9EBD-4E235606A881}" type="presOf" srcId="{6D6D86A6-3949-44F9-BDD3-4317125F931B}" destId="{C7370F5C-5764-4B67-ACC1-B577291924B1}" srcOrd="1" destOrd="1" presId="urn:microsoft.com/office/officeart/2005/8/layout/hList7"/>
    <dgm:cxn modelId="{439CEDD5-96C9-4C6C-A368-3D1CE1DFAAEA}" srcId="{BF8FD124-0EF7-4EFC-83CE-E29940B4D969}" destId="{BA1F5EB7-7219-4435-B575-667B1F65E7D8}" srcOrd="2" destOrd="0" parTransId="{B8A2A260-48DD-40F1-B9E0-27E0E9F4F0F5}" sibTransId="{1044EB64-59EB-4FAA-ABA6-9E5236C45BBB}"/>
    <dgm:cxn modelId="{7FCCDFF5-D819-4BDC-823D-5EA1302CB505}" type="presOf" srcId="{C63F9FEC-FED8-4F03-8FE4-259F8C947A74}" destId="{4C26A432-187F-4D8C-BB39-5E1DA90575AA}" srcOrd="0" destOrd="0" presId="urn:microsoft.com/office/officeart/2005/8/layout/hList7"/>
    <dgm:cxn modelId="{DC11A18A-C23F-4127-8B89-5831C2C3BD4D}" srcId="{259A80B1-5978-4C8C-A9A1-80EA8EDDAF9C}" destId="{BF8FD124-0EF7-4EFC-83CE-E29940B4D969}" srcOrd="3" destOrd="0" parTransId="{2D3025D7-33DA-4B8C-B9BE-37AA34B9466E}" sibTransId="{2EE6F301-A9A3-4CF5-923F-27A9259EBECA}"/>
    <dgm:cxn modelId="{19B63033-CF73-44A5-AC80-B554E379D391}" type="presOf" srcId="{6BAC8514-633F-467E-83F9-3BB567B09D95}" destId="{D624135D-5F1F-4E95-A459-44904B3AF7B9}" srcOrd="0" destOrd="0" presId="urn:microsoft.com/office/officeart/2005/8/layout/hList7"/>
    <dgm:cxn modelId="{BE96F6A9-242B-4590-84DB-689E22D6B4FF}" type="presOf" srcId="{BA1F5EB7-7219-4435-B575-667B1F65E7D8}" destId="{77F35E23-E81F-417E-BBD6-1C82BA721C7C}" srcOrd="0" destOrd="3" presId="urn:microsoft.com/office/officeart/2005/8/layout/hList7"/>
    <dgm:cxn modelId="{78CB06EF-6A39-4215-BFF2-E2E9FD0AFE01}" type="presParOf" srcId="{C86251BF-2340-4681-8FA6-DFAF1E64A74D}" destId="{14801D8E-B2BC-40EA-8609-A196D5318B85}" srcOrd="0" destOrd="0" presId="urn:microsoft.com/office/officeart/2005/8/layout/hList7"/>
    <dgm:cxn modelId="{CC1B5A4B-16A8-43FC-9729-1BC5F9987FCD}" type="presParOf" srcId="{C86251BF-2340-4681-8FA6-DFAF1E64A74D}" destId="{9857F3EE-8384-4E08-AFBB-E2DB82F2AA81}" srcOrd="1" destOrd="0" presId="urn:microsoft.com/office/officeart/2005/8/layout/hList7"/>
    <dgm:cxn modelId="{83D625FA-0FE2-4FE1-B230-E6AD67CEF2CF}" type="presParOf" srcId="{9857F3EE-8384-4E08-AFBB-E2DB82F2AA81}" destId="{F26924C0-187E-4B88-8E63-F99F720FAC6D}" srcOrd="0" destOrd="0" presId="urn:microsoft.com/office/officeart/2005/8/layout/hList7"/>
    <dgm:cxn modelId="{B87D99B7-0FAD-425C-92DF-83DD97C46DD2}" type="presParOf" srcId="{F26924C0-187E-4B88-8E63-F99F720FAC6D}" destId="{4C26A432-187F-4D8C-BB39-5E1DA90575AA}" srcOrd="0" destOrd="0" presId="urn:microsoft.com/office/officeart/2005/8/layout/hList7"/>
    <dgm:cxn modelId="{9F1C1BDA-6539-47CA-881C-E04C1C361D28}" type="presParOf" srcId="{F26924C0-187E-4B88-8E63-F99F720FAC6D}" destId="{82CF1F8C-A97D-4720-9648-2BB8694862B7}" srcOrd="1" destOrd="0" presId="urn:microsoft.com/office/officeart/2005/8/layout/hList7"/>
    <dgm:cxn modelId="{CBBDDDB2-7AE7-4DC2-BB3B-0451C15B8911}" type="presParOf" srcId="{F26924C0-187E-4B88-8E63-F99F720FAC6D}" destId="{3E92F48E-D4AB-42AD-838F-06DF50C6C45A}" srcOrd="2" destOrd="0" presId="urn:microsoft.com/office/officeart/2005/8/layout/hList7"/>
    <dgm:cxn modelId="{E71528F1-A456-4B34-B606-2236D07614D8}" type="presParOf" srcId="{F26924C0-187E-4B88-8E63-F99F720FAC6D}" destId="{E7C78E2D-F3B7-400A-A6D0-CAE5E9CB0013}" srcOrd="3" destOrd="0" presId="urn:microsoft.com/office/officeart/2005/8/layout/hList7"/>
    <dgm:cxn modelId="{84B29598-74B3-4D2D-B87C-F2123D8D671A}" type="presParOf" srcId="{9857F3EE-8384-4E08-AFBB-E2DB82F2AA81}" destId="{2E42D012-53F4-4F04-A45B-7E3EEC581BA0}" srcOrd="1" destOrd="0" presId="urn:microsoft.com/office/officeart/2005/8/layout/hList7"/>
    <dgm:cxn modelId="{75C4EF4E-3FBB-45B5-AE19-F9447EB9D4BE}" type="presParOf" srcId="{9857F3EE-8384-4E08-AFBB-E2DB82F2AA81}" destId="{842F842E-303D-4BBB-AE30-6D7B199D522D}" srcOrd="2" destOrd="0" presId="urn:microsoft.com/office/officeart/2005/8/layout/hList7"/>
    <dgm:cxn modelId="{3DED6DFA-A9F8-4317-93A9-315C7AAA78D0}" type="presParOf" srcId="{842F842E-303D-4BBB-AE30-6D7B199D522D}" destId="{6C06E2F2-286B-478E-87F3-0190F51844E2}" srcOrd="0" destOrd="0" presId="urn:microsoft.com/office/officeart/2005/8/layout/hList7"/>
    <dgm:cxn modelId="{1C7EC5D9-E434-4BED-8F50-A6AA57F02063}" type="presParOf" srcId="{842F842E-303D-4BBB-AE30-6D7B199D522D}" destId="{65345A63-F3F4-4AC6-8B50-A3EDCE2A412D}" srcOrd="1" destOrd="0" presId="urn:microsoft.com/office/officeart/2005/8/layout/hList7"/>
    <dgm:cxn modelId="{A3CE851E-879F-4483-B046-F7822401CB4E}" type="presParOf" srcId="{842F842E-303D-4BBB-AE30-6D7B199D522D}" destId="{A3BBD913-6E20-4340-80EE-1E50016CDA52}" srcOrd="2" destOrd="0" presId="urn:microsoft.com/office/officeart/2005/8/layout/hList7"/>
    <dgm:cxn modelId="{BE3D8600-E93A-41D9-8776-0BB8D3423ECE}" type="presParOf" srcId="{842F842E-303D-4BBB-AE30-6D7B199D522D}" destId="{78C502EA-69C1-42A8-9FBB-B2DC250E7FCE}" srcOrd="3" destOrd="0" presId="urn:microsoft.com/office/officeart/2005/8/layout/hList7"/>
    <dgm:cxn modelId="{91A2651A-AF88-4BF9-B5E6-C5A6027B03FD}" type="presParOf" srcId="{9857F3EE-8384-4E08-AFBB-E2DB82F2AA81}" destId="{A8F4B4C1-6F7C-44BD-AC1A-0D2B332C6796}" srcOrd="3" destOrd="0" presId="urn:microsoft.com/office/officeart/2005/8/layout/hList7"/>
    <dgm:cxn modelId="{BC3ED572-4783-4248-8E4F-BBA7D731B816}" type="presParOf" srcId="{9857F3EE-8384-4E08-AFBB-E2DB82F2AA81}" destId="{9A349C20-93EE-4E87-B4BF-722F8212AA72}" srcOrd="4" destOrd="0" presId="urn:microsoft.com/office/officeart/2005/8/layout/hList7"/>
    <dgm:cxn modelId="{1AF3FC44-BC67-4C7F-AA1F-177B0B4158D5}" type="presParOf" srcId="{9A349C20-93EE-4E87-B4BF-722F8212AA72}" destId="{438D535E-5ABE-4A10-B68E-F14FC1DF3755}" srcOrd="0" destOrd="0" presId="urn:microsoft.com/office/officeart/2005/8/layout/hList7"/>
    <dgm:cxn modelId="{1F55AEA9-84A1-46E0-A18F-54AA162A9D93}" type="presParOf" srcId="{9A349C20-93EE-4E87-B4BF-722F8212AA72}" destId="{844E2CF8-1671-4F73-A2DC-E16EB8DA328A}" srcOrd="1" destOrd="0" presId="urn:microsoft.com/office/officeart/2005/8/layout/hList7"/>
    <dgm:cxn modelId="{3FB5CE2D-AA8D-425D-B1C3-0777A8D767D0}" type="presParOf" srcId="{9A349C20-93EE-4E87-B4BF-722F8212AA72}" destId="{11118118-07F4-4A9B-8AB2-3EA3701BFD71}" srcOrd="2" destOrd="0" presId="urn:microsoft.com/office/officeart/2005/8/layout/hList7"/>
    <dgm:cxn modelId="{1E7EABCB-6F25-419A-868A-CBF9029876F3}" type="presParOf" srcId="{9A349C20-93EE-4E87-B4BF-722F8212AA72}" destId="{F20DB3D5-A00E-4268-8F69-3A7EC06A2E97}" srcOrd="3" destOrd="0" presId="urn:microsoft.com/office/officeart/2005/8/layout/hList7"/>
    <dgm:cxn modelId="{569EF4AC-6B8B-408E-B5B6-A88820CF7680}" type="presParOf" srcId="{9857F3EE-8384-4E08-AFBB-E2DB82F2AA81}" destId="{D624135D-5F1F-4E95-A459-44904B3AF7B9}" srcOrd="5" destOrd="0" presId="urn:microsoft.com/office/officeart/2005/8/layout/hList7"/>
    <dgm:cxn modelId="{8C73ACAF-8647-4629-819A-0C4E2ECD659F}" type="presParOf" srcId="{9857F3EE-8384-4E08-AFBB-E2DB82F2AA81}" destId="{C3616DAB-6ED3-4E33-AD80-81D272274DAA}" srcOrd="6" destOrd="0" presId="urn:microsoft.com/office/officeart/2005/8/layout/hList7"/>
    <dgm:cxn modelId="{E51B3588-F764-41FC-91D1-E44418CF82DC}" type="presParOf" srcId="{C3616DAB-6ED3-4E33-AD80-81D272274DAA}" destId="{77F35E23-E81F-417E-BBD6-1C82BA721C7C}" srcOrd="0" destOrd="0" presId="urn:microsoft.com/office/officeart/2005/8/layout/hList7"/>
    <dgm:cxn modelId="{6F3BBB55-F8A2-4D06-8993-3FDB27597316}" type="presParOf" srcId="{C3616DAB-6ED3-4E33-AD80-81D272274DAA}" destId="{C7370F5C-5764-4B67-ACC1-B577291924B1}" srcOrd="1" destOrd="0" presId="urn:microsoft.com/office/officeart/2005/8/layout/hList7"/>
    <dgm:cxn modelId="{CDDF68FE-0675-483E-8210-0BD88E89C9DB}" type="presParOf" srcId="{C3616DAB-6ED3-4E33-AD80-81D272274DAA}" destId="{11CD8083-D1E3-4CBB-936E-38817D52F517}" srcOrd="2" destOrd="0" presId="urn:microsoft.com/office/officeart/2005/8/layout/hList7"/>
    <dgm:cxn modelId="{9082EC38-F918-4A05-ACF6-848BBB349554}" type="presParOf" srcId="{C3616DAB-6ED3-4E33-AD80-81D272274DAA}" destId="{2E45B158-B3F7-4F5F-AD3B-FF4008A1B49F}" srcOrd="3" destOrd="0" presId="urn:microsoft.com/office/officeart/2005/8/layout/hList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6B62D3-A182-40E5-910E-7961B03A667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ES"/>
        </a:p>
      </dgm:t>
    </dgm:pt>
    <dgm:pt modelId="{91572146-5FED-4A9B-859D-F71CC963956F}">
      <dgm:prSet phldrT="[Texto]"/>
      <dgm:spPr/>
      <dgm:t>
        <a:bodyPr/>
        <a:lstStyle/>
        <a:p>
          <a:r>
            <a:rPr lang="es-ES" dirty="0" smtClean="0"/>
            <a:t>30 cursos de formación</a:t>
          </a:r>
          <a:endParaRPr lang="es-ES" dirty="0"/>
        </a:p>
      </dgm:t>
    </dgm:pt>
    <dgm:pt modelId="{6CD3B6E0-EFC8-4A72-B435-61DEF6398277}" type="parTrans" cxnId="{E3974F9F-6885-4F36-A2D3-7CC8C315CBE1}">
      <dgm:prSet/>
      <dgm:spPr/>
      <dgm:t>
        <a:bodyPr/>
        <a:lstStyle/>
        <a:p>
          <a:endParaRPr lang="es-ES"/>
        </a:p>
      </dgm:t>
    </dgm:pt>
    <dgm:pt modelId="{3B85083B-8EC2-4C0D-B3AA-0D1CA89D745D}" type="sibTrans" cxnId="{E3974F9F-6885-4F36-A2D3-7CC8C315CBE1}">
      <dgm:prSet/>
      <dgm:spPr/>
      <dgm:t>
        <a:bodyPr/>
        <a:lstStyle/>
        <a:p>
          <a:endParaRPr lang="es-ES"/>
        </a:p>
      </dgm:t>
    </dgm:pt>
    <dgm:pt modelId="{E436B22D-E2D1-4E27-8DC9-9736DBD45008}">
      <dgm:prSet phldrT="[Texto]"/>
      <dgm:spPr/>
      <dgm:t>
        <a:bodyPr/>
        <a:lstStyle/>
        <a:p>
          <a:r>
            <a:rPr lang="es-ES" dirty="0" smtClean="0"/>
            <a:t>40 periodos de observación</a:t>
          </a:r>
          <a:endParaRPr lang="es-ES" dirty="0"/>
        </a:p>
      </dgm:t>
    </dgm:pt>
    <dgm:pt modelId="{2603D62A-1A05-4480-A9B3-1851A149AE44}" type="parTrans" cxnId="{D1B72BEF-2476-450E-9863-F4D89DCE3042}">
      <dgm:prSet/>
      <dgm:spPr/>
      <dgm:t>
        <a:bodyPr/>
        <a:lstStyle/>
        <a:p>
          <a:endParaRPr lang="es-ES"/>
        </a:p>
      </dgm:t>
    </dgm:pt>
    <dgm:pt modelId="{467B49F7-1726-4EB3-956B-A98748E5A2BF}" type="sibTrans" cxnId="{D1B72BEF-2476-450E-9863-F4D89DCE3042}">
      <dgm:prSet/>
      <dgm:spPr/>
      <dgm:t>
        <a:bodyPr/>
        <a:lstStyle/>
        <a:p>
          <a:endParaRPr lang="es-ES"/>
        </a:p>
      </dgm:t>
    </dgm:pt>
    <dgm:pt modelId="{8A815BD8-19AC-482A-844F-60991430EBE4}">
      <dgm:prSet phldrT="[Texto]"/>
      <dgm:spPr/>
      <dgm:t>
        <a:bodyPr/>
        <a:lstStyle/>
        <a:p>
          <a:r>
            <a:rPr lang="es-ES" dirty="0" smtClean="0"/>
            <a:t>7 días. Finlandia. </a:t>
          </a:r>
          <a:endParaRPr lang="es-ES" dirty="0"/>
        </a:p>
      </dgm:t>
    </dgm:pt>
    <dgm:pt modelId="{C023907D-25F7-4C4A-840C-0FD964EEFD14}" type="parTrans" cxnId="{E0E6C28F-785C-4090-8E1F-6EAA8DAE0BA0}">
      <dgm:prSet/>
      <dgm:spPr/>
      <dgm:t>
        <a:bodyPr/>
        <a:lstStyle/>
        <a:p>
          <a:endParaRPr lang="es-ES"/>
        </a:p>
      </dgm:t>
    </dgm:pt>
    <dgm:pt modelId="{9FF17608-7F7F-4B3B-8345-52775FC66A1E}" type="sibTrans" cxnId="{E0E6C28F-785C-4090-8E1F-6EAA8DAE0BA0}">
      <dgm:prSet/>
      <dgm:spPr/>
      <dgm:t>
        <a:bodyPr/>
        <a:lstStyle/>
        <a:p>
          <a:endParaRPr lang="es-ES"/>
        </a:p>
      </dgm:t>
    </dgm:pt>
    <dgm:pt modelId="{8E858E71-615C-4052-A649-767C0579B5FB}">
      <dgm:prSet phldrT="[Texto]"/>
      <dgm:spPr/>
      <dgm:t>
        <a:bodyPr/>
        <a:lstStyle/>
        <a:p>
          <a:r>
            <a:rPr lang="es-ES" dirty="0" smtClean="0"/>
            <a:t>15 días. Finlandia, Reino Unido, Francia, Polonia, Grecia, Italia, Eslovenia, Chipre y Bélgica.</a:t>
          </a:r>
          <a:endParaRPr lang="es-ES" dirty="0"/>
        </a:p>
      </dgm:t>
    </dgm:pt>
    <dgm:pt modelId="{B91063A9-9E92-45AA-B57C-8F648F808087}" type="parTrans" cxnId="{D1779A9A-DC89-411D-A991-DE897E7F0C3F}">
      <dgm:prSet/>
      <dgm:spPr/>
      <dgm:t>
        <a:bodyPr/>
        <a:lstStyle/>
        <a:p>
          <a:endParaRPr lang="es-ES"/>
        </a:p>
      </dgm:t>
    </dgm:pt>
    <dgm:pt modelId="{F67FD7FB-1889-4BF3-9093-16455F4A072A}" type="sibTrans" cxnId="{D1779A9A-DC89-411D-A991-DE897E7F0C3F}">
      <dgm:prSet/>
      <dgm:spPr/>
      <dgm:t>
        <a:bodyPr/>
        <a:lstStyle/>
        <a:p>
          <a:endParaRPr lang="es-ES"/>
        </a:p>
      </dgm:t>
    </dgm:pt>
    <dgm:pt modelId="{9FAF03B9-5486-400D-9832-C317A7D96D28}">
      <dgm:prSet phldrT="[Texto]"/>
      <dgm:spPr/>
      <dgm:t>
        <a:bodyPr/>
        <a:lstStyle/>
        <a:p>
          <a:r>
            <a:rPr lang="es-ES" dirty="0" smtClean="0"/>
            <a:t>11 días. Reino Unido e Irlanda. </a:t>
          </a:r>
          <a:endParaRPr lang="es-ES" dirty="0"/>
        </a:p>
      </dgm:t>
    </dgm:pt>
    <dgm:pt modelId="{37B6214C-AE27-457E-87B1-8B59A683BBAB}" type="parTrans" cxnId="{C10BD344-0A76-48F4-AEA7-16A99453333F}">
      <dgm:prSet/>
      <dgm:spPr/>
      <dgm:t>
        <a:bodyPr/>
        <a:lstStyle/>
        <a:p>
          <a:endParaRPr lang="es-ES"/>
        </a:p>
      </dgm:t>
    </dgm:pt>
    <dgm:pt modelId="{2D4D2B51-C33B-4D7C-A677-7065AFCC820B}" type="sibTrans" cxnId="{C10BD344-0A76-48F4-AEA7-16A99453333F}">
      <dgm:prSet/>
      <dgm:spPr/>
      <dgm:t>
        <a:bodyPr/>
        <a:lstStyle/>
        <a:p>
          <a:endParaRPr lang="es-ES"/>
        </a:p>
      </dgm:t>
    </dgm:pt>
    <dgm:pt modelId="{7D9DD94F-1A51-44F4-BCCC-DB11D7A6EF6B}">
      <dgm:prSet phldrT="[Texto]"/>
      <dgm:spPr/>
      <dgm:t>
        <a:bodyPr/>
        <a:lstStyle/>
        <a:p>
          <a:r>
            <a:rPr lang="es-ES" dirty="0" smtClean="0"/>
            <a:t>6 días. Bélgica</a:t>
          </a:r>
          <a:endParaRPr lang="es-ES" dirty="0"/>
        </a:p>
      </dgm:t>
    </dgm:pt>
    <dgm:pt modelId="{34F57CA9-A0D8-4B6D-A70C-22CD054476A5}" type="parTrans" cxnId="{2915F73A-35D9-47C8-9203-BF18012B2764}">
      <dgm:prSet/>
      <dgm:spPr/>
      <dgm:t>
        <a:bodyPr/>
        <a:lstStyle/>
        <a:p>
          <a:endParaRPr lang="es-ES"/>
        </a:p>
      </dgm:t>
    </dgm:pt>
    <dgm:pt modelId="{42BDEF25-19F6-404B-BE5C-2B138AAFAF16}" type="sibTrans" cxnId="{2915F73A-35D9-47C8-9203-BF18012B2764}">
      <dgm:prSet/>
      <dgm:spPr/>
      <dgm:t>
        <a:bodyPr/>
        <a:lstStyle/>
        <a:p>
          <a:endParaRPr lang="es-ES"/>
        </a:p>
      </dgm:t>
    </dgm:pt>
    <dgm:pt modelId="{E7C7A63E-7C51-4EBF-A239-7E4BA1CE1C27}" type="pres">
      <dgm:prSet presAssocID="{036B62D3-A182-40E5-910E-7961B03A6675}" presName="Name0" presStyleCnt="0">
        <dgm:presLayoutVars>
          <dgm:dir/>
          <dgm:resizeHandles val="exact"/>
        </dgm:presLayoutVars>
      </dgm:prSet>
      <dgm:spPr/>
      <dgm:t>
        <a:bodyPr/>
        <a:lstStyle/>
        <a:p>
          <a:endParaRPr lang="es-ES"/>
        </a:p>
      </dgm:t>
    </dgm:pt>
    <dgm:pt modelId="{44D0A780-73DE-40FA-99AE-A825077CA9B6}" type="pres">
      <dgm:prSet presAssocID="{91572146-5FED-4A9B-859D-F71CC963956F}" presName="compNode" presStyleCnt="0"/>
      <dgm:spPr/>
    </dgm:pt>
    <dgm:pt modelId="{227282A0-1958-4D61-A49B-5036B0A33268}" type="pres">
      <dgm:prSet presAssocID="{91572146-5FED-4A9B-859D-F71CC963956F}" presName="pict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dgm:spPr>
    </dgm:pt>
    <dgm:pt modelId="{9D79E35B-6CC3-4F23-BD52-9934098EF949}" type="pres">
      <dgm:prSet presAssocID="{91572146-5FED-4A9B-859D-F71CC963956F}" presName="textRect" presStyleLbl="revTx" presStyleIdx="0" presStyleCnt="2">
        <dgm:presLayoutVars>
          <dgm:bulletEnabled val="1"/>
        </dgm:presLayoutVars>
      </dgm:prSet>
      <dgm:spPr/>
      <dgm:t>
        <a:bodyPr/>
        <a:lstStyle/>
        <a:p>
          <a:endParaRPr lang="es-ES"/>
        </a:p>
      </dgm:t>
    </dgm:pt>
    <dgm:pt modelId="{E27ACEEE-9FA1-4EC2-9EC3-14AF1B6F422E}" type="pres">
      <dgm:prSet presAssocID="{3B85083B-8EC2-4C0D-B3AA-0D1CA89D745D}" presName="sibTrans" presStyleLbl="sibTrans2D1" presStyleIdx="0" presStyleCnt="0"/>
      <dgm:spPr/>
      <dgm:t>
        <a:bodyPr/>
        <a:lstStyle/>
        <a:p>
          <a:endParaRPr lang="es-ES"/>
        </a:p>
      </dgm:t>
    </dgm:pt>
    <dgm:pt modelId="{A258F4F5-CA25-4937-9189-DD420090FE43}" type="pres">
      <dgm:prSet presAssocID="{E436B22D-E2D1-4E27-8DC9-9736DBD45008}" presName="compNode" presStyleCnt="0"/>
      <dgm:spPr/>
    </dgm:pt>
    <dgm:pt modelId="{3D4E3335-3FCF-45DA-9B37-8FB3DABDABD1}" type="pres">
      <dgm:prSet presAssocID="{E436B22D-E2D1-4E27-8DC9-9736DBD45008}" presName="pictRect" presStyleLbl="nod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000" b="-3000"/>
          </a:stretch>
        </a:blipFill>
      </dgm:spPr>
    </dgm:pt>
    <dgm:pt modelId="{14E12C6F-2584-4A6F-9EF7-58B80719D6E2}" type="pres">
      <dgm:prSet presAssocID="{E436B22D-E2D1-4E27-8DC9-9736DBD45008}" presName="textRect" presStyleLbl="revTx" presStyleIdx="1" presStyleCnt="2">
        <dgm:presLayoutVars>
          <dgm:bulletEnabled val="1"/>
        </dgm:presLayoutVars>
      </dgm:prSet>
      <dgm:spPr/>
      <dgm:t>
        <a:bodyPr/>
        <a:lstStyle/>
        <a:p>
          <a:endParaRPr lang="es-ES"/>
        </a:p>
      </dgm:t>
    </dgm:pt>
  </dgm:ptLst>
  <dgm:cxnLst>
    <dgm:cxn modelId="{873442A0-46DA-4024-90CF-3E18F9C32D6E}" type="presOf" srcId="{8A815BD8-19AC-482A-844F-60991430EBE4}" destId="{14E12C6F-2584-4A6F-9EF7-58B80719D6E2}" srcOrd="0" destOrd="1" presId="urn:microsoft.com/office/officeart/2005/8/layout/pList1"/>
    <dgm:cxn modelId="{608E81FF-78AE-4D1B-BAD5-88371B188326}" type="presOf" srcId="{91572146-5FED-4A9B-859D-F71CC963956F}" destId="{9D79E35B-6CC3-4F23-BD52-9934098EF949}" srcOrd="0" destOrd="0" presId="urn:microsoft.com/office/officeart/2005/8/layout/pList1"/>
    <dgm:cxn modelId="{AB6FCFB6-A6C5-4BDA-B4F3-B2284BAEE52D}" type="presOf" srcId="{7D9DD94F-1A51-44F4-BCCC-DB11D7A6EF6B}" destId="{9D79E35B-6CC3-4F23-BD52-9934098EF949}" srcOrd="0" destOrd="2" presId="urn:microsoft.com/office/officeart/2005/8/layout/pList1"/>
    <dgm:cxn modelId="{E0E6C28F-785C-4090-8E1F-6EAA8DAE0BA0}" srcId="{E436B22D-E2D1-4E27-8DC9-9736DBD45008}" destId="{8A815BD8-19AC-482A-844F-60991430EBE4}" srcOrd="0" destOrd="0" parTransId="{C023907D-25F7-4C4A-840C-0FD964EEFD14}" sibTransId="{9FF17608-7F7F-4B3B-8345-52775FC66A1E}"/>
    <dgm:cxn modelId="{645646D7-F1BC-480C-B6BB-3824F9FFC195}" type="presOf" srcId="{E436B22D-E2D1-4E27-8DC9-9736DBD45008}" destId="{14E12C6F-2584-4A6F-9EF7-58B80719D6E2}" srcOrd="0" destOrd="0" presId="urn:microsoft.com/office/officeart/2005/8/layout/pList1"/>
    <dgm:cxn modelId="{D1779A9A-DC89-411D-A991-DE897E7F0C3F}" srcId="{E436B22D-E2D1-4E27-8DC9-9736DBD45008}" destId="{8E858E71-615C-4052-A649-767C0579B5FB}" srcOrd="1" destOrd="0" parTransId="{B91063A9-9E92-45AA-B57C-8F648F808087}" sibTransId="{F67FD7FB-1889-4BF3-9093-16455F4A072A}"/>
    <dgm:cxn modelId="{DE53533F-6FCE-4188-94CC-B58094346FA4}" type="presOf" srcId="{3B85083B-8EC2-4C0D-B3AA-0D1CA89D745D}" destId="{E27ACEEE-9FA1-4EC2-9EC3-14AF1B6F422E}" srcOrd="0" destOrd="0" presId="urn:microsoft.com/office/officeart/2005/8/layout/pList1"/>
    <dgm:cxn modelId="{C10BD344-0A76-48F4-AEA7-16A99453333F}" srcId="{91572146-5FED-4A9B-859D-F71CC963956F}" destId="{9FAF03B9-5486-400D-9832-C317A7D96D28}" srcOrd="0" destOrd="0" parTransId="{37B6214C-AE27-457E-87B1-8B59A683BBAB}" sibTransId="{2D4D2B51-C33B-4D7C-A677-7065AFCC820B}"/>
    <dgm:cxn modelId="{E3974F9F-6885-4F36-A2D3-7CC8C315CBE1}" srcId="{036B62D3-A182-40E5-910E-7961B03A6675}" destId="{91572146-5FED-4A9B-859D-F71CC963956F}" srcOrd="0" destOrd="0" parTransId="{6CD3B6E0-EFC8-4A72-B435-61DEF6398277}" sibTransId="{3B85083B-8EC2-4C0D-B3AA-0D1CA89D745D}"/>
    <dgm:cxn modelId="{D1B72BEF-2476-450E-9863-F4D89DCE3042}" srcId="{036B62D3-A182-40E5-910E-7961B03A6675}" destId="{E436B22D-E2D1-4E27-8DC9-9736DBD45008}" srcOrd="1" destOrd="0" parTransId="{2603D62A-1A05-4480-A9B3-1851A149AE44}" sibTransId="{467B49F7-1726-4EB3-956B-A98748E5A2BF}"/>
    <dgm:cxn modelId="{493BC52D-9A31-4EF2-81A9-22E3E09D8BA1}" type="presOf" srcId="{8E858E71-615C-4052-A649-767C0579B5FB}" destId="{14E12C6F-2584-4A6F-9EF7-58B80719D6E2}" srcOrd="0" destOrd="2" presId="urn:microsoft.com/office/officeart/2005/8/layout/pList1"/>
    <dgm:cxn modelId="{2915F73A-35D9-47C8-9203-BF18012B2764}" srcId="{91572146-5FED-4A9B-859D-F71CC963956F}" destId="{7D9DD94F-1A51-44F4-BCCC-DB11D7A6EF6B}" srcOrd="1" destOrd="0" parTransId="{34F57CA9-A0D8-4B6D-A70C-22CD054476A5}" sibTransId="{42BDEF25-19F6-404B-BE5C-2B138AAFAF16}"/>
    <dgm:cxn modelId="{0874DF8C-F3E6-42DB-A5F4-859A5E178678}" type="presOf" srcId="{9FAF03B9-5486-400D-9832-C317A7D96D28}" destId="{9D79E35B-6CC3-4F23-BD52-9934098EF949}" srcOrd="0" destOrd="1" presId="urn:microsoft.com/office/officeart/2005/8/layout/pList1"/>
    <dgm:cxn modelId="{10CAAEA8-6BAF-4F1F-91B3-5685628B1ED3}" type="presOf" srcId="{036B62D3-A182-40E5-910E-7961B03A6675}" destId="{E7C7A63E-7C51-4EBF-A239-7E4BA1CE1C27}" srcOrd="0" destOrd="0" presId="urn:microsoft.com/office/officeart/2005/8/layout/pList1"/>
    <dgm:cxn modelId="{05F4BBF8-5E62-4A70-947E-49402D771AB5}" type="presParOf" srcId="{E7C7A63E-7C51-4EBF-A239-7E4BA1CE1C27}" destId="{44D0A780-73DE-40FA-99AE-A825077CA9B6}" srcOrd="0" destOrd="0" presId="urn:microsoft.com/office/officeart/2005/8/layout/pList1"/>
    <dgm:cxn modelId="{252E94BE-15C5-44C0-9088-7843BE021BD3}" type="presParOf" srcId="{44D0A780-73DE-40FA-99AE-A825077CA9B6}" destId="{227282A0-1958-4D61-A49B-5036B0A33268}" srcOrd="0" destOrd="0" presId="urn:microsoft.com/office/officeart/2005/8/layout/pList1"/>
    <dgm:cxn modelId="{68ACD332-6C07-4E52-935D-8EF4884536AF}" type="presParOf" srcId="{44D0A780-73DE-40FA-99AE-A825077CA9B6}" destId="{9D79E35B-6CC3-4F23-BD52-9934098EF949}" srcOrd="1" destOrd="0" presId="urn:microsoft.com/office/officeart/2005/8/layout/pList1"/>
    <dgm:cxn modelId="{BCFAD3DC-016B-4964-9ED6-ED52F956185E}" type="presParOf" srcId="{E7C7A63E-7C51-4EBF-A239-7E4BA1CE1C27}" destId="{E27ACEEE-9FA1-4EC2-9EC3-14AF1B6F422E}" srcOrd="1" destOrd="0" presId="urn:microsoft.com/office/officeart/2005/8/layout/pList1"/>
    <dgm:cxn modelId="{7719EE70-D66D-4ECD-842F-693B2F600E19}" type="presParOf" srcId="{E7C7A63E-7C51-4EBF-A239-7E4BA1CE1C27}" destId="{A258F4F5-CA25-4937-9189-DD420090FE43}" srcOrd="2" destOrd="0" presId="urn:microsoft.com/office/officeart/2005/8/layout/pList1"/>
    <dgm:cxn modelId="{331BD754-810B-46FC-8FB0-116C87AE61C0}" type="presParOf" srcId="{A258F4F5-CA25-4937-9189-DD420090FE43}" destId="{3D4E3335-3FCF-45DA-9B37-8FB3DABDABD1}" srcOrd="0" destOrd="0" presId="urn:microsoft.com/office/officeart/2005/8/layout/pList1"/>
    <dgm:cxn modelId="{98144E60-5FA5-4C9E-BF0F-9480C4CA6FD8}" type="presParOf" srcId="{A258F4F5-CA25-4937-9189-DD420090FE43}" destId="{14E12C6F-2584-4A6F-9EF7-58B80719D6E2}"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6E007D-21A2-4659-B42C-865B148C4EC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733F4555-29B3-441E-87EA-C9520FC5B6CB}">
      <dgm:prSet phldrT="[Texto]"/>
      <dgm:spPr/>
      <dgm:t>
        <a:bodyPr/>
        <a:lstStyle/>
        <a:p>
          <a:r>
            <a:rPr lang="es-ES" dirty="0" smtClean="0"/>
            <a:t>1. Comisión General Erasmus+</a:t>
          </a:r>
          <a:endParaRPr lang="en-GB" dirty="0"/>
        </a:p>
      </dgm:t>
    </dgm:pt>
    <dgm:pt modelId="{F9470FA8-EA2D-482A-BB73-59DFD07C676E}" type="parTrans" cxnId="{7DD67886-C87F-4A79-A3F8-50142B4CBCFF}">
      <dgm:prSet/>
      <dgm:spPr/>
      <dgm:t>
        <a:bodyPr/>
        <a:lstStyle/>
        <a:p>
          <a:endParaRPr lang="en-GB"/>
        </a:p>
      </dgm:t>
    </dgm:pt>
    <dgm:pt modelId="{117D0B32-EEA7-45CD-AFAE-FBE5E16E515A}" type="sibTrans" cxnId="{7DD67886-C87F-4A79-A3F8-50142B4CBCFF}">
      <dgm:prSet/>
      <dgm:spPr/>
      <dgm:t>
        <a:bodyPr/>
        <a:lstStyle/>
        <a:p>
          <a:endParaRPr lang="en-GB"/>
        </a:p>
      </dgm:t>
    </dgm:pt>
    <dgm:pt modelId="{11471A3A-CAB8-4C07-AFE0-4124C0E65160}">
      <dgm:prSet phldrT="[Texto]"/>
      <dgm:spPr/>
      <dgm:t>
        <a:bodyPr/>
        <a:lstStyle/>
        <a:p>
          <a:r>
            <a:rPr lang="es-ES" dirty="0" smtClean="0"/>
            <a:t>2. Comisión de selección</a:t>
          </a:r>
          <a:endParaRPr lang="en-GB" dirty="0"/>
        </a:p>
      </dgm:t>
    </dgm:pt>
    <dgm:pt modelId="{09776F0A-600B-465B-A813-F8E866D6F253}" type="parTrans" cxnId="{79D142E2-F106-4B0B-985A-BD65C23DBF77}">
      <dgm:prSet/>
      <dgm:spPr/>
      <dgm:t>
        <a:bodyPr/>
        <a:lstStyle/>
        <a:p>
          <a:endParaRPr lang="en-GB"/>
        </a:p>
      </dgm:t>
    </dgm:pt>
    <dgm:pt modelId="{935D2BD3-F5A9-4339-8144-7957E28E164F}" type="sibTrans" cxnId="{79D142E2-F106-4B0B-985A-BD65C23DBF77}">
      <dgm:prSet/>
      <dgm:spPr/>
      <dgm:t>
        <a:bodyPr/>
        <a:lstStyle/>
        <a:p>
          <a:endParaRPr lang="en-GB"/>
        </a:p>
      </dgm:t>
    </dgm:pt>
    <dgm:pt modelId="{7F0B481C-F434-4365-9E31-7D4A30A51389}">
      <dgm:prSet phldrT="[Texto]"/>
      <dgm:spPr/>
      <dgm:t>
        <a:bodyPr/>
        <a:lstStyle/>
        <a:p>
          <a:r>
            <a:rPr lang="es-ES" dirty="0" smtClean="0"/>
            <a:t>4. Comisión pedagógica</a:t>
          </a:r>
          <a:endParaRPr lang="en-GB" dirty="0"/>
        </a:p>
      </dgm:t>
    </dgm:pt>
    <dgm:pt modelId="{45AE1916-6341-4931-9190-D6D13CEA5642}" type="parTrans" cxnId="{E9541141-3162-4B6A-A94E-479A4E07038D}">
      <dgm:prSet/>
      <dgm:spPr/>
      <dgm:t>
        <a:bodyPr/>
        <a:lstStyle/>
        <a:p>
          <a:endParaRPr lang="en-GB"/>
        </a:p>
      </dgm:t>
    </dgm:pt>
    <dgm:pt modelId="{78623BAF-8A0D-4222-96AF-EEC551878DE4}" type="sibTrans" cxnId="{E9541141-3162-4B6A-A94E-479A4E07038D}">
      <dgm:prSet/>
      <dgm:spPr/>
      <dgm:t>
        <a:bodyPr/>
        <a:lstStyle/>
        <a:p>
          <a:endParaRPr lang="en-GB"/>
        </a:p>
      </dgm:t>
    </dgm:pt>
    <dgm:pt modelId="{7D27ADF3-1435-482B-AE91-BCDE77BDCDCF}">
      <dgm:prSet phldrT="[Texto]"/>
      <dgm:spPr/>
      <dgm:t>
        <a:bodyPr/>
        <a:lstStyle/>
        <a:p>
          <a:r>
            <a:rPr lang="es-ES" dirty="0" smtClean="0"/>
            <a:t>5. Comisión económica </a:t>
          </a:r>
          <a:endParaRPr lang="en-GB" dirty="0"/>
        </a:p>
      </dgm:t>
    </dgm:pt>
    <dgm:pt modelId="{0379BFD7-32EA-4EE6-A738-DA89903746B6}" type="parTrans" cxnId="{5DF6B3FB-8BFA-44D1-9208-FA037F0DC093}">
      <dgm:prSet/>
      <dgm:spPr/>
      <dgm:t>
        <a:bodyPr/>
        <a:lstStyle/>
        <a:p>
          <a:endParaRPr lang="en-GB"/>
        </a:p>
      </dgm:t>
    </dgm:pt>
    <dgm:pt modelId="{A46DA9E2-E9EC-498C-8E3C-EF8365A0EE1A}" type="sibTrans" cxnId="{5DF6B3FB-8BFA-44D1-9208-FA037F0DC093}">
      <dgm:prSet/>
      <dgm:spPr/>
      <dgm:t>
        <a:bodyPr/>
        <a:lstStyle/>
        <a:p>
          <a:endParaRPr lang="en-GB"/>
        </a:p>
      </dgm:t>
    </dgm:pt>
    <dgm:pt modelId="{6E7A13E6-EAB7-433B-ABBB-05A0B6EBC8D3}">
      <dgm:prSet phldrT="[Texto]"/>
      <dgm:spPr/>
      <dgm:t>
        <a:bodyPr/>
        <a:lstStyle/>
        <a:p>
          <a:r>
            <a:rPr lang="es-ES" dirty="0" smtClean="0"/>
            <a:t>3. Comisión de viajes</a:t>
          </a:r>
          <a:endParaRPr lang="en-GB" dirty="0"/>
        </a:p>
      </dgm:t>
    </dgm:pt>
    <dgm:pt modelId="{F0028761-9E46-4A78-9718-3F465F321C10}" type="parTrans" cxnId="{C2C4913B-CA66-4226-A706-F601F8402149}">
      <dgm:prSet/>
      <dgm:spPr/>
      <dgm:t>
        <a:bodyPr/>
        <a:lstStyle/>
        <a:p>
          <a:endParaRPr lang="en-GB"/>
        </a:p>
      </dgm:t>
    </dgm:pt>
    <dgm:pt modelId="{3D2C3C89-F5D2-4AEA-BA1D-FC59080E206E}" type="sibTrans" cxnId="{C2C4913B-CA66-4226-A706-F601F8402149}">
      <dgm:prSet/>
      <dgm:spPr/>
      <dgm:t>
        <a:bodyPr/>
        <a:lstStyle/>
        <a:p>
          <a:endParaRPr lang="en-GB"/>
        </a:p>
      </dgm:t>
    </dgm:pt>
    <dgm:pt modelId="{38E5751A-4C31-4F1C-AA28-7A30C041E6AB}" type="pres">
      <dgm:prSet presAssocID="{616E007D-21A2-4659-B42C-865B148C4ECE}" presName="vert0" presStyleCnt="0">
        <dgm:presLayoutVars>
          <dgm:dir/>
          <dgm:animOne val="branch"/>
          <dgm:animLvl val="lvl"/>
        </dgm:presLayoutVars>
      </dgm:prSet>
      <dgm:spPr/>
      <dgm:t>
        <a:bodyPr/>
        <a:lstStyle/>
        <a:p>
          <a:endParaRPr lang="es-ES"/>
        </a:p>
      </dgm:t>
    </dgm:pt>
    <dgm:pt modelId="{CD24095F-54A9-4C3A-844D-C2FEE3A4C6DC}" type="pres">
      <dgm:prSet presAssocID="{733F4555-29B3-441E-87EA-C9520FC5B6CB}" presName="thickLine" presStyleLbl="alignNode1" presStyleIdx="0" presStyleCnt="5"/>
      <dgm:spPr/>
    </dgm:pt>
    <dgm:pt modelId="{73EEA8E0-33DB-4AC8-8C99-55989BCFDE47}" type="pres">
      <dgm:prSet presAssocID="{733F4555-29B3-441E-87EA-C9520FC5B6CB}" presName="horz1" presStyleCnt="0"/>
      <dgm:spPr/>
    </dgm:pt>
    <dgm:pt modelId="{7885F04D-23B1-4011-9563-361D64A66D59}" type="pres">
      <dgm:prSet presAssocID="{733F4555-29B3-441E-87EA-C9520FC5B6CB}" presName="tx1" presStyleLbl="revTx" presStyleIdx="0" presStyleCnt="5"/>
      <dgm:spPr/>
      <dgm:t>
        <a:bodyPr/>
        <a:lstStyle/>
        <a:p>
          <a:endParaRPr lang="en-GB"/>
        </a:p>
      </dgm:t>
    </dgm:pt>
    <dgm:pt modelId="{2104137A-BFBB-4358-9368-4459011A3CFD}" type="pres">
      <dgm:prSet presAssocID="{733F4555-29B3-441E-87EA-C9520FC5B6CB}" presName="vert1" presStyleCnt="0"/>
      <dgm:spPr/>
    </dgm:pt>
    <dgm:pt modelId="{1F4CBB68-5B62-4E86-B1DA-5C315668C986}" type="pres">
      <dgm:prSet presAssocID="{11471A3A-CAB8-4C07-AFE0-4124C0E65160}" presName="thickLine" presStyleLbl="alignNode1" presStyleIdx="1" presStyleCnt="5"/>
      <dgm:spPr/>
    </dgm:pt>
    <dgm:pt modelId="{8DF45FB4-C924-40C3-BA7A-DAFB7BF15280}" type="pres">
      <dgm:prSet presAssocID="{11471A3A-CAB8-4C07-AFE0-4124C0E65160}" presName="horz1" presStyleCnt="0"/>
      <dgm:spPr/>
    </dgm:pt>
    <dgm:pt modelId="{A0FAD225-4EC1-46A1-9878-8FB46CA711C3}" type="pres">
      <dgm:prSet presAssocID="{11471A3A-CAB8-4C07-AFE0-4124C0E65160}" presName="tx1" presStyleLbl="revTx" presStyleIdx="1" presStyleCnt="5"/>
      <dgm:spPr/>
      <dgm:t>
        <a:bodyPr/>
        <a:lstStyle/>
        <a:p>
          <a:endParaRPr lang="es-ES"/>
        </a:p>
      </dgm:t>
    </dgm:pt>
    <dgm:pt modelId="{735A971F-B5D5-417C-827C-5D39236916DA}" type="pres">
      <dgm:prSet presAssocID="{11471A3A-CAB8-4C07-AFE0-4124C0E65160}" presName="vert1" presStyleCnt="0"/>
      <dgm:spPr/>
    </dgm:pt>
    <dgm:pt modelId="{12284864-57B1-4F2A-A3B6-B1403664626F}" type="pres">
      <dgm:prSet presAssocID="{6E7A13E6-EAB7-433B-ABBB-05A0B6EBC8D3}" presName="thickLine" presStyleLbl="alignNode1" presStyleIdx="2" presStyleCnt="5"/>
      <dgm:spPr/>
    </dgm:pt>
    <dgm:pt modelId="{75F476B0-A48C-4BF1-BD5F-D86D661B4C9A}" type="pres">
      <dgm:prSet presAssocID="{6E7A13E6-EAB7-433B-ABBB-05A0B6EBC8D3}" presName="horz1" presStyleCnt="0"/>
      <dgm:spPr/>
    </dgm:pt>
    <dgm:pt modelId="{E2653EEC-504B-4A05-8D01-20329B2D9522}" type="pres">
      <dgm:prSet presAssocID="{6E7A13E6-EAB7-433B-ABBB-05A0B6EBC8D3}" presName="tx1" presStyleLbl="revTx" presStyleIdx="2" presStyleCnt="5"/>
      <dgm:spPr/>
      <dgm:t>
        <a:bodyPr/>
        <a:lstStyle/>
        <a:p>
          <a:endParaRPr lang="en-GB"/>
        </a:p>
      </dgm:t>
    </dgm:pt>
    <dgm:pt modelId="{927AAA75-C2FC-4216-A5D0-E1398BB26DF0}" type="pres">
      <dgm:prSet presAssocID="{6E7A13E6-EAB7-433B-ABBB-05A0B6EBC8D3}" presName="vert1" presStyleCnt="0"/>
      <dgm:spPr/>
    </dgm:pt>
    <dgm:pt modelId="{F1557A44-B7A2-497F-95AA-8CC2626753DB}" type="pres">
      <dgm:prSet presAssocID="{7F0B481C-F434-4365-9E31-7D4A30A51389}" presName="thickLine" presStyleLbl="alignNode1" presStyleIdx="3" presStyleCnt="5"/>
      <dgm:spPr/>
    </dgm:pt>
    <dgm:pt modelId="{BF2F6DEF-6815-45CA-841C-5177F858C745}" type="pres">
      <dgm:prSet presAssocID="{7F0B481C-F434-4365-9E31-7D4A30A51389}" presName="horz1" presStyleCnt="0"/>
      <dgm:spPr/>
    </dgm:pt>
    <dgm:pt modelId="{3A13D087-CCF6-40BE-9642-D5BF357EC1AE}" type="pres">
      <dgm:prSet presAssocID="{7F0B481C-F434-4365-9E31-7D4A30A51389}" presName="tx1" presStyleLbl="revTx" presStyleIdx="3" presStyleCnt="5"/>
      <dgm:spPr/>
      <dgm:t>
        <a:bodyPr/>
        <a:lstStyle/>
        <a:p>
          <a:endParaRPr lang="es-ES"/>
        </a:p>
      </dgm:t>
    </dgm:pt>
    <dgm:pt modelId="{D00EF6B3-6697-4134-B100-F40C9F74E0AF}" type="pres">
      <dgm:prSet presAssocID="{7F0B481C-F434-4365-9E31-7D4A30A51389}" presName="vert1" presStyleCnt="0"/>
      <dgm:spPr/>
    </dgm:pt>
    <dgm:pt modelId="{7614551E-7881-41D8-8F25-96DB76A290D5}" type="pres">
      <dgm:prSet presAssocID="{7D27ADF3-1435-482B-AE91-BCDE77BDCDCF}" presName="thickLine" presStyleLbl="alignNode1" presStyleIdx="4" presStyleCnt="5"/>
      <dgm:spPr/>
    </dgm:pt>
    <dgm:pt modelId="{81772967-2BA3-4D1C-98FB-13F57BAE9C42}" type="pres">
      <dgm:prSet presAssocID="{7D27ADF3-1435-482B-AE91-BCDE77BDCDCF}" presName="horz1" presStyleCnt="0"/>
      <dgm:spPr/>
    </dgm:pt>
    <dgm:pt modelId="{8B4744F3-D031-43E9-B5C8-41B82E4F8D5F}" type="pres">
      <dgm:prSet presAssocID="{7D27ADF3-1435-482B-AE91-BCDE77BDCDCF}" presName="tx1" presStyleLbl="revTx" presStyleIdx="4" presStyleCnt="5"/>
      <dgm:spPr/>
      <dgm:t>
        <a:bodyPr/>
        <a:lstStyle/>
        <a:p>
          <a:endParaRPr lang="en-GB"/>
        </a:p>
      </dgm:t>
    </dgm:pt>
    <dgm:pt modelId="{A3BB4882-13BB-4439-804B-B368C96EC6AE}" type="pres">
      <dgm:prSet presAssocID="{7D27ADF3-1435-482B-AE91-BCDE77BDCDCF}" presName="vert1" presStyleCnt="0"/>
      <dgm:spPr/>
    </dgm:pt>
  </dgm:ptLst>
  <dgm:cxnLst>
    <dgm:cxn modelId="{5DF6B3FB-8BFA-44D1-9208-FA037F0DC093}" srcId="{616E007D-21A2-4659-B42C-865B148C4ECE}" destId="{7D27ADF3-1435-482B-AE91-BCDE77BDCDCF}" srcOrd="4" destOrd="0" parTransId="{0379BFD7-32EA-4EE6-A738-DA89903746B6}" sibTransId="{A46DA9E2-E9EC-498C-8E3C-EF8365A0EE1A}"/>
    <dgm:cxn modelId="{79D142E2-F106-4B0B-985A-BD65C23DBF77}" srcId="{616E007D-21A2-4659-B42C-865B148C4ECE}" destId="{11471A3A-CAB8-4C07-AFE0-4124C0E65160}" srcOrd="1" destOrd="0" parTransId="{09776F0A-600B-465B-A813-F8E866D6F253}" sibTransId="{935D2BD3-F5A9-4339-8144-7957E28E164F}"/>
    <dgm:cxn modelId="{E9541141-3162-4B6A-A94E-479A4E07038D}" srcId="{616E007D-21A2-4659-B42C-865B148C4ECE}" destId="{7F0B481C-F434-4365-9E31-7D4A30A51389}" srcOrd="3" destOrd="0" parTransId="{45AE1916-6341-4931-9190-D6D13CEA5642}" sibTransId="{78623BAF-8A0D-4222-96AF-EEC551878DE4}"/>
    <dgm:cxn modelId="{7DD67886-C87F-4A79-A3F8-50142B4CBCFF}" srcId="{616E007D-21A2-4659-B42C-865B148C4ECE}" destId="{733F4555-29B3-441E-87EA-C9520FC5B6CB}" srcOrd="0" destOrd="0" parTransId="{F9470FA8-EA2D-482A-BB73-59DFD07C676E}" sibTransId="{117D0B32-EEA7-45CD-AFAE-FBE5E16E515A}"/>
    <dgm:cxn modelId="{EFBC27D7-A2D1-4E33-B6DF-11E56C8C4965}" type="presOf" srcId="{11471A3A-CAB8-4C07-AFE0-4124C0E65160}" destId="{A0FAD225-4EC1-46A1-9878-8FB46CA711C3}" srcOrd="0" destOrd="0" presId="urn:microsoft.com/office/officeart/2008/layout/LinedList"/>
    <dgm:cxn modelId="{686C3BBB-AD81-4BD4-855A-B846ABFFAF7A}" type="presOf" srcId="{6E7A13E6-EAB7-433B-ABBB-05A0B6EBC8D3}" destId="{E2653EEC-504B-4A05-8D01-20329B2D9522}" srcOrd="0" destOrd="0" presId="urn:microsoft.com/office/officeart/2008/layout/LinedList"/>
    <dgm:cxn modelId="{923FD673-8051-4F0A-A32D-340B62227725}" type="presOf" srcId="{616E007D-21A2-4659-B42C-865B148C4ECE}" destId="{38E5751A-4C31-4F1C-AA28-7A30C041E6AB}" srcOrd="0" destOrd="0" presId="urn:microsoft.com/office/officeart/2008/layout/LinedList"/>
    <dgm:cxn modelId="{2284D18F-4760-4043-84C4-384C04707119}" type="presOf" srcId="{7D27ADF3-1435-482B-AE91-BCDE77BDCDCF}" destId="{8B4744F3-D031-43E9-B5C8-41B82E4F8D5F}" srcOrd="0" destOrd="0" presId="urn:microsoft.com/office/officeart/2008/layout/LinedList"/>
    <dgm:cxn modelId="{BB688B89-A808-452F-852E-2387A6D05FF8}" type="presOf" srcId="{7F0B481C-F434-4365-9E31-7D4A30A51389}" destId="{3A13D087-CCF6-40BE-9642-D5BF357EC1AE}" srcOrd="0" destOrd="0" presId="urn:microsoft.com/office/officeart/2008/layout/LinedList"/>
    <dgm:cxn modelId="{6EF56606-5214-4AC8-8F53-06FF1D5E0BB6}" type="presOf" srcId="{733F4555-29B3-441E-87EA-C9520FC5B6CB}" destId="{7885F04D-23B1-4011-9563-361D64A66D59}" srcOrd="0" destOrd="0" presId="urn:microsoft.com/office/officeart/2008/layout/LinedList"/>
    <dgm:cxn modelId="{C2C4913B-CA66-4226-A706-F601F8402149}" srcId="{616E007D-21A2-4659-B42C-865B148C4ECE}" destId="{6E7A13E6-EAB7-433B-ABBB-05A0B6EBC8D3}" srcOrd="2" destOrd="0" parTransId="{F0028761-9E46-4A78-9718-3F465F321C10}" sibTransId="{3D2C3C89-F5D2-4AEA-BA1D-FC59080E206E}"/>
    <dgm:cxn modelId="{69D3E2AD-8B3F-4C21-B12E-CEE4E6D850F7}" type="presParOf" srcId="{38E5751A-4C31-4F1C-AA28-7A30C041E6AB}" destId="{CD24095F-54A9-4C3A-844D-C2FEE3A4C6DC}" srcOrd="0" destOrd="0" presId="urn:microsoft.com/office/officeart/2008/layout/LinedList"/>
    <dgm:cxn modelId="{B2270064-2790-40C9-A1DA-323F13B6AD48}" type="presParOf" srcId="{38E5751A-4C31-4F1C-AA28-7A30C041E6AB}" destId="{73EEA8E0-33DB-4AC8-8C99-55989BCFDE47}" srcOrd="1" destOrd="0" presId="urn:microsoft.com/office/officeart/2008/layout/LinedList"/>
    <dgm:cxn modelId="{66D1840F-FF81-42A1-A168-650CE6BD3A7E}" type="presParOf" srcId="{73EEA8E0-33DB-4AC8-8C99-55989BCFDE47}" destId="{7885F04D-23B1-4011-9563-361D64A66D59}" srcOrd="0" destOrd="0" presId="urn:microsoft.com/office/officeart/2008/layout/LinedList"/>
    <dgm:cxn modelId="{C6D89701-BEFD-473B-8BE3-F06E1C63A636}" type="presParOf" srcId="{73EEA8E0-33DB-4AC8-8C99-55989BCFDE47}" destId="{2104137A-BFBB-4358-9368-4459011A3CFD}" srcOrd="1" destOrd="0" presId="urn:microsoft.com/office/officeart/2008/layout/LinedList"/>
    <dgm:cxn modelId="{5059B540-1552-415C-ACA2-6EEE6545F59C}" type="presParOf" srcId="{38E5751A-4C31-4F1C-AA28-7A30C041E6AB}" destId="{1F4CBB68-5B62-4E86-B1DA-5C315668C986}" srcOrd="2" destOrd="0" presId="urn:microsoft.com/office/officeart/2008/layout/LinedList"/>
    <dgm:cxn modelId="{9E63BF9A-C04E-4973-BA6B-9FD602A94452}" type="presParOf" srcId="{38E5751A-4C31-4F1C-AA28-7A30C041E6AB}" destId="{8DF45FB4-C924-40C3-BA7A-DAFB7BF15280}" srcOrd="3" destOrd="0" presId="urn:microsoft.com/office/officeart/2008/layout/LinedList"/>
    <dgm:cxn modelId="{04EDBB75-AF0C-40BD-B75B-5904A708F77C}" type="presParOf" srcId="{8DF45FB4-C924-40C3-BA7A-DAFB7BF15280}" destId="{A0FAD225-4EC1-46A1-9878-8FB46CA711C3}" srcOrd="0" destOrd="0" presId="urn:microsoft.com/office/officeart/2008/layout/LinedList"/>
    <dgm:cxn modelId="{AA05F8BC-B26D-4FA8-8C71-D8861B53860C}" type="presParOf" srcId="{8DF45FB4-C924-40C3-BA7A-DAFB7BF15280}" destId="{735A971F-B5D5-417C-827C-5D39236916DA}" srcOrd="1" destOrd="0" presId="urn:microsoft.com/office/officeart/2008/layout/LinedList"/>
    <dgm:cxn modelId="{27E9E708-76D3-4279-9336-AA7DAAC9F2DC}" type="presParOf" srcId="{38E5751A-4C31-4F1C-AA28-7A30C041E6AB}" destId="{12284864-57B1-4F2A-A3B6-B1403664626F}" srcOrd="4" destOrd="0" presId="urn:microsoft.com/office/officeart/2008/layout/LinedList"/>
    <dgm:cxn modelId="{6DB99626-7933-4ACA-93F2-95B1CE76A423}" type="presParOf" srcId="{38E5751A-4C31-4F1C-AA28-7A30C041E6AB}" destId="{75F476B0-A48C-4BF1-BD5F-D86D661B4C9A}" srcOrd="5" destOrd="0" presId="urn:microsoft.com/office/officeart/2008/layout/LinedList"/>
    <dgm:cxn modelId="{78513F8B-9373-4A4A-8515-60923173408D}" type="presParOf" srcId="{75F476B0-A48C-4BF1-BD5F-D86D661B4C9A}" destId="{E2653EEC-504B-4A05-8D01-20329B2D9522}" srcOrd="0" destOrd="0" presId="urn:microsoft.com/office/officeart/2008/layout/LinedList"/>
    <dgm:cxn modelId="{4981B5EC-4014-4A1B-9B55-B20CA3D46838}" type="presParOf" srcId="{75F476B0-A48C-4BF1-BD5F-D86D661B4C9A}" destId="{927AAA75-C2FC-4216-A5D0-E1398BB26DF0}" srcOrd="1" destOrd="0" presId="urn:microsoft.com/office/officeart/2008/layout/LinedList"/>
    <dgm:cxn modelId="{8966977F-4D0F-4A2E-A094-2F45564E7570}" type="presParOf" srcId="{38E5751A-4C31-4F1C-AA28-7A30C041E6AB}" destId="{F1557A44-B7A2-497F-95AA-8CC2626753DB}" srcOrd="6" destOrd="0" presId="urn:microsoft.com/office/officeart/2008/layout/LinedList"/>
    <dgm:cxn modelId="{5E30B321-418F-4973-A73C-2EE20E1A57A3}" type="presParOf" srcId="{38E5751A-4C31-4F1C-AA28-7A30C041E6AB}" destId="{BF2F6DEF-6815-45CA-841C-5177F858C745}" srcOrd="7" destOrd="0" presId="urn:microsoft.com/office/officeart/2008/layout/LinedList"/>
    <dgm:cxn modelId="{681FC263-ECC3-4D40-8250-D87F920F2952}" type="presParOf" srcId="{BF2F6DEF-6815-45CA-841C-5177F858C745}" destId="{3A13D087-CCF6-40BE-9642-D5BF357EC1AE}" srcOrd="0" destOrd="0" presId="urn:microsoft.com/office/officeart/2008/layout/LinedList"/>
    <dgm:cxn modelId="{DF986DB7-2895-41EB-86BC-3D5CACE0BF74}" type="presParOf" srcId="{BF2F6DEF-6815-45CA-841C-5177F858C745}" destId="{D00EF6B3-6697-4134-B100-F40C9F74E0AF}" srcOrd="1" destOrd="0" presId="urn:microsoft.com/office/officeart/2008/layout/LinedList"/>
    <dgm:cxn modelId="{89A813AA-CB18-4EEC-AFCF-C4EFB7EE8B1C}" type="presParOf" srcId="{38E5751A-4C31-4F1C-AA28-7A30C041E6AB}" destId="{7614551E-7881-41D8-8F25-96DB76A290D5}" srcOrd="8" destOrd="0" presId="urn:microsoft.com/office/officeart/2008/layout/LinedList"/>
    <dgm:cxn modelId="{115B1A44-CF7F-4E9E-88A6-78B7F5401B65}" type="presParOf" srcId="{38E5751A-4C31-4F1C-AA28-7A30C041E6AB}" destId="{81772967-2BA3-4D1C-98FB-13F57BAE9C42}" srcOrd="9" destOrd="0" presId="urn:microsoft.com/office/officeart/2008/layout/LinedList"/>
    <dgm:cxn modelId="{566EAD8D-0558-4BA2-96F5-B83C700F9E26}" type="presParOf" srcId="{81772967-2BA3-4D1C-98FB-13F57BAE9C42}" destId="{8B4744F3-D031-43E9-B5C8-41B82E4F8D5F}" srcOrd="0" destOrd="0" presId="urn:microsoft.com/office/officeart/2008/layout/LinedList"/>
    <dgm:cxn modelId="{0370DDB7-8FCC-4E61-B2A5-497C2F4BD8ED}" type="presParOf" srcId="{81772967-2BA3-4D1C-98FB-13F57BAE9C42}" destId="{A3BB4882-13BB-4439-804B-B368C96EC6A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6E007D-21A2-4659-B42C-865B148C4EC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733F4555-29B3-441E-87EA-C9520FC5B6CB}">
      <dgm:prSet phldrT="[Texto]"/>
      <dgm:spPr/>
      <dgm:t>
        <a:bodyPr/>
        <a:lstStyle/>
        <a:p>
          <a:r>
            <a:rPr lang="es-ES" dirty="0" smtClean="0"/>
            <a:t>1. Comisión General </a:t>
          </a:r>
          <a:r>
            <a:rPr lang="es-ES" smtClean="0"/>
            <a:t>Erasmus+ Miembros</a:t>
          </a:r>
          <a:endParaRPr lang="en-GB" dirty="0"/>
        </a:p>
      </dgm:t>
    </dgm:pt>
    <dgm:pt modelId="{F9470FA8-EA2D-482A-BB73-59DFD07C676E}" type="parTrans" cxnId="{7DD67886-C87F-4A79-A3F8-50142B4CBCFF}">
      <dgm:prSet/>
      <dgm:spPr/>
      <dgm:t>
        <a:bodyPr/>
        <a:lstStyle/>
        <a:p>
          <a:endParaRPr lang="en-GB"/>
        </a:p>
      </dgm:t>
    </dgm:pt>
    <dgm:pt modelId="{117D0B32-EEA7-45CD-AFAE-FBE5E16E515A}" type="sibTrans" cxnId="{7DD67886-C87F-4A79-A3F8-50142B4CBCFF}">
      <dgm:prSet/>
      <dgm:spPr/>
      <dgm:t>
        <a:bodyPr/>
        <a:lstStyle/>
        <a:p>
          <a:endParaRPr lang="en-GB"/>
        </a:p>
      </dgm:t>
    </dgm:pt>
    <dgm:pt modelId="{F30C1460-26F2-449F-825B-1514A7BF3FE5}">
      <dgm:prSet phldrT="[Texto]"/>
      <dgm:spPr/>
      <dgm:t>
        <a:bodyPr/>
        <a:lstStyle/>
        <a:p>
          <a:r>
            <a:rPr lang="es-ES" dirty="0" smtClean="0"/>
            <a:t>Titular de la Jefatura del SSBB y PPEE</a:t>
          </a:r>
          <a:endParaRPr lang="en-GB" dirty="0"/>
        </a:p>
      </dgm:t>
    </dgm:pt>
    <dgm:pt modelId="{F32914F1-B1A0-4144-8BA3-40BBEBA7FC54}" type="parTrans" cxnId="{6BE1136C-B778-4634-9B4D-0CB63C19EB8E}">
      <dgm:prSet/>
      <dgm:spPr/>
      <dgm:t>
        <a:bodyPr/>
        <a:lstStyle/>
        <a:p>
          <a:endParaRPr lang="en-GB"/>
        </a:p>
      </dgm:t>
    </dgm:pt>
    <dgm:pt modelId="{7C014515-262B-4B83-A88B-AE6688A4434B}" type="sibTrans" cxnId="{6BE1136C-B778-4634-9B4D-0CB63C19EB8E}">
      <dgm:prSet/>
      <dgm:spPr/>
      <dgm:t>
        <a:bodyPr/>
        <a:lstStyle/>
        <a:p>
          <a:endParaRPr lang="en-GB"/>
        </a:p>
      </dgm:t>
    </dgm:pt>
    <dgm:pt modelId="{A7FC4224-9DAC-4E23-B57E-10DB265A3393}">
      <dgm:prSet phldrT="[Texto]"/>
      <dgm:spPr/>
      <dgm:t>
        <a:bodyPr/>
        <a:lstStyle/>
        <a:p>
          <a:r>
            <a:rPr lang="es-ES" dirty="0" smtClean="0"/>
            <a:t>Titular de la Jefatura del Servicio de FP</a:t>
          </a:r>
          <a:endParaRPr lang="en-GB" dirty="0"/>
        </a:p>
      </dgm:t>
    </dgm:pt>
    <dgm:pt modelId="{41739C80-EE6F-4CD6-806C-6DF3E5279CE8}" type="parTrans" cxnId="{CF286E81-716E-4741-8A71-7F34B524945F}">
      <dgm:prSet/>
      <dgm:spPr/>
      <dgm:t>
        <a:bodyPr/>
        <a:lstStyle/>
        <a:p>
          <a:endParaRPr lang="en-GB"/>
        </a:p>
      </dgm:t>
    </dgm:pt>
    <dgm:pt modelId="{6BA8D92C-E09E-47F2-BC7E-F1A8B6156BF1}" type="sibTrans" cxnId="{CF286E81-716E-4741-8A71-7F34B524945F}">
      <dgm:prSet/>
      <dgm:spPr/>
      <dgm:t>
        <a:bodyPr/>
        <a:lstStyle/>
        <a:p>
          <a:endParaRPr lang="en-GB"/>
        </a:p>
      </dgm:t>
    </dgm:pt>
    <dgm:pt modelId="{C0D9022C-B639-46A5-BCCD-7C151375A801}">
      <dgm:prSet phldrT="[Texto]"/>
      <dgm:spPr/>
      <dgm:t>
        <a:bodyPr/>
        <a:lstStyle/>
        <a:p>
          <a:r>
            <a:rPr lang="es-ES" dirty="0" smtClean="0"/>
            <a:t>ATD del Servicio de SSBB y PPEE</a:t>
          </a:r>
          <a:endParaRPr lang="en-GB" dirty="0"/>
        </a:p>
      </dgm:t>
    </dgm:pt>
    <dgm:pt modelId="{64404EA8-FB1A-4107-8A49-3CEA73AB59A0}" type="parTrans" cxnId="{06641951-62EF-42A8-900A-FDF2DCF4915B}">
      <dgm:prSet/>
      <dgm:spPr/>
      <dgm:t>
        <a:bodyPr/>
        <a:lstStyle/>
        <a:p>
          <a:endParaRPr lang="en-GB"/>
        </a:p>
      </dgm:t>
    </dgm:pt>
    <dgm:pt modelId="{5F7B4281-2268-46E8-930D-33E27C2DD759}" type="sibTrans" cxnId="{06641951-62EF-42A8-900A-FDF2DCF4915B}">
      <dgm:prSet/>
      <dgm:spPr/>
      <dgm:t>
        <a:bodyPr/>
        <a:lstStyle/>
        <a:p>
          <a:endParaRPr lang="en-GB"/>
        </a:p>
      </dgm:t>
    </dgm:pt>
    <dgm:pt modelId="{968EAF6E-D376-4F7F-BC75-F75DA68AB6FB}">
      <dgm:prSet phldrT="[Texto]"/>
      <dgm:spPr/>
      <dgm:t>
        <a:bodyPr/>
        <a:lstStyle/>
        <a:p>
          <a:r>
            <a:rPr lang="es-ES" dirty="0" smtClean="0"/>
            <a:t>Funcionario del Servicio de SSBB y PPEE</a:t>
          </a:r>
          <a:endParaRPr lang="en-GB" dirty="0"/>
        </a:p>
      </dgm:t>
    </dgm:pt>
    <dgm:pt modelId="{F4674C69-895A-4372-A8A2-6705C3D5AB40}" type="parTrans" cxnId="{5A3F2E44-DB8F-4528-B47C-BD6CC5494490}">
      <dgm:prSet/>
      <dgm:spPr/>
      <dgm:t>
        <a:bodyPr/>
        <a:lstStyle/>
        <a:p>
          <a:endParaRPr lang="en-GB"/>
        </a:p>
      </dgm:t>
    </dgm:pt>
    <dgm:pt modelId="{84B71511-1A64-477A-AA98-7EDBA45C5EB4}" type="sibTrans" cxnId="{5A3F2E44-DB8F-4528-B47C-BD6CC5494490}">
      <dgm:prSet/>
      <dgm:spPr/>
      <dgm:t>
        <a:bodyPr/>
        <a:lstStyle/>
        <a:p>
          <a:endParaRPr lang="en-GB"/>
        </a:p>
      </dgm:t>
    </dgm:pt>
    <dgm:pt modelId="{EAE40CEC-5693-4AAE-A263-1A48D848A299}">
      <dgm:prSet phldrT="[Texto]"/>
      <dgm:spPr/>
      <dgm:t>
        <a:bodyPr/>
        <a:lstStyle/>
        <a:p>
          <a:r>
            <a:rPr lang="es-ES" dirty="0" smtClean="0"/>
            <a:t>Miembro del Servicio de Inspección Educativa</a:t>
          </a:r>
          <a:endParaRPr lang="en-GB" dirty="0"/>
        </a:p>
      </dgm:t>
    </dgm:pt>
    <dgm:pt modelId="{F573F85C-4DBB-4E80-B492-6F575CC01ECF}" type="parTrans" cxnId="{BC688C77-9050-4C2A-A13B-1BF9E5707A69}">
      <dgm:prSet/>
      <dgm:spPr/>
      <dgm:t>
        <a:bodyPr/>
        <a:lstStyle/>
        <a:p>
          <a:endParaRPr lang="en-GB"/>
        </a:p>
      </dgm:t>
    </dgm:pt>
    <dgm:pt modelId="{EF8E4A47-C3EE-45DE-B73F-E0C5020B96F0}" type="sibTrans" cxnId="{BC688C77-9050-4C2A-A13B-1BF9E5707A69}">
      <dgm:prSet/>
      <dgm:spPr/>
      <dgm:t>
        <a:bodyPr/>
        <a:lstStyle/>
        <a:p>
          <a:endParaRPr lang="en-GB"/>
        </a:p>
      </dgm:t>
    </dgm:pt>
    <dgm:pt modelId="{C4CCCEFD-C9F2-43A6-B517-D8F73D08C582}">
      <dgm:prSet phldrT="[Texto]"/>
      <dgm:spPr/>
      <dgm:t>
        <a:bodyPr/>
        <a:lstStyle/>
        <a:p>
          <a:r>
            <a:rPr lang="es-ES" dirty="0" smtClean="0"/>
            <a:t>Miembro del Servicio de Gestión Económica</a:t>
          </a:r>
          <a:endParaRPr lang="en-GB" dirty="0"/>
        </a:p>
      </dgm:t>
    </dgm:pt>
    <dgm:pt modelId="{7C64494C-1AEC-4A80-9FB6-9B57BD48BFBF}" type="parTrans" cxnId="{C8F42AFA-18C9-44B8-A9A9-F33F663F3292}">
      <dgm:prSet/>
      <dgm:spPr/>
      <dgm:t>
        <a:bodyPr/>
        <a:lstStyle/>
        <a:p>
          <a:endParaRPr lang="en-GB"/>
        </a:p>
      </dgm:t>
    </dgm:pt>
    <dgm:pt modelId="{14B9D91A-816D-476A-8BEC-BE5FF2662D3E}" type="sibTrans" cxnId="{C8F42AFA-18C9-44B8-A9A9-F33F663F3292}">
      <dgm:prSet/>
      <dgm:spPr/>
      <dgm:t>
        <a:bodyPr/>
        <a:lstStyle/>
        <a:p>
          <a:endParaRPr lang="en-GB"/>
        </a:p>
      </dgm:t>
    </dgm:pt>
    <dgm:pt modelId="{38E5751A-4C31-4F1C-AA28-7A30C041E6AB}" type="pres">
      <dgm:prSet presAssocID="{616E007D-21A2-4659-B42C-865B148C4ECE}" presName="vert0" presStyleCnt="0">
        <dgm:presLayoutVars>
          <dgm:dir/>
          <dgm:animOne val="branch"/>
          <dgm:animLvl val="lvl"/>
        </dgm:presLayoutVars>
      </dgm:prSet>
      <dgm:spPr/>
      <dgm:t>
        <a:bodyPr/>
        <a:lstStyle/>
        <a:p>
          <a:endParaRPr lang="es-ES"/>
        </a:p>
      </dgm:t>
    </dgm:pt>
    <dgm:pt modelId="{CD24095F-54A9-4C3A-844D-C2FEE3A4C6DC}" type="pres">
      <dgm:prSet presAssocID="{733F4555-29B3-441E-87EA-C9520FC5B6CB}" presName="thickLine" presStyleLbl="alignNode1" presStyleIdx="0" presStyleCnt="1"/>
      <dgm:spPr/>
    </dgm:pt>
    <dgm:pt modelId="{73EEA8E0-33DB-4AC8-8C99-55989BCFDE47}" type="pres">
      <dgm:prSet presAssocID="{733F4555-29B3-441E-87EA-C9520FC5B6CB}" presName="horz1" presStyleCnt="0"/>
      <dgm:spPr/>
    </dgm:pt>
    <dgm:pt modelId="{7885F04D-23B1-4011-9563-361D64A66D59}" type="pres">
      <dgm:prSet presAssocID="{733F4555-29B3-441E-87EA-C9520FC5B6CB}" presName="tx1" presStyleLbl="revTx" presStyleIdx="0" presStyleCnt="7"/>
      <dgm:spPr/>
      <dgm:t>
        <a:bodyPr/>
        <a:lstStyle/>
        <a:p>
          <a:endParaRPr lang="en-GB"/>
        </a:p>
      </dgm:t>
    </dgm:pt>
    <dgm:pt modelId="{2104137A-BFBB-4358-9368-4459011A3CFD}" type="pres">
      <dgm:prSet presAssocID="{733F4555-29B3-441E-87EA-C9520FC5B6CB}" presName="vert1" presStyleCnt="0"/>
      <dgm:spPr/>
    </dgm:pt>
    <dgm:pt modelId="{509C91AD-54CD-43A4-94CC-6F4B3BF947D0}" type="pres">
      <dgm:prSet presAssocID="{F30C1460-26F2-449F-825B-1514A7BF3FE5}" presName="vertSpace2a" presStyleCnt="0"/>
      <dgm:spPr/>
    </dgm:pt>
    <dgm:pt modelId="{B1E74050-6FF5-4F37-8682-813E53DF99EA}" type="pres">
      <dgm:prSet presAssocID="{F30C1460-26F2-449F-825B-1514A7BF3FE5}" presName="horz2" presStyleCnt="0"/>
      <dgm:spPr/>
    </dgm:pt>
    <dgm:pt modelId="{177455A1-04E7-4628-BB26-91214736D043}" type="pres">
      <dgm:prSet presAssocID="{F30C1460-26F2-449F-825B-1514A7BF3FE5}" presName="horzSpace2" presStyleCnt="0"/>
      <dgm:spPr/>
    </dgm:pt>
    <dgm:pt modelId="{651DBF0E-B7F5-4E6F-9EDF-7DBE12F8CE4C}" type="pres">
      <dgm:prSet presAssocID="{F30C1460-26F2-449F-825B-1514A7BF3FE5}" presName="tx2" presStyleLbl="revTx" presStyleIdx="1" presStyleCnt="7"/>
      <dgm:spPr/>
      <dgm:t>
        <a:bodyPr/>
        <a:lstStyle/>
        <a:p>
          <a:endParaRPr lang="en-GB"/>
        </a:p>
      </dgm:t>
    </dgm:pt>
    <dgm:pt modelId="{67EF795A-EE19-454D-ACEC-1ACD66E86B69}" type="pres">
      <dgm:prSet presAssocID="{F30C1460-26F2-449F-825B-1514A7BF3FE5}" presName="vert2" presStyleCnt="0"/>
      <dgm:spPr/>
    </dgm:pt>
    <dgm:pt modelId="{47E133F2-0CE1-40C9-9228-3CC872B72BDC}" type="pres">
      <dgm:prSet presAssocID="{F30C1460-26F2-449F-825B-1514A7BF3FE5}" presName="thinLine2b" presStyleLbl="callout" presStyleIdx="0" presStyleCnt="6"/>
      <dgm:spPr/>
    </dgm:pt>
    <dgm:pt modelId="{45CB3174-9FDC-44B4-B82A-8980C965C770}" type="pres">
      <dgm:prSet presAssocID="{F30C1460-26F2-449F-825B-1514A7BF3FE5}" presName="vertSpace2b" presStyleCnt="0"/>
      <dgm:spPr/>
    </dgm:pt>
    <dgm:pt modelId="{D109EAA3-EA05-4340-9656-23496918ECAC}" type="pres">
      <dgm:prSet presAssocID="{A7FC4224-9DAC-4E23-B57E-10DB265A3393}" presName="horz2" presStyleCnt="0"/>
      <dgm:spPr/>
    </dgm:pt>
    <dgm:pt modelId="{6C53E1F8-8068-411B-AECF-6063FCC8BC63}" type="pres">
      <dgm:prSet presAssocID="{A7FC4224-9DAC-4E23-B57E-10DB265A3393}" presName="horzSpace2" presStyleCnt="0"/>
      <dgm:spPr/>
    </dgm:pt>
    <dgm:pt modelId="{C24B7A01-7E6C-49A7-AAC8-33099DA0BDFA}" type="pres">
      <dgm:prSet presAssocID="{A7FC4224-9DAC-4E23-B57E-10DB265A3393}" presName="tx2" presStyleLbl="revTx" presStyleIdx="2" presStyleCnt="7"/>
      <dgm:spPr/>
      <dgm:t>
        <a:bodyPr/>
        <a:lstStyle/>
        <a:p>
          <a:endParaRPr lang="en-GB"/>
        </a:p>
      </dgm:t>
    </dgm:pt>
    <dgm:pt modelId="{B9519017-D6CB-4EA9-A031-59C10DEFBB72}" type="pres">
      <dgm:prSet presAssocID="{A7FC4224-9DAC-4E23-B57E-10DB265A3393}" presName="vert2" presStyleCnt="0"/>
      <dgm:spPr/>
    </dgm:pt>
    <dgm:pt modelId="{6C2F2E7F-FD95-4E07-A503-BD7001D1B5C2}" type="pres">
      <dgm:prSet presAssocID="{A7FC4224-9DAC-4E23-B57E-10DB265A3393}" presName="thinLine2b" presStyleLbl="callout" presStyleIdx="1" presStyleCnt="6"/>
      <dgm:spPr/>
    </dgm:pt>
    <dgm:pt modelId="{3B36A2E4-0F3D-4C24-AEFA-E6F0902C7624}" type="pres">
      <dgm:prSet presAssocID="{A7FC4224-9DAC-4E23-B57E-10DB265A3393}" presName="vertSpace2b" presStyleCnt="0"/>
      <dgm:spPr/>
    </dgm:pt>
    <dgm:pt modelId="{128C5440-67C3-4AE6-BE5D-FBFEBF5F762D}" type="pres">
      <dgm:prSet presAssocID="{C0D9022C-B639-46A5-BCCD-7C151375A801}" presName="horz2" presStyleCnt="0"/>
      <dgm:spPr/>
    </dgm:pt>
    <dgm:pt modelId="{26438A4F-9C37-4154-8AA6-29B3136421B3}" type="pres">
      <dgm:prSet presAssocID="{C0D9022C-B639-46A5-BCCD-7C151375A801}" presName="horzSpace2" presStyleCnt="0"/>
      <dgm:spPr/>
    </dgm:pt>
    <dgm:pt modelId="{D03468D4-33F6-4B49-BE2F-CC2D597236FE}" type="pres">
      <dgm:prSet presAssocID="{C0D9022C-B639-46A5-BCCD-7C151375A801}" presName="tx2" presStyleLbl="revTx" presStyleIdx="3" presStyleCnt="7"/>
      <dgm:spPr/>
      <dgm:t>
        <a:bodyPr/>
        <a:lstStyle/>
        <a:p>
          <a:endParaRPr lang="en-GB"/>
        </a:p>
      </dgm:t>
    </dgm:pt>
    <dgm:pt modelId="{869AD231-62CD-4CAD-9629-4FCB7BFD5B46}" type="pres">
      <dgm:prSet presAssocID="{C0D9022C-B639-46A5-BCCD-7C151375A801}" presName="vert2" presStyleCnt="0"/>
      <dgm:spPr/>
    </dgm:pt>
    <dgm:pt modelId="{8D8968E2-74CC-4497-B25F-C2C6A6975CEB}" type="pres">
      <dgm:prSet presAssocID="{C0D9022C-B639-46A5-BCCD-7C151375A801}" presName="thinLine2b" presStyleLbl="callout" presStyleIdx="2" presStyleCnt="6"/>
      <dgm:spPr/>
    </dgm:pt>
    <dgm:pt modelId="{21D9DAA1-3139-4982-A6FD-1FA218E5A51D}" type="pres">
      <dgm:prSet presAssocID="{C0D9022C-B639-46A5-BCCD-7C151375A801}" presName="vertSpace2b" presStyleCnt="0"/>
      <dgm:spPr/>
    </dgm:pt>
    <dgm:pt modelId="{29F1F537-E3B5-4AE9-BDB6-88E8D4C9C8D9}" type="pres">
      <dgm:prSet presAssocID="{968EAF6E-D376-4F7F-BC75-F75DA68AB6FB}" presName="horz2" presStyleCnt="0"/>
      <dgm:spPr/>
    </dgm:pt>
    <dgm:pt modelId="{483828ED-D54B-4034-936B-7D74985A4944}" type="pres">
      <dgm:prSet presAssocID="{968EAF6E-D376-4F7F-BC75-F75DA68AB6FB}" presName="horzSpace2" presStyleCnt="0"/>
      <dgm:spPr/>
    </dgm:pt>
    <dgm:pt modelId="{E9F70B75-1FF8-46BF-8C01-630CEFD55CFA}" type="pres">
      <dgm:prSet presAssocID="{968EAF6E-D376-4F7F-BC75-F75DA68AB6FB}" presName="tx2" presStyleLbl="revTx" presStyleIdx="4" presStyleCnt="7"/>
      <dgm:spPr/>
      <dgm:t>
        <a:bodyPr/>
        <a:lstStyle/>
        <a:p>
          <a:endParaRPr lang="en-GB"/>
        </a:p>
      </dgm:t>
    </dgm:pt>
    <dgm:pt modelId="{42CC9530-7FAA-4B42-828F-F43450C72DD1}" type="pres">
      <dgm:prSet presAssocID="{968EAF6E-D376-4F7F-BC75-F75DA68AB6FB}" presName="vert2" presStyleCnt="0"/>
      <dgm:spPr/>
    </dgm:pt>
    <dgm:pt modelId="{953271F8-5DD9-4254-94A5-91F2D8F40903}" type="pres">
      <dgm:prSet presAssocID="{968EAF6E-D376-4F7F-BC75-F75DA68AB6FB}" presName="thinLine2b" presStyleLbl="callout" presStyleIdx="3" presStyleCnt="6"/>
      <dgm:spPr/>
    </dgm:pt>
    <dgm:pt modelId="{869139CC-DBDF-4385-B9F0-A3DCBB4D5EA4}" type="pres">
      <dgm:prSet presAssocID="{968EAF6E-D376-4F7F-BC75-F75DA68AB6FB}" presName="vertSpace2b" presStyleCnt="0"/>
      <dgm:spPr/>
    </dgm:pt>
    <dgm:pt modelId="{14504E83-1947-4D28-AB33-14B478BDA318}" type="pres">
      <dgm:prSet presAssocID="{EAE40CEC-5693-4AAE-A263-1A48D848A299}" presName="horz2" presStyleCnt="0"/>
      <dgm:spPr/>
    </dgm:pt>
    <dgm:pt modelId="{F1DA99C7-AE00-451B-B2AB-8E4CBD9331C0}" type="pres">
      <dgm:prSet presAssocID="{EAE40CEC-5693-4AAE-A263-1A48D848A299}" presName="horzSpace2" presStyleCnt="0"/>
      <dgm:spPr/>
    </dgm:pt>
    <dgm:pt modelId="{BF70FBB8-E752-4922-9C3D-DC83EF39BAB6}" type="pres">
      <dgm:prSet presAssocID="{EAE40CEC-5693-4AAE-A263-1A48D848A299}" presName="tx2" presStyleLbl="revTx" presStyleIdx="5" presStyleCnt="7"/>
      <dgm:spPr/>
      <dgm:t>
        <a:bodyPr/>
        <a:lstStyle/>
        <a:p>
          <a:endParaRPr lang="es-ES"/>
        </a:p>
      </dgm:t>
    </dgm:pt>
    <dgm:pt modelId="{1982A10D-ADA9-45FE-8E03-BCD93B4BC273}" type="pres">
      <dgm:prSet presAssocID="{EAE40CEC-5693-4AAE-A263-1A48D848A299}" presName="vert2" presStyleCnt="0"/>
      <dgm:spPr/>
    </dgm:pt>
    <dgm:pt modelId="{4B3C4AC4-DCED-4BCF-AC4E-564C32E9C570}" type="pres">
      <dgm:prSet presAssocID="{EAE40CEC-5693-4AAE-A263-1A48D848A299}" presName="thinLine2b" presStyleLbl="callout" presStyleIdx="4" presStyleCnt="6"/>
      <dgm:spPr/>
    </dgm:pt>
    <dgm:pt modelId="{C6353D75-9713-421B-B62F-BE17DB86E535}" type="pres">
      <dgm:prSet presAssocID="{EAE40CEC-5693-4AAE-A263-1A48D848A299}" presName="vertSpace2b" presStyleCnt="0"/>
      <dgm:spPr/>
    </dgm:pt>
    <dgm:pt modelId="{88A187C9-5475-4436-A620-D8E4288583E2}" type="pres">
      <dgm:prSet presAssocID="{C4CCCEFD-C9F2-43A6-B517-D8F73D08C582}" presName="horz2" presStyleCnt="0"/>
      <dgm:spPr/>
    </dgm:pt>
    <dgm:pt modelId="{4018E666-C69C-4E67-9EDF-4DA044047C7B}" type="pres">
      <dgm:prSet presAssocID="{C4CCCEFD-C9F2-43A6-B517-D8F73D08C582}" presName="horzSpace2" presStyleCnt="0"/>
      <dgm:spPr/>
    </dgm:pt>
    <dgm:pt modelId="{49CC34EB-5B8E-42D3-9A75-9B3E10BCE1A3}" type="pres">
      <dgm:prSet presAssocID="{C4CCCEFD-C9F2-43A6-B517-D8F73D08C582}" presName="tx2" presStyleLbl="revTx" presStyleIdx="6" presStyleCnt="7"/>
      <dgm:spPr/>
      <dgm:t>
        <a:bodyPr/>
        <a:lstStyle/>
        <a:p>
          <a:endParaRPr lang="es-ES"/>
        </a:p>
      </dgm:t>
    </dgm:pt>
    <dgm:pt modelId="{AC7D8614-B076-4921-AA19-783998FB846F}" type="pres">
      <dgm:prSet presAssocID="{C4CCCEFD-C9F2-43A6-B517-D8F73D08C582}" presName="vert2" presStyleCnt="0"/>
      <dgm:spPr/>
    </dgm:pt>
    <dgm:pt modelId="{6D6BE7EB-6EC1-43C7-85B4-D717E0D081E0}" type="pres">
      <dgm:prSet presAssocID="{C4CCCEFD-C9F2-43A6-B517-D8F73D08C582}" presName="thinLine2b" presStyleLbl="callout" presStyleIdx="5" presStyleCnt="6"/>
      <dgm:spPr/>
    </dgm:pt>
    <dgm:pt modelId="{3599106A-14BE-4D4E-9C1B-CB42F6984999}" type="pres">
      <dgm:prSet presAssocID="{C4CCCEFD-C9F2-43A6-B517-D8F73D08C582}" presName="vertSpace2b" presStyleCnt="0"/>
      <dgm:spPr/>
    </dgm:pt>
  </dgm:ptLst>
  <dgm:cxnLst>
    <dgm:cxn modelId="{5A3F2E44-DB8F-4528-B47C-BD6CC5494490}" srcId="{733F4555-29B3-441E-87EA-C9520FC5B6CB}" destId="{968EAF6E-D376-4F7F-BC75-F75DA68AB6FB}" srcOrd="3" destOrd="0" parTransId="{F4674C69-895A-4372-A8A2-6705C3D5AB40}" sibTransId="{84B71511-1A64-477A-AA98-7EDBA45C5EB4}"/>
    <dgm:cxn modelId="{137FEED6-9FF3-46F5-96BC-82F9A76938C9}" type="presOf" srcId="{C0D9022C-B639-46A5-BCCD-7C151375A801}" destId="{D03468D4-33F6-4B49-BE2F-CC2D597236FE}" srcOrd="0" destOrd="0" presId="urn:microsoft.com/office/officeart/2008/layout/LinedList"/>
    <dgm:cxn modelId="{9D39B9A8-51F6-42BF-BF3A-83C39B157566}" type="presOf" srcId="{C4CCCEFD-C9F2-43A6-B517-D8F73D08C582}" destId="{49CC34EB-5B8E-42D3-9A75-9B3E10BCE1A3}" srcOrd="0" destOrd="0" presId="urn:microsoft.com/office/officeart/2008/layout/LinedList"/>
    <dgm:cxn modelId="{CF286E81-716E-4741-8A71-7F34B524945F}" srcId="{733F4555-29B3-441E-87EA-C9520FC5B6CB}" destId="{A7FC4224-9DAC-4E23-B57E-10DB265A3393}" srcOrd="1" destOrd="0" parTransId="{41739C80-EE6F-4CD6-806C-6DF3E5279CE8}" sibTransId="{6BA8D92C-E09E-47F2-BC7E-F1A8B6156BF1}"/>
    <dgm:cxn modelId="{934FA4BB-906B-40EE-919E-CA159FD141A2}" type="presOf" srcId="{733F4555-29B3-441E-87EA-C9520FC5B6CB}" destId="{7885F04D-23B1-4011-9563-361D64A66D59}" srcOrd="0" destOrd="0" presId="urn:microsoft.com/office/officeart/2008/layout/LinedList"/>
    <dgm:cxn modelId="{A9E375CD-8646-47F2-8D18-93EF176A95DF}" type="presOf" srcId="{968EAF6E-D376-4F7F-BC75-F75DA68AB6FB}" destId="{E9F70B75-1FF8-46BF-8C01-630CEFD55CFA}" srcOrd="0" destOrd="0" presId="urn:microsoft.com/office/officeart/2008/layout/LinedList"/>
    <dgm:cxn modelId="{06641951-62EF-42A8-900A-FDF2DCF4915B}" srcId="{733F4555-29B3-441E-87EA-C9520FC5B6CB}" destId="{C0D9022C-B639-46A5-BCCD-7C151375A801}" srcOrd="2" destOrd="0" parTransId="{64404EA8-FB1A-4107-8A49-3CEA73AB59A0}" sibTransId="{5F7B4281-2268-46E8-930D-33E27C2DD759}"/>
    <dgm:cxn modelId="{BC688C77-9050-4C2A-A13B-1BF9E5707A69}" srcId="{733F4555-29B3-441E-87EA-C9520FC5B6CB}" destId="{EAE40CEC-5693-4AAE-A263-1A48D848A299}" srcOrd="4" destOrd="0" parTransId="{F573F85C-4DBB-4E80-B492-6F575CC01ECF}" sibTransId="{EF8E4A47-C3EE-45DE-B73F-E0C5020B96F0}"/>
    <dgm:cxn modelId="{FCEF6025-B134-422E-817E-431E46C36851}" type="presOf" srcId="{F30C1460-26F2-449F-825B-1514A7BF3FE5}" destId="{651DBF0E-B7F5-4E6F-9EDF-7DBE12F8CE4C}" srcOrd="0" destOrd="0" presId="urn:microsoft.com/office/officeart/2008/layout/LinedList"/>
    <dgm:cxn modelId="{C8F42AFA-18C9-44B8-A9A9-F33F663F3292}" srcId="{733F4555-29B3-441E-87EA-C9520FC5B6CB}" destId="{C4CCCEFD-C9F2-43A6-B517-D8F73D08C582}" srcOrd="5" destOrd="0" parTransId="{7C64494C-1AEC-4A80-9FB6-9B57BD48BFBF}" sibTransId="{14B9D91A-816D-476A-8BEC-BE5FF2662D3E}"/>
    <dgm:cxn modelId="{7DD67886-C87F-4A79-A3F8-50142B4CBCFF}" srcId="{616E007D-21A2-4659-B42C-865B148C4ECE}" destId="{733F4555-29B3-441E-87EA-C9520FC5B6CB}" srcOrd="0" destOrd="0" parTransId="{F9470FA8-EA2D-482A-BB73-59DFD07C676E}" sibTransId="{117D0B32-EEA7-45CD-AFAE-FBE5E16E515A}"/>
    <dgm:cxn modelId="{FACFB558-2232-4659-8902-7AAB90A45146}" type="presOf" srcId="{616E007D-21A2-4659-B42C-865B148C4ECE}" destId="{38E5751A-4C31-4F1C-AA28-7A30C041E6AB}" srcOrd="0" destOrd="0" presId="urn:microsoft.com/office/officeart/2008/layout/LinedList"/>
    <dgm:cxn modelId="{23A9E94E-E461-4E63-BA94-DCD18DF81567}" type="presOf" srcId="{A7FC4224-9DAC-4E23-B57E-10DB265A3393}" destId="{C24B7A01-7E6C-49A7-AAC8-33099DA0BDFA}" srcOrd="0" destOrd="0" presId="urn:microsoft.com/office/officeart/2008/layout/LinedList"/>
    <dgm:cxn modelId="{6BE1136C-B778-4634-9B4D-0CB63C19EB8E}" srcId="{733F4555-29B3-441E-87EA-C9520FC5B6CB}" destId="{F30C1460-26F2-449F-825B-1514A7BF3FE5}" srcOrd="0" destOrd="0" parTransId="{F32914F1-B1A0-4144-8BA3-40BBEBA7FC54}" sibTransId="{7C014515-262B-4B83-A88B-AE6688A4434B}"/>
    <dgm:cxn modelId="{F6A506AA-7311-4BD8-B1CB-4CA14CF7262E}" type="presOf" srcId="{EAE40CEC-5693-4AAE-A263-1A48D848A299}" destId="{BF70FBB8-E752-4922-9C3D-DC83EF39BAB6}" srcOrd="0" destOrd="0" presId="urn:microsoft.com/office/officeart/2008/layout/LinedList"/>
    <dgm:cxn modelId="{C08266F4-EAF3-43A4-9754-0C518B9AD6BB}" type="presParOf" srcId="{38E5751A-4C31-4F1C-AA28-7A30C041E6AB}" destId="{CD24095F-54A9-4C3A-844D-C2FEE3A4C6DC}" srcOrd="0" destOrd="0" presId="urn:microsoft.com/office/officeart/2008/layout/LinedList"/>
    <dgm:cxn modelId="{CE92F3C4-76A3-447A-A18B-5844AAB5FA52}" type="presParOf" srcId="{38E5751A-4C31-4F1C-AA28-7A30C041E6AB}" destId="{73EEA8E0-33DB-4AC8-8C99-55989BCFDE47}" srcOrd="1" destOrd="0" presId="urn:microsoft.com/office/officeart/2008/layout/LinedList"/>
    <dgm:cxn modelId="{6A8D27B0-B4A0-4D39-ADE3-2FE4AC9B9266}" type="presParOf" srcId="{73EEA8E0-33DB-4AC8-8C99-55989BCFDE47}" destId="{7885F04D-23B1-4011-9563-361D64A66D59}" srcOrd="0" destOrd="0" presId="urn:microsoft.com/office/officeart/2008/layout/LinedList"/>
    <dgm:cxn modelId="{745B56D5-F733-4D7B-A707-FE3B05F88565}" type="presParOf" srcId="{73EEA8E0-33DB-4AC8-8C99-55989BCFDE47}" destId="{2104137A-BFBB-4358-9368-4459011A3CFD}" srcOrd="1" destOrd="0" presId="urn:microsoft.com/office/officeart/2008/layout/LinedList"/>
    <dgm:cxn modelId="{FAEFA7EA-4294-4746-9A0C-D70077AD0209}" type="presParOf" srcId="{2104137A-BFBB-4358-9368-4459011A3CFD}" destId="{509C91AD-54CD-43A4-94CC-6F4B3BF947D0}" srcOrd="0" destOrd="0" presId="urn:microsoft.com/office/officeart/2008/layout/LinedList"/>
    <dgm:cxn modelId="{2F20F11B-C131-47E7-BC10-C3BE35673E26}" type="presParOf" srcId="{2104137A-BFBB-4358-9368-4459011A3CFD}" destId="{B1E74050-6FF5-4F37-8682-813E53DF99EA}" srcOrd="1" destOrd="0" presId="urn:microsoft.com/office/officeart/2008/layout/LinedList"/>
    <dgm:cxn modelId="{E460C29D-3793-4D69-99A8-BFC9F90756D6}" type="presParOf" srcId="{B1E74050-6FF5-4F37-8682-813E53DF99EA}" destId="{177455A1-04E7-4628-BB26-91214736D043}" srcOrd="0" destOrd="0" presId="urn:microsoft.com/office/officeart/2008/layout/LinedList"/>
    <dgm:cxn modelId="{4BCA48F5-2529-4005-BE8C-24E70C97DBA7}" type="presParOf" srcId="{B1E74050-6FF5-4F37-8682-813E53DF99EA}" destId="{651DBF0E-B7F5-4E6F-9EDF-7DBE12F8CE4C}" srcOrd="1" destOrd="0" presId="urn:microsoft.com/office/officeart/2008/layout/LinedList"/>
    <dgm:cxn modelId="{67D665C2-6D5C-4427-9A03-61AF8C8F8E4B}" type="presParOf" srcId="{B1E74050-6FF5-4F37-8682-813E53DF99EA}" destId="{67EF795A-EE19-454D-ACEC-1ACD66E86B69}" srcOrd="2" destOrd="0" presId="urn:microsoft.com/office/officeart/2008/layout/LinedList"/>
    <dgm:cxn modelId="{69430C55-537B-4AF8-B74C-7F5A46DD0807}" type="presParOf" srcId="{2104137A-BFBB-4358-9368-4459011A3CFD}" destId="{47E133F2-0CE1-40C9-9228-3CC872B72BDC}" srcOrd="2" destOrd="0" presId="urn:microsoft.com/office/officeart/2008/layout/LinedList"/>
    <dgm:cxn modelId="{F43B8347-7AF3-4285-8443-51AB2D351274}" type="presParOf" srcId="{2104137A-BFBB-4358-9368-4459011A3CFD}" destId="{45CB3174-9FDC-44B4-B82A-8980C965C770}" srcOrd="3" destOrd="0" presId="urn:microsoft.com/office/officeart/2008/layout/LinedList"/>
    <dgm:cxn modelId="{0CBAD99D-6225-4B2A-B377-1842458237C4}" type="presParOf" srcId="{2104137A-BFBB-4358-9368-4459011A3CFD}" destId="{D109EAA3-EA05-4340-9656-23496918ECAC}" srcOrd="4" destOrd="0" presId="urn:microsoft.com/office/officeart/2008/layout/LinedList"/>
    <dgm:cxn modelId="{106C9FA1-D67A-4A5F-A71A-588751F562A4}" type="presParOf" srcId="{D109EAA3-EA05-4340-9656-23496918ECAC}" destId="{6C53E1F8-8068-411B-AECF-6063FCC8BC63}" srcOrd="0" destOrd="0" presId="urn:microsoft.com/office/officeart/2008/layout/LinedList"/>
    <dgm:cxn modelId="{EB13E974-3BAA-405E-9959-80443DAD031C}" type="presParOf" srcId="{D109EAA3-EA05-4340-9656-23496918ECAC}" destId="{C24B7A01-7E6C-49A7-AAC8-33099DA0BDFA}" srcOrd="1" destOrd="0" presId="urn:microsoft.com/office/officeart/2008/layout/LinedList"/>
    <dgm:cxn modelId="{A7D04FDB-1238-4F79-BA4E-BA59B0E75AAF}" type="presParOf" srcId="{D109EAA3-EA05-4340-9656-23496918ECAC}" destId="{B9519017-D6CB-4EA9-A031-59C10DEFBB72}" srcOrd="2" destOrd="0" presId="urn:microsoft.com/office/officeart/2008/layout/LinedList"/>
    <dgm:cxn modelId="{BE8D716A-11ED-4C02-88F0-E39A06930E77}" type="presParOf" srcId="{2104137A-BFBB-4358-9368-4459011A3CFD}" destId="{6C2F2E7F-FD95-4E07-A503-BD7001D1B5C2}" srcOrd="5" destOrd="0" presId="urn:microsoft.com/office/officeart/2008/layout/LinedList"/>
    <dgm:cxn modelId="{E2D9DCC2-6D6D-40A4-B4B5-4A8A9EEC9867}" type="presParOf" srcId="{2104137A-BFBB-4358-9368-4459011A3CFD}" destId="{3B36A2E4-0F3D-4C24-AEFA-E6F0902C7624}" srcOrd="6" destOrd="0" presId="urn:microsoft.com/office/officeart/2008/layout/LinedList"/>
    <dgm:cxn modelId="{8D86DA29-FE99-44AF-8C5A-AF4ADB9583FB}" type="presParOf" srcId="{2104137A-BFBB-4358-9368-4459011A3CFD}" destId="{128C5440-67C3-4AE6-BE5D-FBFEBF5F762D}" srcOrd="7" destOrd="0" presId="urn:microsoft.com/office/officeart/2008/layout/LinedList"/>
    <dgm:cxn modelId="{2D87C6F1-8A53-4A1B-BB16-2BBE2539769D}" type="presParOf" srcId="{128C5440-67C3-4AE6-BE5D-FBFEBF5F762D}" destId="{26438A4F-9C37-4154-8AA6-29B3136421B3}" srcOrd="0" destOrd="0" presId="urn:microsoft.com/office/officeart/2008/layout/LinedList"/>
    <dgm:cxn modelId="{7148EBBF-D630-48BC-868F-371FD6E24343}" type="presParOf" srcId="{128C5440-67C3-4AE6-BE5D-FBFEBF5F762D}" destId="{D03468D4-33F6-4B49-BE2F-CC2D597236FE}" srcOrd="1" destOrd="0" presId="urn:microsoft.com/office/officeart/2008/layout/LinedList"/>
    <dgm:cxn modelId="{C51A407A-D52B-4A17-BD4E-7328C14AF1AB}" type="presParOf" srcId="{128C5440-67C3-4AE6-BE5D-FBFEBF5F762D}" destId="{869AD231-62CD-4CAD-9629-4FCB7BFD5B46}" srcOrd="2" destOrd="0" presId="urn:microsoft.com/office/officeart/2008/layout/LinedList"/>
    <dgm:cxn modelId="{7D86CA50-1B25-42FA-82AD-56E26ED3C5E5}" type="presParOf" srcId="{2104137A-BFBB-4358-9368-4459011A3CFD}" destId="{8D8968E2-74CC-4497-B25F-C2C6A6975CEB}" srcOrd="8" destOrd="0" presId="urn:microsoft.com/office/officeart/2008/layout/LinedList"/>
    <dgm:cxn modelId="{1C9DB112-18D3-449F-BDD0-3CED66394DD9}" type="presParOf" srcId="{2104137A-BFBB-4358-9368-4459011A3CFD}" destId="{21D9DAA1-3139-4982-A6FD-1FA218E5A51D}" srcOrd="9" destOrd="0" presId="urn:microsoft.com/office/officeart/2008/layout/LinedList"/>
    <dgm:cxn modelId="{AA9C21A4-5666-4185-9A96-7590DECD7523}" type="presParOf" srcId="{2104137A-BFBB-4358-9368-4459011A3CFD}" destId="{29F1F537-E3B5-4AE9-BDB6-88E8D4C9C8D9}" srcOrd="10" destOrd="0" presId="urn:microsoft.com/office/officeart/2008/layout/LinedList"/>
    <dgm:cxn modelId="{78BD76DB-1E87-4D24-86D9-D3D4DADF0716}" type="presParOf" srcId="{29F1F537-E3B5-4AE9-BDB6-88E8D4C9C8D9}" destId="{483828ED-D54B-4034-936B-7D74985A4944}" srcOrd="0" destOrd="0" presId="urn:microsoft.com/office/officeart/2008/layout/LinedList"/>
    <dgm:cxn modelId="{21B9CD2F-DD7D-4782-97AE-2A5B15F172F5}" type="presParOf" srcId="{29F1F537-E3B5-4AE9-BDB6-88E8D4C9C8D9}" destId="{E9F70B75-1FF8-46BF-8C01-630CEFD55CFA}" srcOrd="1" destOrd="0" presId="urn:microsoft.com/office/officeart/2008/layout/LinedList"/>
    <dgm:cxn modelId="{E7E99710-77B9-42F4-AB18-5E4435AD73FC}" type="presParOf" srcId="{29F1F537-E3B5-4AE9-BDB6-88E8D4C9C8D9}" destId="{42CC9530-7FAA-4B42-828F-F43450C72DD1}" srcOrd="2" destOrd="0" presId="urn:microsoft.com/office/officeart/2008/layout/LinedList"/>
    <dgm:cxn modelId="{839E3383-F905-4B56-947A-24E1A618C842}" type="presParOf" srcId="{2104137A-BFBB-4358-9368-4459011A3CFD}" destId="{953271F8-5DD9-4254-94A5-91F2D8F40903}" srcOrd="11" destOrd="0" presId="urn:microsoft.com/office/officeart/2008/layout/LinedList"/>
    <dgm:cxn modelId="{6BA062AD-56DC-4F99-A863-C9DD27AAE848}" type="presParOf" srcId="{2104137A-BFBB-4358-9368-4459011A3CFD}" destId="{869139CC-DBDF-4385-B9F0-A3DCBB4D5EA4}" srcOrd="12" destOrd="0" presId="urn:microsoft.com/office/officeart/2008/layout/LinedList"/>
    <dgm:cxn modelId="{9692FEC9-3F2B-41D4-9ABF-296604319612}" type="presParOf" srcId="{2104137A-BFBB-4358-9368-4459011A3CFD}" destId="{14504E83-1947-4D28-AB33-14B478BDA318}" srcOrd="13" destOrd="0" presId="urn:microsoft.com/office/officeart/2008/layout/LinedList"/>
    <dgm:cxn modelId="{7F4074CF-DA2C-45EC-8706-10D53E369653}" type="presParOf" srcId="{14504E83-1947-4D28-AB33-14B478BDA318}" destId="{F1DA99C7-AE00-451B-B2AB-8E4CBD9331C0}" srcOrd="0" destOrd="0" presId="urn:microsoft.com/office/officeart/2008/layout/LinedList"/>
    <dgm:cxn modelId="{A1B2DFB6-F773-44B2-BE9A-526B188BA657}" type="presParOf" srcId="{14504E83-1947-4D28-AB33-14B478BDA318}" destId="{BF70FBB8-E752-4922-9C3D-DC83EF39BAB6}" srcOrd="1" destOrd="0" presId="urn:microsoft.com/office/officeart/2008/layout/LinedList"/>
    <dgm:cxn modelId="{98F198DD-74A9-425B-AD82-910DB4B26F06}" type="presParOf" srcId="{14504E83-1947-4D28-AB33-14B478BDA318}" destId="{1982A10D-ADA9-45FE-8E03-BCD93B4BC273}" srcOrd="2" destOrd="0" presId="urn:microsoft.com/office/officeart/2008/layout/LinedList"/>
    <dgm:cxn modelId="{F3536C59-3D6C-466E-AD1C-96F442C9D8B4}" type="presParOf" srcId="{2104137A-BFBB-4358-9368-4459011A3CFD}" destId="{4B3C4AC4-DCED-4BCF-AC4E-564C32E9C570}" srcOrd="14" destOrd="0" presId="urn:microsoft.com/office/officeart/2008/layout/LinedList"/>
    <dgm:cxn modelId="{A573E437-630F-4900-A372-9EBD5D64C595}" type="presParOf" srcId="{2104137A-BFBB-4358-9368-4459011A3CFD}" destId="{C6353D75-9713-421B-B62F-BE17DB86E535}" srcOrd="15" destOrd="0" presId="urn:microsoft.com/office/officeart/2008/layout/LinedList"/>
    <dgm:cxn modelId="{8E0164AC-A76D-4FF7-87B5-C4D41AE44D0A}" type="presParOf" srcId="{2104137A-BFBB-4358-9368-4459011A3CFD}" destId="{88A187C9-5475-4436-A620-D8E4288583E2}" srcOrd="16" destOrd="0" presId="urn:microsoft.com/office/officeart/2008/layout/LinedList"/>
    <dgm:cxn modelId="{3EA6F06D-161B-4DF8-BA16-A4D9C0559679}" type="presParOf" srcId="{88A187C9-5475-4436-A620-D8E4288583E2}" destId="{4018E666-C69C-4E67-9EDF-4DA044047C7B}" srcOrd="0" destOrd="0" presId="urn:microsoft.com/office/officeart/2008/layout/LinedList"/>
    <dgm:cxn modelId="{F67BA8B1-9405-4EB8-852F-1A06455177EC}" type="presParOf" srcId="{88A187C9-5475-4436-A620-D8E4288583E2}" destId="{49CC34EB-5B8E-42D3-9A75-9B3E10BCE1A3}" srcOrd="1" destOrd="0" presId="urn:microsoft.com/office/officeart/2008/layout/LinedList"/>
    <dgm:cxn modelId="{36914B78-A662-4C48-970B-83C01C2A5778}" type="presParOf" srcId="{88A187C9-5475-4436-A620-D8E4288583E2}" destId="{AC7D8614-B076-4921-AA19-783998FB846F}" srcOrd="2" destOrd="0" presId="urn:microsoft.com/office/officeart/2008/layout/LinedList"/>
    <dgm:cxn modelId="{E56FD7F0-256E-4FE4-8D57-0254D3A0BF76}" type="presParOf" srcId="{2104137A-BFBB-4358-9368-4459011A3CFD}" destId="{6D6BE7EB-6EC1-43C7-85B4-D717E0D081E0}" srcOrd="17" destOrd="0" presId="urn:microsoft.com/office/officeart/2008/layout/LinedList"/>
    <dgm:cxn modelId="{5047A08C-3196-4AA8-BED3-B18B6FA4C43B}" type="presParOf" srcId="{2104137A-BFBB-4358-9368-4459011A3CFD}" destId="{3599106A-14BE-4D4E-9C1B-CB42F6984999}"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6E007D-21A2-4659-B42C-865B148C4EC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733F4555-29B3-441E-87EA-C9520FC5B6CB}">
      <dgm:prSet phldrT="[Texto]" custT="1"/>
      <dgm:spPr/>
      <dgm:t>
        <a:bodyPr/>
        <a:lstStyle/>
        <a:p>
          <a:r>
            <a:rPr lang="es-ES" sz="2000" dirty="0" smtClean="0"/>
            <a:t>Funciones </a:t>
          </a:r>
          <a:endParaRPr lang="en-GB" sz="2000" dirty="0"/>
        </a:p>
      </dgm:t>
    </dgm:pt>
    <dgm:pt modelId="{F9470FA8-EA2D-482A-BB73-59DFD07C676E}" type="parTrans" cxnId="{7DD67886-C87F-4A79-A3F8-50142B4CBCFF}">
      <dgm:prSet/>
      <dgm:spPr/>
      <dgm:t>
        <a:bodyPr/>
        <a:lstStyle/>
        <a:p>
          <a:endParaRPr lang="en-GB"/>
        </a:p>
      </dgm:t>
    </dgm:pt>
    <dgm:pt modelId="{117D0B32-EEA7-45CD-AFAE-FBE5E16E515A}" type="sibTrans" cxnId="{7DD67886-C87F-4A79-A3F8-50142B4CBCFF}">
      <dgm:prSet/>
      <dgm:spPr/>
      <dgm:t>
        <a:bodyPr/>
        <a:lstStyle/>
        <a:p>
          <a:endParaRPr lang="en-GB"/>
        </a:p>
      </dgm:t>
    </dgm:pt>
    <dgm:pt modelId="{7210E7DF-ACD4-4B22-9E91-A85ABBFD3CD6}">
      <dgm:prSet phldrT="[Texto]" custT="1"/>
      <dgm:spPr/>
      <dgm:t>
        <a:bodyPr/>
        <a:lstStyle/>
        <a:p>
          <a:r>
            <a:rPr lang="es-ES" sz="2000" dirty="0" smtClean="0"/>
            <a:t>a) Organizar y supervisar las funciones de las Comisiones de Viajes, Pedagógicas y Económicas de los centros educativos. </a:t>
          </a:r>
          <a:endParaRPr lang="en-GB" sz="2000" dirty="0"/>
        </a:p>
      </dgm:t>
    </dgm:pt>
    <dgm:pt modelId="{ACDB53F3-DF3D-42B3-9C06-B24889F564D9}" type="parTrans" cxnId="{C0B3C6FF-2FB4-43FF-9F1C-9C64FE689CEE}">
      <dgm:prSet/>
      <dgm:spPr/>
      <dgm:t>
        <a:bodyPr/>
        <a:lstStyle/>
        <a:p>
          <a:endParaRPr lang="es-ES"/>
        </a:p>
      </dgm:t>
    </dgm:pt>
    <dgm:pt modelId="{B6CEA334-2E37-43E9-907C-9812F2A968A5}" type="sibTrans" cxnId="{C0B3C6FF-2FB4-43FF-9F1C-9C64FE689CEE}">
      <dgm:prSet/>
      <dgm:spPr/>
      <dgm:t>
        <a:bodyPr/>
        <a:lstStyle/>
        <a:p>
          <a:endParaRPr lang="es-ES"/>
        </a:p>
      </dgm:t>
    </dgm:pt>
    <dgm:pt modelId="{9489325E-60A8-49C1-AC38-80CE37FBFEEC}">
      <dgm:prSet custT="1"/>
      <dgm:spPr/>
      <dgm:t>
        <a:bodyPr/>
        <a:lstStyle/>
        <a:p>
          <a:r>
            <a:rPr lang="es-ES" sz="2000" dirty="0"/>
            <a:t>b) Redactar los acuerdos entre los beneficiarios y los participantes para transferir  el dinero correspondiente a la movilidad.</a:t>
          </a:r>
        </a:p>
      </dgm:t>
    </dgm:pt>
    <dgm:pt modelId="{A87864A8-8C6B-4448-95C4-FA56CDCCAD27}" type="parTrans" cxnId="{70A6B922-8504-4F5A-91BF-78FA74BA2959}">
      <dgm:prSet/>
      <dgm:spPr/>
      <dgm:t>
        <a:bodyPr/>
        <a:lstStyle/>
        <a:p>
          <a:endParaRPr lang="es-ES"/>
        </a:p>
      </dgm:t>
    </dgm:pt>
    <dgm:pt modelId="{29729D7A-3BD6-460B-8D99-CA1D27B97094}" type="sibTrans" cxnId="{70A6B922-8504-4F5A-91BF-78FA74BA2959}">
      <dgm:prSet/>
      <dgm:spPr/>
      <dgm:t>
        <a:bodyPr/>
        <a:lstStyle/>
        <a:p>
          <a:endParaRPr lang="es-ES"/>
        </a:p>
      </dgm:t>
    </dgm:pt>
    <dgm:pt modelId="{C36286B1-1CDB-4DD0-A729-4F675A603994}">
      <dgm:prSet custT="1"/>
      <dgm:spPr/>
      <dgm:t>
        <a:bodyPr/>
        <a:lstStyle/>
        <a:p>
          <a:r>
            <a:rPr lang="es-ES" sz="2000" dirty="0"/>
            <a:t>c) Custodiar toda la documentación y archivarla correctamente en los sistemas de gestión de la Consejería de Educación Cultura y Deportes de Castilla-La Mancha además de llevar un control en una base de datos paralela.</a:t>
          </a:r>
        </a:p>
      </dgm:t>
    </dgm:pt>
    <dgm:pt modelId="{922E7A8E-FCF8-42D1-B48F-BD7000535BF0}" type="parTrans" cxnId="{9D46D3D5-6EEA-42A7-A85C-7B3E33CA4D3A}">
      <dgm:prSet/>
      <dgm:spPr/>
      <dgm:t>
        <a:bodyPr/>
        <a:lstStyle/>
        <a:p>
          <a:endParaRPr lang="es-ES"/>
        </a:p>
      </dgm:t>
    </dgm:pt>
    <dgm:pt modelId="{2445AAC7-4CB8-4DB1-9DF8-DAEA7E7D8E41}" type="sibTrans" cxnId="{9D46D3D5-6EEA-42A7-A85C-7B3E33CA4D3A}">
      <dgm:prSet/>
      <dgm:spPr/>
      <dgm:t>
        <a:bodyPr/>
        <a:lstStyle/>
        <a:p>
          <a:endParaRPr lang="es-ES"/>
        </a:p>
      </dgm:t>
    </dgm:pt>
    <dgm:pt modelId="{E1867AAA-F808-4668-ACC6-245A5AF6690C}">
      <dgm:prSet custT="1"/>
      <dgm:spPr/>
      <dgm:t>
        <a:bodyPr/>
        <a:lstStyle/>
        <a:p>
          <a:r>
            <a:rPr lang="es-ES" sz="2000" dirty="0"/>
            <a:t>d) Fundar y coordinar un proyecto eTwinning asociado al Proyecto Erasmus+ para abordar todas las funciones pedagógicas del proyecto y facilitar la comunicación entre todos los socios.</a:t>
          </a:r>
        </a:p>
      </dgm:t>
    </dgm:pt>
    <dgm:pt modelId="{36D8F979-C2DB-4094-899D-0430D4002EB6}" type="parTrans" cxnId="{5F217381-B6E8-4963-9B31-8BE38E8AED9E}">
      <dgm:prSet/>
      <dgm:spPr/>
      <dgm:t>
        <a:bodyPr/>
        <a:lstStyle/>
        <a:p>
          <a:endParaRPr lang="es-ES"/>
        </a:p>
      </dgm:t>
    </dgm:pt>
    <dgm:pt modelId="{202E3D7D-4145-4CCC-9E8D-437DACFEABAA}" type="sibTrans" cxnId="{5F217381-B6E8-4963-9B31-8BE38E8AED9E}">
      <dgm:prSet/>
      <dgm:spPr/>
      <dgm:t>
        <a:bodyPr/>
        <a:lstStyle/>
        <a:p>
          <a:endParaRPr lang="es-ES"/>
        </a:p>
      </dgm:t>
    </dgm:pt>
    <dgm:pt modelId="{EEC04763-DD55-4B62-A8F8-66C5D136C197}">
      <dgm:prSet custT="1"/>
      <dgm:spPr/>
      <dgm:t>
        <a:bodyPr/>
        <a:lstStyle/>
        <a:p>
          <a:r>
            <a:rPr lang="es-ES" sz="2000" dirty="0"/>
            <a:t>e) Publicar todo lo referente al proyecto en el Portal de Educación. </a:t>
          </a:r>
        </a:p>
      </dgm:t>
    </dgm:pt>
    <dgm:pt modelId="{981DD9F1-55A0-4DBA-A44D-F75734882919}" type="parTrans" cxnId="{072D0812-AC8D-4192-93C9-3C6EF5209626}">
      <dgm:prSet/>
      <dgm:spPr/>
      <dgm:t>
        <a:bodyPr/>
        <a:lstStyle/>
        <a:p>
          <a:endParaRPr lang="es-ES"/>
        </a:p>
      </dgm:t>
    </dgm:pt>
    <dgm:pt modelId="{11E470B5-8B45-4068-A40D-F1985D35C5BE}" type="sibTrans" cxnId="{072D0812-AC8D-4192-93C9-3C6EF5209626}">
      <dgm:prSet/>
      <dgm:spPr/>
      <dgm:t>
        <a:bodyPr/>
        <a:lstStyle/>
        <a:p>
          <a:endParaRPr lang="es-ES"/>
        </a:p>
      </dgm:t>
    </dgm:pt>
    <dgm:pt modelId="{99B82C12-B012-4C73-99B8-ED0E00AF80E2}">
      <dgm:prSet custT="1"/>
      <dgm:spPr/>
      <dgm:t>
        <a:bodyPr/>
        <a:lstStyle/>
        <a:p>
          <a:r>
            <a:rPr lang="es-ES" sz="2000" dirty="0"/>
            <a:t>f) Cuantas otras funciones sean necesarias para la correcta implementación y desarrollo del proyecto Erasmus+.</a:t>
          </a:r>
        </a:p>
      </dgm:t>
    </dgm:pt>
    <dgm:pt modelId="{EE4B4EA6-A9E7-4E43-AB79-981CA1F7F9D0}" type="parTrans" cxnId="{8CB7AAE3-DD22-4A14-864B-56C4C7849FDF}">
      <dgm:prSet/>
      <dgm:spPr/>
      <dgm:t>
        <a:bodyPr/>
        <a:lstStyle/>
        <a:p>
          <a:endParaRPr lang="es-ES"/>
        </a:p>
      </dgm:t>
    </dgm:pt>
    <dgm:pt modelId="{4476D385-6D3A-4D77-BAFA-887D879EFAF1}" type="sibTrans" cxnId="{8CB7AAE3-DD22-4A14-864B-56C4C7849FDF}">
      <dgm:prSet/>
      <dgm:spPr/>
      <dgm:t>
        <a:bodyPr/>
        <a:lstStyle/>
        <a:p>
          <a:endParaRPr lang="es-ES"/>
        </a:p>
      </dgm:t>
    </dgm:pt>
    <dgm:pt modelId="{38E5751A-4C31-4F1C-AA28-7A30C041E6AB}" type="pres">
      <dgm:prSet presAssocID="{616E007D-21A2-4659-B42C-865B148C4ECE}" presName="vert0" presStyleCnt="0">
        <dgm:presLayoutVars>
          <dgm:dir/>
          <dgm:animOne val="branch"/>
          <dgm:animLvl val="lvl"/>
        </dgm:presLayoutVars>
      </dgm:prSet>
      <dgm:spPr/>
      <dgm:t>
        <a:bodyPr/>
        <a:lstStyle/>
        <a:p>
          <a:endParaRPr lang="es-ES"/>
        </a:p>
      </dgm:t>
    </dgm:pt>
    <dgm:pt modelId="{CD24095F-54A9-4C3A-844D-C2FEE3A4C6DC}" type="pres">
      <dgm:prSet presAssocID="{733F4555-29B3-441E-87EA-C9520FC5B6CB}" presName="thickLine" presStyleLbl="alignNode1" presStyleIdx="0" presStyleCnt="1"/>
      <dgm:spPr/>
    </dgm:pt>
    <dgm:pt modelId="{73EEA8E0-33DB-4AC8-8C99-55989BCFDE47}" type="pres">
      <dgm:prSet presAssocID="{733F4555-29B3-441E-87EA-C9520FC5B6CB}" presName="horz1" presStyleCnt="0"/>
      <dgm:spPr/>
    </dgm:pt>
    <dgm:pt modelId="{7885F04D-23B1-4011-9563-361D64A66D59}" type="pres">
      <dgm:prSet presAssocID="{733F4555-29B3-441E-87EA-C9520FC5B6CB}" presName="tx1" presStyleLbl="revTx" presStyleIdx="0" presStyleCnt="7"/>
      <dgm:spPr/>
      <dgm:t>
        <a:bodyPr/>
        <a:lstStyle/>
        <a:p>
          <a:endParaRPr lang="en-GB"/>
        </a:p>
      </dgm:t>
    </dgm:pt>
    <dgm:pt modelId="{2104137A-BFBB-4358-9368-4459011A3CFD}" type="pres">
      <dgm:prSet presAssocID="{733F4555-29B3-441E-87EA-C9520FC5B6CB}" presName="vert1" presStyleCnt="0"/>
      <dgm:spPr/>
    </dgm:pt>
    <dgm:pt modelId="{E39A23FA-738A-4814-951F-6D0990D94B6A}" type="pres">
      <dgm:prSet presAssocID="{7210E7DF-ACD4-4B22-9E91-A85ABBFD3CD6}" presName="vertSpace2a" presStyleCnt="0"/>
      <dgm:spPr/>
    </dgm:pt>
    <dgm:pt modelId="{ECA9DA4D-AE01-47E6-AC2A-9F651CBF48B5}" type="pres">
      <dgm:prSet presAssocID="{7210E7DF-ACD4-4B22-9E91-A85ABBFD3CD6}" presName="horz2" presStyleCnt="0"/>
      <dgm:spPr/>
    </dgm:pt>
    <dgm:pt modelId="{F869B825-AFCE-4882-97A7-934DC017105C}" type="pres">
      <dgm:prSet presAssocID="{7210E7DF-ACD4-4B22-9E91-A85ABBFD3CD6}" presName="horzSpace2" presStyleCnt="0"/>
      <dgm:spPr/>
    </dgm:pt>
    <dgm:pt modelId="{71C547A7-7A03-43C6-A799-B96468890744}" type="pres">
      <dgm:prSet presAssocID="{7210E7DF-ACD4-4B22-9E91-A85ABBFD3CD6}" presName="tx2" presStyleLbl="revTx" presStyleIdx="1" presStyleCnt="7"/>
      <dgm:spPr/>
      <dgm:t>
        <a:bodyPr/>
        <a:lstStyle/>
        <a:p>
          <a:endParaRPr lang="es-ES"/>
        </a:p>
      </dgm:t>
    </dgm:pt>
    <dgm:pt modelId="{1C02487C-599A-44D7-B4AB-C638271713C9}" type="pres">
      <dgm:prSet presAssocID="{7210E7DF-ACD4-4B22-9E91-A85ABBFD3CD6}" presName="vert2" presStyleCnt="0"/>
      <dgm:spPr/>
    </dgm:pt>
    <dgm:pt modelId="{BE576F7E-182B-4180-A26D-517C3718BF57}" type="pres">
      <dgm:prSet presAssocID="{7210E7DF-ACD4-4B22-9E91-A85ABBFD3CD6}" presName="thinLine2b" presStyleLbl="callout" presStyleIdx="0" presStyleCnt="6"/>
      <dgm:spPr/>
    </dgm:pt>
    <dgm:pt modelId="{F5DAADDE-63EE-4994-8BB8-05510B0DCC3B}" type="pres">
      <dgm:prSet presAssocID="{7210E7DF-ACD4-4B22-9E91-A85ABBFD3CD6}" presName="vertSpace2b" presStyleCnt="0"/>
      <dgm:spPr/>
    </dgm:pt>
    <dgm:pt modelId="{32C14278-9882-4E19-851C-16BB8E26F045}" type="pres">
      <dgm:prSet presAssocID="{9489325E-60A8-49C1-AC38-80CE37FBFEEC}" presName="horz2" presStyleCnt="0"/>
      <dgm:spPr/>
    </dgm:pt>
    <dgm:pt modelId="{CB197000-B002-48C4-BA46-836548E6AC65}" type="pres">
      <dgm:prSet presAssocID="{9489325E-60A8-49C1-AC38-80CE37FBFEEC}" presName="horzSpace2" presStyleCnt="0"/>
      <dgm:spPr/>
    </dgm:pt>
    <dgm:pt modelId="{5C8554AA-AB6E-47EA-9B31-6CB5EAD02324}" type="pres">
      <dgm:prSet presAssocID="{9489325E-60A8-49C1-AC38-80CE37FBFEEC}" presName="tx2" presStyleLbl="revTx" presStyleIdx="2" presStyleCnt="7"/>
      <dgm:spPr/>
      <dgm:t>
        <a:bodyPr/>
        <a:lstStyle/>
        <a:p>
          <a:endParaRPr lang="es-ES"/>
        </a:p>
      </dgm:t>
    </dgm:pt>
    <dgm:pt modelId="{5C9A3E6F-C6C5-442D-B4C6-EF9951B03184}" type="pres">
      <dgm:prSet presAssocID="{9489325E-60A8-49C1-AC38-80CE37FBFEEC}" presName="vert2" presStyleCnt="0"/>
      <dgm:spPr/>
    </dgm:pt>
    <dgm:pt modelId="{30228D81-17B5-4D06-8C4B-DAE993334019}" type="pres">
      <dgm:prSet presAssocID="{9489325E-60A8-49C1-AC38-80CE37FBFEEC}" presName="thinLine2b" presStyleLbl="callout" presStyleIdx="1" presStyleCnt="6"/>
      <dgm:spPr/>
    </dgm:pt>
    <dgm:pt modelId="{39F717E9-793E-491A-929E-BD6954A747F2}" type="pres">
      <dgm:prSet presAssocID="{9489325E-60A8-49C1-AC38-80CE37FBFEEC}" presName="vertSpace2b" presStyleCnt="0"/>
      <dgm:spPr/>
    </dgm:pt>
    <dgm:pt modelId="{8F41616A-F327-442B-95CC-D8EBEF39F166}" type="pres">
      <dgm:prSet presAssocID="{C36286B1-1CDB-4DD0-A729-4F675A603994}" presName="horz2" presStyleCnt="0"/>
      <dgm:spPr/>
    </dgm:pt>
    <dgm:pt modelId="{DC0C13A8-A12C-4067-B211-1A335718CABC}" type="pres">
      <dgm:prSet presAssocID="{C36286B1-1CDB-4DD0-A729-4F675A603994}" presName="horzSpace2" presStyleCnt="0"/>
      <dgm:spPr/>
    </dgm:pt>
    <dgm:pt modelId="{104D8CB5-8224-44A1-A7CC-AAC1DE17DF85}" type="pres">
      <dgm:prSet presAssocID="{C36286B1-1CDB-4DD0-A729-4F675A603994}" presName="tx2" presStyleLbl="revTx" presStyleIdx="3" presStyleCnt="7"/>
      <dgm:spPr/>
      <dgm:t>
        <a:bodyPr/>
        <a:lstStyle/>
        <a:p>
          <a:endParaRPr lang="es-ES"/>
        </a:p>
      </dgm:t>
    </dgm:pt>
    <dgm:pt modelId="{0D23CA85-80FD-436D-A97E-E76A1942044B}" type="pres">
      <dgm:prSet presAssocID="{C36286B1-1CDB-4DD0-A729-4F675A603994}" presName="vert2" presStyleCnt="0"/>
      <dgm:spPr/>
    </dgm:pt>
    <dgm:pt modelId="{9BB836CE-ACE0-4C9D-B412-96868026EE9D}" type="pres">
      <dgm:prSet presAssocID="{C36286B1-1CDB-4DD0-A729-4F675A603994}" presName="thinLine2b" presStyleLbl="callout" presStyleIdx="2" presStyleCnt="6"/>
      <dgm:spPr/>
    </dgm:pt>
    <dgm:pt modelId="{030A838D-707E-4418-9471-1A8A87707923}" type="pres">
      <dgm:prSet presAssocID="{C36286B1-1CDB-4DD0-A729-4F675A603994}" presName="vertSpace2b" presStyleCnt="0"/>
      <dgm:spPr/>
    </dgm:pt>
    <dgm:pt modelId="{077AE320-1B57-4451-94CD-67039CF820FB}" type="pres">
      <dgm:prSet presAssocID="{E1867AAA-F808-4668-ACC6-245A5AF6690C}" presName="horz2" presStyleCnt="0"/>
      <dgm:spPr/>
    </dgm:pt>
    <dgm:pt modelId="{A22D4317-8EF0-4F42-96C4-7DB5C1BC2460}" type="pres">
      <dgm:prSet presAssocID="{E1867AAA-F808-4668-ACC6-245A5AF6690C}" presName="horzSpace2" presStyleCnt="0"/>
      <dgm:spPr/>
    </dgm:pt>
    <dgm:pt modelId="{6EC775E4-5FE3-4A87-B108-B08DF709897B}" type="pres">
      <dgm:prSet presAssocID="{E1867AAA-F808-4668-ACC6-245A5AF6690C}" presName="tx2" presStyleLbl="revTx" presStyleIdx="4" presStyleCnt="7"/>
      <dgm:spPr/>
      <dgm:t>
        <a:bodyPr/>
        <a:lstStyle/>
        <a:p>
          <a:endParaRPr lang="es-ES"/>
        </a:p>
      </dgm:t>
    </dgm:pt>
    <dgm:pt modelId="{44242FC8-9DF2-4CF8-85A1-6CAA4F56A3CC}" type="pres">
      <dgm:prSet presAssocID="{E1867AAA-F808-4668-ACC6-245A5AF6690C}" presName="vert2" presStyleCnt="0"/>
      <dgm:spPr/>
    </dgm:pt>
    <dgm:pt modelId="{D9746D3E-0A72-44D5-9FB3-534E5A14FFCD}" type="pres">
      <dgm:prSet presAssocID="{E1867AAA-F808-4668-ACC6-245A5AF6690C}" presName="thinLine2b" presStyleLbl="callout" presStyleIdx="3" presStyleCnt="6"/>
      <dgm:spPr/>
    </dgm:pt>
    <dgm:pt modelId="{ACA3246D-9A18-4120-BFC0-A66CC0D0D062}" type="pres">
      <dgm:prSet presAssocID="{E1867AAA-F808-4668-ACC6-245A5AF6690C}" presName="vertSpace2b" presStyleCnt="0"/>
      <dgm:spPr/>
    </dgm:pt>
    <dgm:pt modelId="{9C75CB1B-3152-4A77-8379-C3F5C12A36F2}" type="pres">
      <dgm:prSet presAssocID="{EEC04763-DD55-4B62-A8F8-66C5D136C197}" presName="horz2" presStyleCnt="0"/>
      <dgm:spPr/>
    </dgm:pt>
    <dgm:pt modelId="{BD9AD2B9-9661-45E8-91F9-2598FD14E157}" type="pres">
      <dgm:prSet presAssocID="{EEC04763-DD55-4B62-A8F8-66C5D136C197}" presName="horzSpace2" presStyleCnt="0"/>
      <dgm:spPr/>
    </dgm:pt>
    <dgm:pt modelId="{EB5604E5-8442-493F-B3AE-56D80AE2BFC5}" type="pres">
      <dgm:prSet presAssocID="{EEC04763-DD55-4B62-A8F8-66C5D136C197}" presName="tx2" presStyleLbl="revTx" presStyleIdx="5" presStyleCnt="7"/>
      <dgm:spPr/>
      <dgm:t>
        <a:bodyPr/>
        <a:lstStyle/>
        <a:p>
          <a:endParaRPr lang="es-ES"/>
        </a:p>
      </dgm:t>
    </dgm:pt>
    <dgm:pt modelId="{C2A560E6-C93E-4EBF-BC87-312DC9F08490}" type="pres">
      <dgm:prSet presAssocID="{EEC04763-DD55-4B62-A8F8-66C5D136C197}" presName="vert2" presStyleCnt="0"/>
      <dgm:spPr/>
    </dgm:pt>
    <dgm:pt modelId="{546A7BAC-C9F0-424D-9B42-1713A9DA594F}" type="pres">
      <dgm:prSet presAssocID="{EEC04763-DD55-4B62-A8F8-66C5D136C197}" presName="thinLine2b" presStyleLbl="callout" presStyleIdx="4" presStyleCnt="6"/>
      <dgm:spPr/>
    </dgm:pt>
    <dgm:pt modelId="{AD5F2CD7-9CF7-4A3B-9224-6A01DBB1B97E}" type="pres">
      <dgm:prSet presAssocID="{EEC04763-DD55-4B62-A8F8-66C5D136C197}" presName="vertSpace2b" presStyleCnt="0"/>
      <dgm:spPr/>
    </dgm:pt>
    <dgm:pt modelId="{3E03BF3E-4217-48C2-A187-9A4CE2B76D57}" type="pres">
      <dgm:prSet presAssocID="{99B82C12-B012-4C73-99B8-ED0E00AF80E2}" presName="horz2" presStyleCnt="0"/>
      <dgm:spPr/>
    </dgm:pt>
    <dgm:pt modelId="{6C129260-B232-4ECC-A4F3-F32A8C4EA15A}" type="pres">
      <dgm:prSet presAssocID="{99B82C12-B012-4C73-99B8-ED0E00AF80E2}" presName="horzSpace2" presStyleCnt="0"/>
      <dgm:spPr/>
    </dgm:pt>
    <dgm:pt modelId="{6BC9E433-C8FB-4F4F-B6A3-D9593EA06F37}" type="pres">
      <dgm:prSet presAssocID="{99B82C12-B012-4C73-99B8-ED0E00AF80E2}" presName="tx2" presStyleLbl="revTx" presStyleIdx="6" presStyleCnt="7"/>
      <dgm:spPr/>
      <dgm:t>
        <a:bodyPr/>
        <a:lstStyle/>
        <a:p>
          <a:endParaRPr lang="es-ES"/>
        </a:p>
      </dgm:t>
    </dgm:pt>
    <dgm:pt modelId="{69C045CA-D832-47DC-A527-E0EC214862CE}" type="pres">
      <dgm:prSet presAssocID="{99B82C12-B012-4C73-99B8-ED0E00AF80E2}" presName="vert2" presStyleCnt="0"/>
      <dgm:spPr/>
    </dgm:pt>
    <dgm:pt modelId="{C7EB97B6-0E95-4909-83B8-A07A14CDD5DF}" type="pres">
      <dgm:prSet presAssocID="{99B82C12-B012-4C73-99B8-ED0E00AF80E2}" presName="thinLine2b" presStyleLbl="callout" presStyleIdx="5" presStyleCnt="6"/>
      <dgm:spPr/>
    </dgm:pt>
    <dgm:pt modelId="{2DEB3E6E-252D-43A1-B6F0-98A5679A092F}" type="pres">
      <dgm:prSet presAssocID="{99B82C12-B012-4C73-99B8-ED0E00AF80E2}" presName="vertSpace2b" presStyleCnt="0"/>
      <dgm:spPr/>
    </dgm:pt>
  </dgm:ptLst>
  <dgm:cxnLst>
    <dgm:cxn modelId="{CA3BB26E-1F4E-4D26-A091-3185DE9A0D3B}" type="presOf" srcId="{99B82C12-B012-4C73-99B8-ED0E00AF80E2}" destId="{6BC9E433-C8FB-4F4F-B6A3-D9593EA06F37}" srcOrd="0" destOrd="0" presId="urn:microsoft.com/office/officeart/2008/layout/LinedList"/>
    <dgm:cxn modelId="{39E0B245-B7E3-4246-97C5-17EBD2047A7E}" type="presOf" srcId="{C36286B1-1CDB-4DD0-A729-4F675A603994}" destId="{104D8CB5-8224-44A1-A7CC-AAC1DE17DF85}" srcOrd="0" destOrd="0" presId="urn:microsoft.com/office/officeart/2008/layout/LinedList"/>
    <dgm:cxn modelId="{8CB7AAE3-DD22-4A14-864B-56C4C7849FDF}" srcId="{733F4555-29B3-441E-87EA-C9520FC5B6CB}" destId="{99B82C12-B012-4C73-99B8-ED0E00AF80E2}" srcOrd="5" destOrd="0" parTransId="{EE4B4EA6-A9E7-4E43-AB79-981CA1F7F9D0}" sibTransId="{4476D385-6D3A-4D77-BAFA-887D879EFAF1}"/>
    <dgm:cxn modelId="{5F217381-B6E8-4963-9B31-8BE38E8AED9E}" srcId="{733F4555-29B3-441E-87EA-C9520FC5B6CB}" destId="{E1867AAA-F808-4668-ACC6-245A5AF6690C}" srcOrd="3" destOrd="0" parTransId="{36D8F979-C2DB-4094-899D-0430D4002EB6}" sibTransId="{202E3D7D-4145-4CCC-9E8D-437DACFEABAA}"/>
    <dgm:cxn modelId="{DC3DB410-DE51-4B92-AD47-CE9AEE27C995}" type="presOf" srcId="{E1867AAA-F808-4668-ACC6-245A5AF6690C}" destId="{6EC775E4-5FE3-4A87-B108-B08DF709897B}" srcOrd="0" destOrd="0" presId="urn:microsoft.com/office/officeart/2008/layout/LinedList"/>
    <dgm:cxn modelId="{2B1EA559-E3E3-4E9A-9CD1-FBA191D2F784}" type="presOf" srcId="{616E007D-21A2-4659-B42C-865B148C4ECE}" destId="{38E5751A-4C31-4F1C-AA28-7A30C041E6AB}" srcOrd="0" destOrd="0" presId="urn:microsoft.com/office/officeart/2008/layout/LinedList"/>
    <dgm:cxn modelId="{7DD67886-C87F-4A79-A3F8-50142B4CBCFF}" srcId="{616E007D-21A2-4659-B42C-865B148C4ECE}" destId="{733F4555-29B3-441E-87EA-C9520FC5B6CB}" srcOrd="0" destOrd="0" parTransId="{F9470FA8-EA2D-482A-BB73-59DFD07C676E}" sibTransId="{117D0B32-EEA7-45CD-AFAE-FBE5E16E515A}"/>
    <dgm:cxn modelId="{8569B66B-DC09-4A15-B4A3-24C19FD7A66B}" type="presOf" srcId="{EEC04763-DD55-4B62-A8F8-66C5D136C197}" destId="{EB5604E5-8442-493F-B3AE-56D80AE2BFC5}" srcOrd="0" destOrd="0" presId="urn:microsoft.com/office/officeart/2008/layout/LinedList"/>
    <dgm:cxn modelId="{33834A53-5D89-4EF4-B07A-0BBED7EDAF61}" type="presOf" srcId="{733F4555-29B3-441E-87EA-C9520FC5B6CB}" destId="{7885F04D-23B1-4011-9563-361D64A66D59}" srcOrd="0" destOrd="0" presId="urn:microsoft.com/office/officeart/2008/layout/LinedList"/>
    <dgm:cxn modelId="{9D46D3D5-6EEA-42A7-A85C-7B3E33CA4D3A}" srcId="{733F4555-29B3-441E-87EA-C9520FC5B6CB}" destId="{C36286B1-1CDB-4DD0-A729-4F675A603994}" srcOrd="2" destOrd="0" parTransId="{922E7A8E-FCF8-42D1-B48F-BD7000535BF0}" sibTransId="{2445AAC7-4CB8-4DB1-9DF8-DAEA7E7D8E41}"/>
    <dgm:cxn modelId="{AD096226-3F58-404D-867C-6F870246DC3E}" type="presOf" srcId="{9489325E-60A8-49C1-AC38-80CE37FBFEEC}" destId="{5C8554AA-AB6E-47EA-9B31-6CB5EAD02324}" srcOrd="0" destOrd="0" presId="urn:microsoft.com/office/officeart/2008/layout/LinedList"/>
    <dgm:cxn modelId="{072D0812-AC8D-4192-93C9-3C6EF5209626}" srcId="{733F4555-29B3-441E-87EA-C9520FC5B6CB}" destId="{EEC04763-DD55-4B62-A8F8-66C5D136C197}" srcOrd="4" destOrd="0" parTransId="{981DD9F1-55A0-4DBA-A44D-F75734882919}" sibTransId="{11E470B5-8B45-4068-A40D-F1985D35C5BE}"/>
    <dgm:cxn modelId="{70A6B922-8504-4F5A-91BF-78FA74BA2959}" srcId="{733F4555-29B3-441E-87EA-C9520FC5B6CB}" destId="{9489325E-60A8-49C1-AC38-80CE37FBFEEC}" srcOrd="1" destOrd="0" parTransId="{A87864A8-8C6B-4448-95C4-FA56CDCCAD27}" sibTransId="{29729D7A-3BD6-460B-8D99-CA1D27B97094}"/>
    <dgm:cxn modelId="{F8E422CB-F00C-4488-97C2-A9971332864F}" type="presOf" srcId="{7210E7DF-ACD4-4B22-9E91-A85ABBFD3CD6}" destId="{71C547A7-7A03-43C6-A799-B96468890744}" srcOrd="0" destOrd="0" presId="urn:microsoft.com/office/officeart/2008/layout/LinedList"/>
    <dgm:cxn modelId="{C0B3C6FF-2FB4-43FF-9F1C-9C64FE689CEE}" srcId="{733F4555-29B3-441E-87EA-C9520FC5B6CB}" destId="{7210E7DF-ACD4-4B22-9E91-A85ABBFD3CD6}" srcOrd="0" destOrd="0" parTransId="{ACDB53F3-DF3D-42B3-9C06-B24889F564D9}" sibTransId="{B6CEA334-2E37-43E9-907C-9812F2A968A5}"/>
    <dgm:cxn modelId="{74C365A0-41C1-4CAD-A94C-99FBBF7EC20E}" type="presParOf" srcId="{38E5751A-4C31-4F1C-AA28-7A30C041E6AB}" destId="{CD24095F-54A9-4C3A-844D-C2FEE3A4C6DC}" srcOrd="0" destOrd="0" presId="urn:microsoft.com/office/officeart/2008/layout/LinedList"/>
    <dgm:cxn modelId="{06B1B942-CE61-4708-89C3-454046DC597C}" type="presParOf" srcId="{38E5751A-4C31-4F1C-AA28-7A30C041E6AB}" destId="{73EEA8E0-33DB-4AC8-8C99-55989BCFDE47}" srcOrd="1" destOrd="0" presId="urn:microsoft.com/office/officeart/2008/layout/LinedList"/>
    <dgm:cxn modelId="{01F39BC5-3904-4D2C-8EE7-4EF32C14029B}" type="presParOf" srcId="{73EEA8E0-33DB-4AC8-8C99-55989BCFDE47}" destId="{7885F04D-23B1-4011-9563-361D64A66D59}" srcOrd="0" destOrd="0" presId="urn:microsoft.com/office/officeart/2008/layout/LinedList"/>
    <dgm:cxn modelId="{C3AC1EE0-3F42-489B-AA13-402FAD25E65D}" type="presParOf" srcId="{73EEA8E0-33DB-4AC8-8C99-55989BCFDE47}" destId="{2104137A-BFBB-4358-9368-4459011A3CFD}" srcOrd="1" destOrd="0" presId="urn:microsoft.com/office/officeart/2008/layout/LinedList"/>
    <dgm:cxn modelId="{E785C83C-EA0E-4B53-9F87-C7FC432F0C16}" type="presParOf" srcId="{2104137A-BFBB-4358-9368-4459011A3CFD}" destId="{E39A23FA-738A-4814-951F-6D0990D94B6A}" srcOrd="0" destOrd="0" presId="urn:microsoft.com/office/officeart/2008/layout/LinedList"/>
    <dgm:cxn modelId="{DD6905C7-5A9A-4A1C-9869-21E278458D58}" type="presParOf" srcId="{2104137A-BFBB-4358-9368-4459011A3CFD}" destId="{ECA9DA4D-AE01-47E6-AC2A-9F651CBF48B5}" srcOrd="1" destOrd="0" presId="urn:microsoft.com/office/officeart/2008/layout/LinedList"/>
    <dgm:cxn modelId="{C38A5187-E03E-45CE-9DF0-79FD204875FA}" type="presParOf" srcId="{ECA9DA4D-AE01-47E6-AC2A-9F651CBF48B5}" destId="{F869B825-AFCE-4882-97A7-934DC017105C}" srcOrd="0" destOrd="0" presId="urn:microsoft.com/office/officeart/2008/layout/LinedList"/>
    <dgm:cxn modelId="{1F9D4F56-43E0-4152-91E8-95607BD47AB5}" type="presParOf" srcId="{ECA9DA4D-AE01-47E6-AC2A-9F651CBF48B5}" destId="{71C547A7-7A03-43C6-A799-B96468890744}" srcOrd="1" destOrd="0" presId="urn:microsoft.com/office/officeart/2008/layout/LinedList"/>
    <dgm:cxn modelId="{3B5852C2-9EFE-45F6-B91D-D008B51B8172}" type="presParOf" srcId="{ECA9DA4D-AE01-47E6-AC2A-9F651CBF48B5}" destId="{1C02487C-599A-44D7-B4AB-C638271713C9}" srcOrd="2" destOrd="0" presId="urn:microsoft.com/office/officeart/2008/layout/LinedList"/>
    <dgm:cxn modelId="{0978A13A-7B7F-4CA1-9CD7-36C4E2A2712C}" type="presParOf" srcId="{2104137A-BFBB-4358-9368-4459011A3CFD}" destId="{BE576F7E-182B-4180-A26D-517C3718BF57}" srcOrd="2" destOrd="0" presId="urn:microsoft.com/office/officeart/2008/layout/LinedList"/>
    <dgm:cxn modelId="{A826E037-B4AD-41E3-B78B-D768C58FF859}" type="presParOf" srcId="{2104137A-BFBB-4358-9368-4459011A3CFD}" destId="{F5DAADDE-63EE-4994-8BB8-05510B0DCC3B}" srcOrd="3" destOrd="0" presId="urn:microsoft.com/office/officeart/2008/layout/LinedList"/>
    <dgm:cxn modelId="{B047C2B0-B0F7-45E5-91CB-060DDBCA488E}" type="presParOf" srcId="{2104137A-BFBB-4358-9368-4459011A3CFD}" destId="{32C14278-9882-4E19-851C-16BB8E26F045}" srcOrd="4" destOrd="0" presId="urn:microsoft.com/office/officeart/2008/layout/LinedList"/>
    <dgm:cxn modelId="{A59A53AF-5FDA-4240-8D32-239B590FADE9}" type="presParOf" srcId="{32C14278-9882-4E19-851C-16BB8E26F045}" destId="{CB197000-B002-48C4-BA46-836548E6AC65}" srcOrd="0" destOrd="0" presId="urn:microsoft.com/office/officeart/2008/layout/LinedList"/>
    <dgm:cxn modelId="{085B59F9-5D8D-4AC3-84A3-F6FA9D24D900}" type="presParOf" srcId="{32C14278-9882-4E19-851C-16BB8E26F045}" destId="{5C8554AA-AB6E-47EA-9B31-6CB5EAD02324}" srcOrd="1" destOrd="0" presId="urn:microsoft.com/office/officeart/2008/layout/LinedList"/>
    <dgm:cxn modelId="{FD1242D7-9596-4859-B909-188176971965}" type="presParOf" srcId="{32C14278-9882-4E19-851C-16BB8E26F045}" destId="{5C9A3E6F-C6C5-442D-B4C6-EF9951B03184}" srcOrd="2" destOrd="0" presId="urn:microsoft.com/office/officeart/2008/layout/LinedList"/>
    <dgm:cxn modelId="{E791E66A-3647-4E44-8C89-5300A0067632}" type="presParOf" srcId="{2104137A-BFBB-4358-9368-4459011A3CFD}" destId="{30228D81-17B5-4D06-8C4B-DAE993334019}" srcOrd="5" destOrd="0" presId="urn:microsoft.com/office/officeart/2008/layout/LinedList"/>
    <dgm:cxn modelId="{703CBD76-1860-4BEF-97ED-FB5D54512DF8}" type="presParOf" srcId="{2104137A-BFBB-4358-9368-4459011A3CFD}" destId="{39F717E9-793E-491A-929E-BD6954A747F2}" srcOrd="6" destOrd="0" presId="urn:microsoft.com/office/officeart/2008/layout/LinedList"/>
    <dgm:cxn modelId="{74D24602-C0D8-4061-B77F-806122A2E5C8}" type="presParOf" srcId="{2104137A-BFBB-4358-9368-4459011A3CFD}" destId="{8F41616A-F327-442B-95CC-D8EBEF39F166}" srcOrd="7" destOrd="0" presId="urn:microsoft.com/office/officeart/2008/layout/LinedList"/>
    <dgm:cxn modelId="{F443CDC1-B68C-4F5D-9A8D-B0707C03D848}" type="presParOf" srcId="{8F41616A-F327-442B-95CC-D8EBEF39F166}" destId="{DC0C13A8-A12C-4067-B211-1A335718CABC}" srcOrd="0" destOrd="0" presId="urn:microsoft.com/office/officeart/2008/layout/LinedList"/>
    <dgm:cxn modelId="{F55E4162-6A37-4E90-B5D9-932726DDC80F}" type="presParOf" srcId="{8F41616A-F327-442B-95CC-D8EBEF39F166}" destId="{104D8CB5-8224-44A1-A7CC-AAC1DE17DF85}" srcOrd="1" destOrd="0" presId="urn:microsoft.com/office/officeart/2008/layout/LinedList"/>
    <dgm:cxn modelId="{B04B41D3-5681-4A23-84C9-28CB84997D93}" type="presParOf" srcId="{8F41616A-F327-442B-95CC-D8EBEF39F166}" destId="{0D23CA85-80FD-436D-A97E-E76A1942044B}" srcOrd="2" destOrd="0" presId="urn:microsoft.com/office/officeart/2008/layout/LinedList"/>
    <dgm:cxn modelId="{3F0B9F4B-B649-408F-B287-4BB7F4FA207E}" type="presParOf" srcId="{2104137A-BFBB-4358-9368-4459011A3CFD}" destId="{9BB836CE-ACE0-4C9D-B412-96868026EE9D}" srcOrd="8" destOrd="0" presId="urn:microsoft.com/office/officeart/2008/layout/LinedList"/>
    <dgm:cxn modelId="{66C3726B-A52A-42A4-B7D5-681A63E4F96C}" type="presParOf" srcId="{2104137A-BFBB-4358-9368-4459011A3CFD}" destId="{030A838D-707E-4418-9471-1A8A87707923}" srcOrd="9" destOrd="0" presId="urn:microsoft.com/office/officeart/2008/layout/LinedList"/>
    <dgm:cxn modelId="{9AEC15F0-620E-40D0-ABB5-4066560FA324}" type="presParOf" srcId="{2104137A-BFBB-4358-9368-4459011A3CFD}" destId="{077AE320-1B57-4451-94CD-67039CF820FB}" srcOrd="10" destOrd="0" presId="urn:microsoft.com/office/officeart/2008/layout/LinedList"/>
    <dgm:cxn modelId="{5D2607DB-3AEA-4A34-9E99-593F8F8241A9}" type="presParOf" srcId="{077AE320-1B57-4451-94CD-67039CF820FB}" destId="{A22D4317-8EF0-4F42-96C4-7DB5C1BC2460}" srcOrd="0" destOrd="0" presId="urn:microsoft.com/office/officeart/2008/layout/LinedList"/>
    <dgm:cxn modelId="{EF6DAD79-2A23-4C8D-AF03-063365263BE3}" type="presParOf" srcId="{077AE320-1B57-4451-94CD-67039CF820FB}" destId="{6EC775E4-5FE3-4A87-B108-B08DF709897B}" srcOrd="1" destOrd="0" presId="urn:microsoft.com/office/officeart/2008/layout/LinedList"/>
    <dgm:cxn modelId="{7190BA85-96AA-4B0F-BEE9-D06C64FF9035}" type="presParOf" srcId="{077AE320-1B57-4451-94CD-67039CF820FB}" destId="{44242FC8-9DF2-4CF8-85A1-6CAA4F56A3CC}" srcOrd="2" destOrd="0" presId="urn:microsoft.com/office/officeart/2008/layout/LinedList"/>
    <dgm:cxn modelId="{EB5A636C-B4A2-4AE6-AC52-15FC0E9A544F}" type="presParOf" srcId="{2104137A-BFBB-4358-9368-4459011A3CFD}" destId="{D9746D3E-0A72-44D5-9FB3-534E5A14FFCD}" srcOrd="11" destOrd="0" presId="urn:microsoft.com/office/officeart/2008/layout/LinedList"/>
    <dgm:cxn modelId="{01B3848C-93C0-4A5B-86BC-793864E27178}" type="presParOf" srcId="{2104137A-BFBB-4358-9368-4459011A3CFD}" destId="{ACA3246D-9A18-4120-BFC0-A66CC0D0D062}" srcOrd="12" destOrd="0" presId="urn:microsoft.com/office/officeart/2008/layout/LinedList"/>
    <dgm:cxn modelId="{ED2EE20A-2F06-4A93-8513-6068DF9405AC}" type="presParOf" srcId="{2104137A-BFBB-4358-9368-4459011A3CFD}" destId="{9C75CB1B-3152-4A77-8379-C3F5C12A36F2}" srcOrd="13" destOrd="0" presId="urn:microsoft.com/office/officeart/2008/layout/LinedList"/>
    <dgm:cxn modelId="{AC41D8CF-7646-4D4D-9C38-3359184F2520}" type="presParOf" srcId="{9C75CB1B-3152-4A77-8379-C3F5C12A36F2}" destId="{BD9AD2B9-9661-45E8-91F9-2598FD14E157}" srcOrd="0" destOrd="0" presId="urn:microsoft.com/office/officeart/2008/layout/LinedList"/>
    <dgm:cxn modelId="{02189E80-14BE-40B3-83AC-387E2A113672}" type="presParOf" srcId="{9C75CB1B-3152-4A77-8379-C3F5C12A36F2}" destId="{EB5604E5-8442-493F-B3AE-56D80AE2BFC5}" srcOrd="1" destOrd="0" presId="urn:microsoft.com/office/officeart/2008/layout/LinedList"/>
    <dgm:cxn modelId="{4F59915E-DA2D-4AFF-84AA-2482984A6775}" type="presParOf" srcId="{9C75CB1B-3152-4A77-8379-C3F5C12A36F2}" destId="{C2A560E6-C93E-4EBF-BC87-312DC9F08490}" srcOrd="2" destOrd="0" presId="urn:microsoft.com/office/officeart/2008/layout/LinedList"/>
    <dgm:cxn modelId="{0D67679C-E6AA-400E-BCC4-BBB8EE89DD9E}" type="presParOf" srcId="{2104137A-BFBB-4358-9368-4459011A3CFD}" destId="{546A7BAC-C9F0-424D-9B42-1713A9DA594F}" srcOrd="14" destOrd="0" presId="urn:microsoft.com/office/officeart/2008/layout/LinedList"/>
    <dgm:cxn modelId="{5F8D8AED-DBD2-4D66-B85B-C16924DA4361}" type="presParOf" srcId="{2104137A-BFBB-4358-9368-4459011A3CFD}" destId="{AD5F2CD7-9CF7-4A3B-9224-6A01DBB1B97E}" srcOrd="15" destOrd="0" presId="urn:microsoft.com/office/officeart/2008/layout/LinedList"/>
    <dgm:cxn modelId="{A7EDDD04-50B5-4C7A-9C64-E6697D97B549}" type="presParOf" srcId="{2104137A-BFBB-4358-9368-4459011A3CFD}" destId="{3E03BF3E-4217-48C2-A187-9A4CE2B76D57}" srcOrd="16" destOrd="0" presId="urn:microsoft.com/office/officeart/2008/layout/LinedList"/>
    <dgm:cxn modelId="{629D9920-74BF-4CBA-BD02-7E2CA10A69DC}" type="presParOf" srcId="{3E03BF3E-4217-48C2-A187-9A4CE2B76D57}" destId="{6C129260-B232-4ECC-A4F3-F32A8C4EA15A}" srcOrd="0" destOrd="0" presId="urn:microsoft.com/office/officeart/2008/layout/LinedList"/>
    <dgm:cxn modelId="{006285DD-D23A-4B2E-A5A3-6737A6804C4D}" type="presParOf" srcId="{3E03BF3E-4217-48C2-A187-9A4CE2B76D57}" destId="{6BC9E433-C8FB-4F4F-B6A3-D9593EA06F37}" srcOrd="1" destOrd="0" presId="urn:microsoft.com/office/officeart/2008/layout/LinedList"/>
    <dgm:cxn modelId="{3D295370-BFA9-41F4-920D-EE93EE2D5A8B}" type="presParOf" srcId="{3E03BF3E-4217-48C2-A187-9A4CE2B76D57}" destId="{69C045CA-D832-47DC-A527-E0EC214862CE}" srcOrd="2" destOrd="0" presId="urn:microsoft.com/office/officeart/2008/layout/LinedList"/>
    <dgm:cxn modelId="{13F030B8-1009-44EF-9980-FA7ACE895447}" type="presParOf" srcId="{2104137A-BFBB-4358-9368-4459011A3CFD}" destId="{C7EB97B6-0E95-4909-83B8-A07A14CDD5DF}" srcOrd="17" destOrd="0" presId="urn:microsoft.com/office/officeart/2008/layout/LinedList"/>
    <dgm:cxn modelId="{457DD0CF-E4EC-4967-8807-393DE40EB908}" type="presParOf" srcId="{2104137A-BFBB-4358-9368-4459011A3CFD}" destId="{2DEB3E6E-252D-43A1-B6F0-98A5679A092F}"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6E007D-21A2-4659-B42C-865B148C4EC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733F4555-29B3-441E-87EA-C9520FC5B6CB}">
      <dgm:prSet phldrT="[Texto]"/>
      <dgm:spPr/>
      <dgm:t>
        <a:bodyPr/>
        <a:lstStyle/>
        <a:p>
          <a:r>
            <a:rPr lang="es-ES" dirty="0" smtClean="0"/>
            <a:t>Director del centro educativo.</a:t>
          </a:r>
          <a:endParaRPr lang="en-GB" dirty="0"/>
        </a:p>
      </dgm:t>
    </dgm:pt>
    <dgm:pt modelId="{F9470FA8-EA2D-482A-BB73-59DFD07C676E}" type="parTrans" cxnId="{7DD67886-C87F-4A79-A3F8-50142B4CBCFF}">
      <dgm:prSet/>
      <dgm:spPr/>
      <dgm:t>
        <a:bodyPr/>
        <a:lstStyle/>
        <a:p>
          <a:endParaRPr lang="en-GB"/>
        </a:p>
      </dgm:t>
    </dgm:pt>
    <dgm:pt modelId="{117D0B32-EEA7-45CD-AFAE-FBE5E16E515A}" type="sibTrans" cxnId="{7DD67886-C87F-4A79-A3F8-50142B4CBCFF}">
      <dgm:prSet/>
      <dgm:spPr/>
      <dgm:t>
        <a:bodyPr/>
        <a:lstStyle/>
        <a:p>
          <a:endParaRPr lang="en-GB"/>
        </a:p>
      </dgm:t>
    </dgm:pt>
    <dgm:pt modelId="{A7FC4224-9DAC-4E23-B57E-10DB265A3393}">
      <dgm:prSet phldrT="[Texto]"/>
      <dgm:spPr/>
      <dgm:t>
        <a:bodyPr/>
        <a:lstStyle/>
        <a:p>
          <a:r>
            <a:rPr lang="es-ES" dirty="0" smtClean="0"/>
            <a:t>Jefe de Estudios.</a:t>
          </a:r>
          <a:endParaRPr lang="en-GB" dirty="0"/>
        </a:p>
      </dgm:t>
    </dgm:pt>
    <dgm:pt modelId="{41739C80-EE6F-4CD6-806C-6DF3E5279CE8}" type="parTrans" cxnId="{CF286E81-716E-4741-8A71-7F34B524945F}">
      <dgm:prSet/>
      <dgm:spPr/>
      <dgm:t>
        <a:bodyPr/>
        <a:lstStyle/>
        <a:p>
          <a:endParaRPr lang="en-GB"/>
        </a:p>
      </dgm:t>
    </dgm:pt>
    <dgm:pt modelId="{6BA8D92C-E09E-47F2-BC7E-F1A8B6156BF1}" type="sibTrans" cxnId="{CF286E81-716E-4741-8A71-7F34B524945F}">
      <dgm:prSet/>
      <dgm:spPr/>
      <dgm:t>
        <a:bodyPr/>
        <a:lstStyle/>
        <a:p>
          <a:endParaRPr lang="en-GB"/>
        </a:p>
      </dgm:t>
    </dgm:pt>
    <dgm:pt modelId="{C0D9022C-B639-46A5-BCCD-7C151375A801}">
      <dgm:prSet phldrT="[Texto]"/>
      <dgm:spPr/>
      <dgm:t>
        <a:bodyPr/>
        <a:lstStyle/>
        <a:p>
          <a:r>
            <a:rPr lang="es-ES" dirty="0" smtClean="0"/>
            <a:t>Coordinador del proyecto Erasmus+ en el centro.</a:t>
          </a:r>
          <a:endParaRPr lang="en-GB" dirty="0"/>
        </a:p>
      </dgm:t>
    </dgm:pt>
    <dgm:pt modelId="{64404EA8-FB1A-4107-8A49-3CEA73AB59A0}" type="parTrans" cxnId="{06641951-62EF-42A8-900A-FDF2DCF4915B}">
      <dgm:prSet/>
      <dgm:spPr/>
      <dgm:t>
        <a:bodyPr/>
        <a:lstStyle/>
        <a:p>
          <a:endParaRPr lang="en-GB"/>
        </a:p>
      </dgm:t>
    </dgm:pt>
    <dgm:pt modelId="{5F7B4281-2268-46E8-930D-33E27C2DD759}" type="sibTrans" cxnId="{06641951-62EF-42A8-900A-FDF2DCF4915B}">
      <dgm:prSet/>
      <dgm:spPr/>
      <dgm:t>
        <a:bodyPr/>
        <a:lstStyle/>
        <a:p>
          <a:endParaRPr lang="en-GB"/>
        </a:p>
      </dgm:t>
    </dgm:pt>
    <dgm:pt modelId="{968EAF6E-D376-4F7F-BC75-F75DA68AB6FB}">
      <dgm:prSet phldrT="[Texto]"/>
      <dgm:spPr/>
      <dgm:t>
        <a:bodyPr/>
        <a:lstStyle/>
        <a:p>
          <a:r>
            <a:rPr lang="es-ES" dirty="0" smtClean="0"/>
            <a:t>Miembro del SSBB y PPEE.</a:t>
          </a:r>
          <a:endParaRPr lang="en-GB" dirty="0"/>
        </a:p>
      </dgm:t>
    </dgm:pt>
    <dgm:pt modelId="{F4674C69-895A-4372-A8A2-6705C3D5AB40}" type="parTrans" cxnId="{5A3F2E44-DB8F-4528-B47C-BD6CC5494490}">
      <dgm:prSet/>
      <dgm:spPr/>
      <dgm:t>
        <a:bodyPr/>
        <a:lstStyle/>
        <a:p>
          <a:endParaRPr lang="en-GB"/>
        </a:p>
      </dgm:t>
    </dgm:pt>
    <dgm:pt modelId="{84B71511-1A64-477A-AA98-7EDBA45C5EB4}" type="sibTrans" cxnId="{5A3F2E44-DB8F-4528-B47C-BD6CC5494490}">
      <dgm:prSet/>
      <dgm:spPr/>
      <dgm:t>
        <a:bodyPr/>
        <a:lstStyle/>
        <a:p>
          <a:endParaRPr lang="en-GB"/>
        </a:p>
      </dgm:t>
    </dgm:pt>
    <dgm:pt modelId="{689CFC44-ADF5-4C1B-856D-8C5C819DCEEB}">
      <dgm:prSet phldrT="[Texto]"/>
      <dgm:spPr/>
      <dgm:t>
        <a:bodyPr/>
        <a:lstStyle/>
        <a:p>
          <a:r>
            <a:rPr lang="es-ES" dirty="0" smtClean="0"/>
            <a:t>2. Comisión de Selección </a:t>
          </a:r>
          <a:endParaRPr lang="en-GB" dirty="0"/>
        </a:p>
      </dgm:t>
    </dgm:pt>
    <dgm:pt modelId="{AEE592D4-F0F0-4519-BAC5-9B5A9D37A697}" type="parTrans" cxnId="{E44433AA-36F4-4314-ADA4-4E92C728D439}">
      <dgm:prSet/>
      <dgm:spPr/>
      <dgm:t>
        <a:bodyPr/>
        <a:lstStyle/>
        <a:p>
          <a:endParaRPr lang="en-GB"/>
        </a:p>
      </dgm:t>
    </dgm:pt>
    <dgm:pt modelId="{1BE20C87-C97D-4F5E-B3CD-8F7E0E4CFD79}" type="sibTrans" cxnId="{E44433AA-36F4-4314-ADA4-4E92C728D439}">
      <dgm:prSet/>
      <dgm:spPr/>
      <dgm:t>
        <a:bodyPr/>
        <a:lstStyle/>
        <a:p>
          <a:endParaRPr lang="en-GB"/>
        </a:p>
      </dgm:t>
    </dgm:pt>
    <dgm:pt modelId="{38E5751A-4C31-4F1C-AA28-7A30C041E6AB}" type="pres">
      <dgm:prSet presAssocID="{616E007D-21A2-4659-B42C-865B148C4ECE}" presName="vert0" presStyleCnt="0">
        <dgm:presLayoutVars>
          <dgm:dir/>
          <dgm:animOne val="branch"/>
          <dgm:animLvl val="lvl"/>
        </dgm:presLayoutVars>
      </dgm:prSet>
      <dgm:spPr/>
      <dgm:t>
        <a:bodyPr/>
        <a:lstStyle/>
        <a:p>
          <a:endParaRPr lang="es-ES"/>
        </a:p>
      </dgm:t>
    </dgm:pt>
    <dgm:pt modelId="{1B29A8F0-22E9-4A74-8B58-CDE0C9A2DE69}" type="pres">
      <dgm:prSet presAssocID="{689CFC44-ADF5-4C1B-856D-8C5C819DCEEB}" presName="thickLine" presStyleLbl="alignNode1" presStyleIdx="0" presStyleCnt="1"/>
      <dgm:spPr/>
    </dgm:pt>
    <dgm:pt modelId="{02C82C50-3398-42D9-B59D-84AA4081D80B}" type="pres">
      <dgm:prSet presAssocID="{689CFC44-ADF5-4C1B-856D-8C5C819DCEEB}" presName="horz1" presStyleCnt="0"/>
      <dgm:spPr/>
    </dgm:pt>
    <dgm:pt modelId="{38301A22-638E-43B8-BC63-38A28022E596}" type="pres">
      <dgm:prSet presAssocID="{689CFC44-ADF5-4C1B-856D-8C5C819DCEEB}" presName="tx1" presStyleLbl="revTx" presStyleIdx="0" presStyleCnt="5"/>
      <dgm:spPr/>
      <dgm:t>
        <a:bodyPr/>
        <a:lstStyle/>
        <a:p>
          <a:endParaRPr lang="en-GB"/>
        </a:p>
      </dgm:t>
    </dgm:pt>
    <dgm:pt modelId="{D833645C-C8A4-4586-AD0C-A79A006F4193}" type="pres">
      <dgm:prSet presAssocID="{689CFC44-ADF5-4C1B-856D-8C5C819DCEEB}" presName="vert1" presStyleCnt="0"/>
      <dgm:spPr/>
    </dgm:pt>
    <dgm:pt modelId="{9FB8F9B7-DF0E-463F-B1E6-F7BA7BB58C6F}" type="pres">
      <dgm:prSet presAssocID="{733F4555-29B3-441E-87EA-C9520FC5B6CB}" presName="vertSpace2a" presStyleCnt="0"/>
      <dgm:spPr/>
    </dgm:pt>
    <dgm:pt modelId="{7248FD4E-BDF5-4C03-BFB0-7AF1DBDC9815}" type="pres">
      <dgm:prSet presAssocID="{733F4555-29B3-441E-87EA-C9520FC5B6CB}" presName="horz2" presStyleCnt="0"/>
      <dgm:spPr/>
    </dgm:pt>
    <dgm:pt modelId="{DD506648-3123-41D9-8C5F-D413FA45B0ED}" type="pres">
      <dgm:prSet presAssocID="{733F4555-29B3-441E-87EA-C9520FC5B6CB}" presName="horzSpace2" presStyleCnt="0"/>
      <dgm:spPr/>
    </dgm:pt>
    <dgm:pt modelId="{1D27AF20-AC66-4D9F-A6B0-075F0FAF1299}" type="pres">
      <dgm:prSet presAssocID="{733F4555-29B3-441E-87EA-C9520FC5B6CB}" presName="tx2" presStyleLbl="revTx" presStyleIdx="1" presStyleCnt="5"/>
      <dgm:spPr/>
      <dgm:t>
        <a:bodyPr/>
        <a:lstStyle/>
        <a:p>
          <a:endParaRPr lang="en-GB"/>
        </a:p>
      </dgm:t>
    </dgm:pt>
    <dgm:pt modelId="{76227F0B-AE77-456C-806D-E41C44B54BC9}" type="pres">
      <dgm:prSet presAssocID="{733F4555-29B3-441E-87EA-C9520FC5B6CB}" presName="vert2" presStyleCnt="0"/>
      <dgm:spPr/>
    </dgm:pt>
    <dgm:pt modelId="{53EBEA20-4D79-4BFD-A765-00A8EAA3F497}" type="pres">
      <dgm:prSet presAssocID="{733F4555-29B3-441E-87EA-C9520FC5B6CB}" presName="thinLine2b" presStyleLbl="callout" presStyleIdx="0" presStyleCnt="4"/>
      <dgm:spPr/>
    </dgm:pt>
    <dgm:pt modelId="{3E918221-41BD-46E3-B47D-447FB3985637}" type="pres">
      <dgm:prSet presAssocID="{733F4555-29B3-441E-87EA-C9520FC5B6CB}" presName="vertSpace2b" presStyleCnt="0"/>
      <dgm:spPr/>
    </dgm:pt>
    <dgm:pt modelId="{D109EAA3-EA05-4340-9656-23496918ECAC}" type="pres">
      <dgm:prSet presAssocID="{A7FC4224-9DAC-4E23-B57E-10DB265A3393}" presName="horz2" presStyleCnt="0"/>
      <dgm:spPr/>
    </dgm:pt>
    <dgm:pt modelId="{6C53E1F8-8068-411B-AECF-6063FCC8BC63}" type="pres">
      <dgm:prSet presAssocID="{A7FC4224-9DAC-4E23-B57E-10DB265A3393}" presName="horzSpace2" presStyleCnt="0"/>
      <dgm:spPr/>
    </dgm:pt>
    <dgm:pt modelId="{C24B7A01-7E6C-49A7-AAC8-33099DA0BDFA}" type="pres">
      <dgm:prSet presAssocID="{A7FC4224-9DAC-4E23-B57E-10DB265A3393}" presName="tx2" presStyleLbl="revTx" presStyleIdx="2" presStyleCnt="5"/>
      <dgm:spPr/>
      <dgm:t>
        <a:bodyPr/>
        <a:lstStyle/>
        <a:p>
          <a:endParaRPr lang="en-GB"/>
        </a:p>
      </dgm:t>
    </dgm:pt>
    <dgm:pt modelId="{B9519017-D6CB-4EA9-A031-59C10DEFBB72}" type="pres">
      <dgm:prSet presAssocID="{A7FC4224-9DAC-4E23-B57E-10DB265A3393}" presName="vert2" presStyleCnt="0"/>
      <dgm:spPr/>
    </dgm:pt>
    <dgm:pt modelId="{6C2F2E7F-FD95-4E07-A503-BD7001D1B5C2}" type="pres">
      <dgm:prSet presAssocID="{A7FC4224-9DAC-4E23-B57E-10DB265A3393}" presName="thinLine2b" presStyleLbl="callout" presStyleIdx="1" presStyleCnt="4"/>
      <dgm:spPr/>
    </dgm:pt>
    <dgm:pt modelId="{3B36A2E4-0F3D-4C24-AEFA-E6F0902C7624}" type="pres">
      <dgm:prSet presAssocID="{A7FC4224-9DAC-4E23-B57E-10DB265A3393}" presName="vertSpace2b" presStyleCnt="0"/>
      <dgm:spPr/>
    </dgm:pt>
    <dgm:pt modelId="{128C5440-67C3-4AE6-BE5D-FBFEBF5F762D}" type="pres">
      <dgm:prSet presAssocID="{C0D9022C-B639-46A5-BCCD-7C151375A801}" presName="horz2" presStyleCnt="0"/>
      <dgm:spPr/>
    </dgm:pt>
    <dgm:pt modelId="{26438A4F-9C37-4154-8AA6-29B3136421B3}" type="pres">
      <dgm:prSet presAssocID="{C0D9022C-B639-46A5-BCCD-7C151375A801}" presName="horzSpace2" presStyleCnt="0"/>
      <dgm:spPr/>
    </dgm:pt>
    <dgm:pt modelId="{D03468D4-33F6-4B49-BE2F-CC2D597236FE}" type="pres">
      <dgm:prSet presAssocID="{C0D9022C-B639-46A5-BCCD-7C151375A801}" presName="tx2" presStyleLbl="revTx" presStyleIdx="3" presStyleCnt="5"/>
      <dgm:spPr/>
      <dgm:t>
        <a:bodyPr/>
        <a:lstStyle/>
        <a:p>
          <a:endParaRPr lang="en-GB"/>
        </a:p>
      </dgm:t>
    </dgm:pt>
    <dgm:pt modelId="{869AD231-62CD-4CAD-9629-4FCB7BFD5B46}" type="pres">
      <dgm:prSet presAssocID="{C0D9022C-B639-46A5-BCCD-7C151375A801}" presName="vert2" presStyleCnt="0"/>
      <dgm:spPr/>
    </dgm:pt>
    <dgm:pt modelId="{8D8968E2-74CC-4497-B25F-C2C6A6975CEB}" type="pres">
      <dgm:prSet presAssocID="{C0D9022C-B639-46A5-BCCD-7C151375A801}" presName="thinLine2b" presStyleLbl="callout" presStyleIdx="2" presStyleCnt="4"/>
      <dgm:spPr/>
    </dgm:pt>
    <dgm:pt modelId="{21D9DAA1-3139-4982-A6FD-1FA218E5A51D}" type="pres">
      <dgm:prSet presAssocID="{C0D9022C-B639-46A5-BCCD-7C151375A801}" presName="vertSpace2b" presStyleCnt="0"/>
      <dgm:spPr/>
    </dgm:pt>
    <dgm:pt modelId="{29F1F537-E3B5-4AE9-BDB6-88E8D4C9C8D9}" type="pres">
      <dgm:prSet presAssocID="{968EAF6E-D376-4F7F-BC75-F75DA68AB6FB}" presName="horz2" presStyleCnt="0"/>
      <dgm:spPr/>
    </dgm:pt>
    <dgm:pt modelId="{483828ED-D54B-4034-936B-7D74985A4944}" type="pres">
      <dgm:prSet presAssocID="{968EAF6E-D376-4F7F-BC75-F75DA68AB6FB}" presName="horzSpace2" presStyleCnt="0"/>
      <dgm:spPr/>
    </dgm:pt>
    <dgm:pt modelId="{E9F70B75-1FF8-46BF-8C01-630CEFD55CFA}" type="pres">
      <dgm:prSet presAssocID="{968EAF6E-D376-4F7F-BC75-F75DA68AB6FB}" presName="tx2" presStyleLbl="revTx" presStyleIdx="4" presStyleCnt="5"/>
      <dgm:spPr/>
      <dgm:t>
        <a:bodyPr/>
        <a:lstStyle/>
        <a:p>
          <a:endParaRPr lang="en-GB"/>
        </a:p>
      </dgm:t>
    </dgm:pt>
    <dgm:pt modelId="{42CC9530-7FAA-4B42-828F-F43450C72DD1}" type="pres">
      <dgm:prSet presAssocID="{968EAF6E-D376-4F7F-BC75-F75DA68AB6FB}" presName="vert2" presStyleCnt="0"/>
      <dgm:spPr/>
    </dgm:pt>
    <dgm:pt modelId="{953271F8-5DD9-4254-94A5-91F2D8F40903}" type="pres">
      <dgm:prSet presAssocID="{968EAF6E-D376-4F7F-BC75-F75DA68AB6FB}" presName="thinLine2b" presStyleLbl="callout" presStyleIdx="3" presStyleCnt="4"/>
      <dgm:spPr/>
    </dgm:pt>
    <dgm:pt modelId="{869139CC-DBDF-4385-B9F0-A3DCBB4D5EA4}" type="pres">
      <dgm:prSet presAssocID="{968EAF6E-D376-4F7F-BC75-F75DA68AB6FB}" presName="vertSpace2b" presStyleCnt="0"/>
      <dgm:spPr/>
    </dgm:pt>
  </dgm:ptLst>
  <dgm:cxnLst>
    <dgm:cxn modelId="{5A3F2E44-DB8F-4528-B47C-BD6CC5494490}" srcId="{689CFC44-ADF5-4C1B-856D-8C5C819DCEEB}" destId="{968EAF6E-D376-4F7F-BC75-F75DA68AB6FB}" srcOrd="3" destOrd="0" parTransId="{F4674C69-895A-4372-A8A2-6705C3D5AB40}" sibTransId="{84B71511-1A64-477A-AA98-7EDBA45C5EB4}"/>
    <dgm:cxn modelId="{75AC2FC3-D546-4FAB-9494-C65E644259F9}" type="presOf" srcId="{733F4555-29B3-441E-87EA-C9520FC5B6CB}" destId="{1D27AF20-AC66-4D9F-A6B0-075F0FAF1299}" srcOrd="0" destOrd="0" presId="urn:microsoft.com/office/officeart/2008/layout/LinedList"/>
    <dgm:cxn modelId="{E59E771A-FD1D-4892-B3A2-E9ABD5FE9B4B}" type="presOf" srcId="{968EAF6E-D376-4F7F-BC75-F75DA68AB6FB}" destId="{E9F70B75-1FF8-46BF-8C01-630CEFD55CFA}" srcOrd="0" destOrd="0" presId="urn:microsoft.com/office/officeart/2008/layout/LinedList"/>
    <dgm:cxn modelId="{CF286E81-716E-4741-8A71-7F34B524945F}" srcId="{689CFC44-ADF5-4C1B-856D-8C5C819DCEEB}" destId="{A7FC4224-9DAC-4E23-B57E-10DB265A3393}" srcOrd="1" destOrd="0" parTransId="{41739C80-EE6F-4CD6-806C-6DF3E5279CE8}" sibTransId="{6BA8D92C-E09E-47F2-BC7E-F1A8B6156BF1}"/>
    <dgm:cxn modelId="{F3D6A65A-3AF4-47EA-ADC7-549382B683E5}" type="presOf" srcId="{C0D9022C-B639-46A5-BCCD-7C151375A801}" destId="{D03468D4-33F6-4B49-BE2F-CC2D597236FE}" srcOrd="0" destOrd="0" presId="urn:microsoft.com/office/officeart/2008/layout/LinedList"/>
    <dgm:cxn modelId="{AFCD4662-B1F4-4D97-A852-F4C460E77B84}" type="presOf" srcId="{616E007D-21A2-4659-B42C-865B148C4ECE}" destId="{38E5751A-4C31-4F1C-AA28-7A30C041E6AB}" srcOrd="0" destOrd="0" presId="urn:microsoft.com/office/officeart/2008/layout/LinedList"/>
    <dgm:cxn modelId="{06641951-62EF-42A8-900A-FDF2DCF4915B}" srcId="{689CFC44-ADF5-4C1B-856D-8C5C819DCEEB}" destId="{C0D9022C-B639-46A5-BCCD-7C151375A801}" srcOrd="2" destOrd="0" parTransId="{64404EA8-FB1A-4107-8A49-3CEA73AB59A0}" sibTransId="{5F7B4281-2268-46E8-930D-33E27C2DD759}"/>
    <dgm:cxn modelId="{E44433AA-36F4-4314-ADA4-4E92C728D439}" srcId="{616E007D-21A2-4659-B42C-865B148C4ECE}" destId="{689CFC44-ADF5-4C1B-856D-8C5C819DCEEB}" srcOrd="0" destOrd="0" parTransId="{AEE592D4-F0F0-4519-BAC5-9B5A9D37A697}" sibTransId="{1BE20C87-C97D-4F5E-B3CD-8F7E0E4CFD79}"/>
    <dgm:cxn modelId="{E16A8DC6-D417-415D-B700-3E0E6CB8136B}" type="presOf" srcId="{689CFC44-ADF5-4C1B-856D-8C5C819DCEEB}" destId="{38301A22-638E-43B8-BC63-38A28022E596}" srcOrd="0" destOrd="0" presId="urn:microsoft.com/office/officeart/2008/layout/LinedList"/>
    <dgm:cxn modelId="{7DD67886-C87F-4A79-A3F8-50142B4CBCFF}" srcId="{689CFC44-ADF5-4C1B-856D-8C5C819DCEEB}" destId="{733F4555-29B3-441E-87EA-C9520FC5B6CB}" srcOrd="0" destOrd="0" parTransId="{F9470FA8-EA2D-482A-BB73-59DFD07C676E}" sibTransId="{117D0B32-EEA7-45CD-AFAE-FBE5E16E515A}"/>
    <dgm:cxn modelId="{A5D76C2C-085A-4008-8892-749C190498D8}" type="presOf" srcId="{A7FC4224-9DAC-4E23-B57E-10DB265A3393}" destId="{C24B7A01-7E6C-49A7-AAC8-33099DA0BDFA}" srcOrd="0" destOrd="0" presId="urn:microsoft.com/office/officeart/2008/layout/LinedList"/>
    <dgm:cxn modelId="{2998942C-2877-4228-A08E-FADEB8111508}" type="presParOf" srcId="{38E5751A-4C31-4F1C-AA28-7A30C041E6AB}" destId="{1B29A8F0-22E9-4A74-8B58-CDE0C9A2DE69}" srcOrd="0" destOrd="0" presId="urn:microsoft.com/office/officeart/2008/layout/LinedList"/>
    <dgm:cxn modelId="{A723CE77-93F2-44F3-B591-A882986766EB}" type="presParOf" srcId="{38E5751A-4C31-4F1C-AA28-7A30C041E6AB}" destId="{02C82C50-3398-42D9-B59D-84AA4081D80B}" srcOrd="1" destOrd="0" presId="urn:microsoft.com/office/officeart/2008/layout/LinedList"/>
    <dgm:cxn modelId="{8B677999-1FC4-4C91-8B97-6D35ED828324}" type="presParOf" srcId="{02C82C50-3398-42D9-B59D-84AA4081D80B}" destId="{38301A22-638E-43B8-BC63-38A28022E596}" srcOrd="0" destOrd="0" presId="urn:microsoft.com/office/officeart/2008/layout/LinedList"/>
    <dgm:cxn modelId="{0B8BA46F-42A2-44FD-B25B-FC324CD1148B}" type="presParOf" srcId="{02C82C50-3398-42D9-B59D-84AA4081D80B}" destId="{D833645C-C8A4-4586-AD0C-A79A006F4193}" srcOrd="1" destOrd="0" presId="urn:microsoft.com/office/officeart/2008/layout/LinedList"/>
    <dgm:cxn modelId="{3ED0A4F6-FFDD-4BB6-A543-0F362E95A1B9}" type="presParOf" srcId="{D833645C-C8A4-4586-AD0C-A79A006F4193}" destId="{9FB8F9B7-DF0E-463F-B1E6-F7BA7BB58C6F}" srcOrd="0" destOrd="0" presId="urn:microsoft.com/office/officeart/2008/layout/LinedList"/>
    <dgm:cxn modelId="{3364D164-981B-44C9-BBEC-7819A09E607E}" type="presParOf" srcId="{D833645C-C8A4-4586-AD0C-A79A006F4193}" destId="{7248FD4E-BDF5-4C03-BFB0-7AF1DBDC9815}" srcOrd="1" destOrd="0" presId="urn:microsoft.com/office/officeart/2008/layout/LinedList"/>
    <dgm:cxn modelId="{DD43276E-38D5-469A-AF81-7418DF0159F0}" type="presParOf" srcId="{7248FD4E-BDF5-4C03-BFB0-7AF1DBDC9815}" destId="{DD506648-3123-41D9-8C5F-D413FA45B0ED}" srcOrd="0" destOrd="0" presId="urn:microsoft.com/office/officeart/2008/layout/LinedList"/>
    <dgm:cxn modelId="{261F5130-0439-4FA1-873B-7538E14CED9B}" type="presParOf" srcId="{7248FD4E-BDF5-4C03-BFB0-7AF1DBDC9815}" destId="{1D27AF20-AC66-4D9F-A6B0-075F0FAF1299}" srcOrd="1" destOrd="0" presId="urn:microsoft.com/office/officeart/2008/layout/LinedList"/>
    <dgm:cxn modelId="{A593B9A9-0DB4-4AEA-A807-3B7FEE0620DA}" type="presParOf" srcId="{7248FD4E-BDF5-4C03-BFB0-7AF1DBDC9815}" destId="{76227F0B-AE77-456C-806D-E41C44B54BC9}" srcOrd="2" destOrd="0" presId="urn:microsoft.com/office/officeart/2008/layout/LinedList"/>
    <dgm:cxn modelId="{63A9787A-CFE3-4B03-8D0F-0D4D7AADBE8E}" type="presParOf" srcId="{D833645C-C8A4-4586-AD0C-A79A006F4193}" destId="{53EBEA20-4D79-4BFD-A765-00A8EAA3F497}" srcOrd="2" destOrd="0" presId="urn:microsoft.com/office/officeart/2008/layout/LinedList"/>
    <dgm:cxn modelId="{9904BBB4-2D4E-4C79-81E6-216889ADAA48}" type="presParOf" srcId="{D833645C-C8A4-4586-AD0C-A79A006F4193}" destId="{3E918221-41BD-46E3-B47D-447FB3985637}" srcOrd="3" destOrd="0" presId="urn:microsoft.com/office/officeart/2008/layout/LinedList"/>
    <dgm:cxn modelId="{458EDDD7-CF45-4D67-ABC8-1D3AECEFD37C}" type="presParOf" srcId="{D833645C-C8A4-4586-AD0C-A79A006F4193}" destId="{D109EAA3-EA05-4340-9656-23496918ECAC}" srcOrd="4" destOrd="0" presId="urn:microsoft.com/office/officeart/2008/layout/LinedList"/>
    <dgm:cxn modelId="{81437691-2BDD-4E5D-B814-20F6D2384C43}" type="presParOf" srcId="{D109EAA3-EA05-4340-9656-23496918ECAC}" destId="{6C53E1F8-8068-411B-AECF-6063FCC8BC63}" srcOrd="0" destOrd="0" presId="urn:microsoft.com/office/officeart/2008/layout/LinedList"/>
    <dgm:cxn modelId="{8AB5BCE9-ACFC-4806-9EC2-BEB15F5E4059}" type="presParOf" srcId="{D109EAA3-EA05-4340-9656-23496918ECAC}" destId="{C24B7A01-7E6C-49A7-AAC8-33099DA0BDFA}" srcOrd="1" destOrd="0" presId="urn:microsoft.com/office/officeart/2008/layout/LinedList"/>
    <dgm:cxn modelId="{CEAC7DC6-84BE-4E2A-8493-A0EFF582977F}" type="presParOf" srcId="{D109EAA3-EA05-4340-9656-23496918ECAC}" destId="{B9519017-D6CB-4EA9-A031-59C10DEFBB72}" srcOrd="2" destOrd="0" presId="urn:microsoft.com/office/officeart/2008/layout/LinedList"/>
    <dgm:cxn modelId="{EED29858-84F3-4552-BA0F-983CF96D52F6}" type="presParOf" srcId="{D833645C-C8A4-4586-AD0C-A79A006F4193}" destId="{6C2F2E7F-FD95-4E07-A503-BD7001D1B5C2}" srcOrd="5" destOrd="0" presId="urn:microsoft.com/office/officeart/2008/layout/LinedList"/>
    <dgm:cxn modelId="{9F120BA9-8792-4315-8EE7-23BE23AEEE1E}" type="presParOf" srcId="{D833645C-C8A4-4586-AD0C-A79A006F4193}" destId="{3B36A2E4-0F3D-4C24-AEFA-E6F0902C7624}" srcOrd="6" destOrd="0" presId="urn:microsoft.com/office/officeart/2008/layout/LinedList"/>
    <dgm:cxn modelId="{E2005329-3366-4F23-BC55-BD497A29C941}" type="presParOf" srcId="{D833645C-C8A4-4586-AD0C-A79A006F4193}" destId="{128C5440-67C3-4AE6-BE5D-FBFEBF5F762D}" srcOrd="7" destOrd="0" presId="urn:microsoft.com/office/officeart/2008/layout/LinedList"/>
    <dgm:cxn modelId="{47ED772E-3BFE-4BBF-815B-517F7FBB3228}" type="presParOf" srcId="{128C5440-67C3-4AE6-BE5D-FBFEBF5F762D}" destId="{26438A4F-9C37-4154-8AA6-29B3136421B3}" srcOrd="0" destOrd="0" presId="urn:microsoft.com/office/officeart/2008/layout/LinedList"/>
    <dgm:cxn modelId="{10ED2561-B050-4A51-8288-161FAC6D419D}" type="presParOf" srcId="{128C5440-67C3-4AE6-BE5D-FBFEBF5F762D}" destId="{D03468D4-33F6-4B49-BE2F-CC2D597236FE}" srcOrd="1" destOrd="0" presId="urn:microsoft.com/office/officeart/2008/layout/LinedList"/>
    <dgm:cxn modelId="{C45F0A89-9D63-4AD1-B5E2-2A3C29769F1E}" type="presParOf" srcId="{128C5440-67C3-4AE6-BE5D-FBFEBF5F762D}" destId="{869AD231-62CD-4CAD-9629-4FCB7BFD5B46}" srcOrd="2" destOrd="0" presId="urn:microsoft.com/office/officeart/2008/layout/LinedList"/>
    <dgm:cxn modelId="{EB63CE95-BED6-489A-9B0D-904A71E4BD54}" type="presParOf" srcId="{D833645C-C8A4-4586-AD0C-A79A006F4193}" destId="{8D8968E2-74CC-4497-B25F-C2C6A6975CEB}" srcOrd="8" destOrd="0" presId="urn:microsoft.com/office/officeart/2008/layout/LinedList"/>
    <dgm:cxn modelId="{661D96BA-417E-401A-864E-D548C346415E}" type="presParOf" srcId="{D833645C-C8A4-4586-AD0C-A79A006F4193}" destId="{21D9DAA1-3139-4982-A6FD-1FA218E5A51D}" srcOrd="9" destOrd="0" presId="urn:microsoft.com/office/officeart/2008/layout/LinedList"/>
    <dgm:cxn modelId="{3A28199C-1051-43E2-B36D-A4AC45ACFB55}" type="presParOf" srcId="{D833645C-C8A4-4586-AD0C-A79A006F4193}" destId="{29F1F537-E3B5-4AE9-BDB6-88E8D4C9C8D9}" srcOrd="10" destOrd="0" presId="urn:microsoft.com/office/officeart/2008/layout/LinedList"/>
    <dgm:cxn modelId="{8B2B2F5F-3A91-4BF4-A906-B5DA8FBA9D09}" type="presParOf" srcId="{29F1F537-E3B5-4AE9-BDB6-88E8D4C9C8D9}" destId="{483828ED-D54B-4034-936B-7D74985A4944}" srcOrd="0" destOrd="0" presId="urn:microsoft.com/office/officeart/2008/layout/LinedList"/>
    <dgm:cxn modelId="{F64A87EF-E100-4A77-8757-13F5EB75FB25}" type="presParOf" srcId="{29F1F537-E3B5-4AE9-BDB6-88E8D4C9C8D9}" destId="{E9F70B75-1FF8-46BF-8C01-630CEFD55CFA}" srcOrd="1" destOrd="0" presId="urn:microsoft.com/office/officeart/2008/layout/LinedList"/>
    <dgm:cxn modelId="{FA2A9C46-4315-4DF1-8464-33051E3A777B}" type="presParOf" srcId="{29F1F537-E3B5-4AE9-BDB6-88E8D4C9C8D9}" destId="{42CC9530-7FAA-4B42-828F-F43450C72DD1}" srcOrd="2" destOrd="0" presId="urn:microsoft.com/office/officeart/2008/layout/LinedList"/>
    <dgm:cxn modelId="{F266DE2A-84F7-4BE5-93D6-4266C9643870}" type="presParOf" srcId="{D833645C-C8A4-4586-AD0C-A79A006F4193}" destId="{953271F8-5DD9-4254-94A5-91F2D8F40903}" srcOrd="11" destOrd="0" presId="urn:microsoft.com/office/officeart/2008/layout/LinedList"/>
    <dgm:cxn modelId="{3CF1590C-FD8A-46A9-931F-BE24D0ADD014}" type="presParOf" srcId="{D833645C-C8A4-4586-AD0C-A79A006F4193}" destId="{869139CC-DBDF-4385-B9F0-A3DCBB4D5EA4}"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6E007D-21A2-4659-B42C-865B148C4EC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733F4555-29B3-441E-87EA-C9520FC5B6CB}">
      <dgm:prSet phldrT="[Texto]" custT="1"/>
      <dgm:spPr/>
      <dgm:t>
        <a:bodyPr/>
        <a:lstStyle/>
        <a:p>
          <a:r>
            <a:rPr lang="es-ES" sz="2000" u="sng" dirty="0" smtClean="0"/>
            <a:t>Funciones</a:t>
          </a:r>
          <a:r>
            <a:rPr lang="es-ES" sz="2000" dirty="0" smtClean="0"/>
            <a:t> </a:t>
          </a:r>
          <a:endParaRPr lang="en-GB" sz="2000" dirty="0"/>
        </a:p>
      </dgm:t>
    </dgm:pt>
    <dgm:pt modelId="{F9470FA8-EA2D-482A-BB73-59DFD07C676E}" type="parTrans" cxnId="{7DD67886-C87F-4A79-A3F8-50142B4CBCFF}">
      <dgm:prSet/>
      <dgm:spPr/>
      <dgm:t>
        <a:bodyPr/>
        <a:lstStyle/>
        <a:p>
          <a:endParaRPr lang="en-GB"/>
        </a:p>
      </dgm:t>
    </dgm:pt>
    <dgm:pt modelId="{117D0B32-EEA7-45CD-AFAE-FBE5E16E515A}" type="sibTrans" cxnId="{7DD67886-C87F-4A79-A3F8-50142B4CBCFF}">
      <dgm:prSet/>
      <dgm:spPr/>
      <dgm:t>
        <a:bodyPr/>
        <a:lstStyle/>
        <a:p>
          <a:endParaRPr lang="en-GB"/>
        </a:p>
      </dgm:t>
    </dgm:pt>
    <dgm:pt modelId="{83E08FB1-66C4-4848-8EE5-9AD9CDBA3BFE}">
      <dgm:prSet phldrT="[Texto]" custT="1"/>
      <dgm:spPr/>
      <dgm:t>
        <a:bodyPr/>
        <a:lstStyle/>
        <a:p>
          <a:r>
            <a:rPr lang="en-GB" sz="2000" b="0" dirty="0" smtClean="0"/>
            <a:t>- </a:t>
          </a:r>
          <a:r>
            <a:rPr lang="en-GB" sz="2000" b="0" dirty="0" err="1" smtClean="0"/>
            <a:t>Selección</a:t>
          </a:r>
          <a:r>
            <a:rPr lang="en-GB" sz="2000" b="0" dirty="0" smtClean="0"/>
            <a:t> de los </a:t>
          </a:r>
          <a:r>
            <a:rPr lang="en-GB" sz="2000" b="0" dirty="0" err="1" smtClean="0"/>
            <a:t>participantes</a:t>
          </a:r>
          <a:r>
            <a:rPr lang="en-GB" sz="2000" b="0" dirty="0" smtClean="0"/>
            <a:t>. </a:t>
          </a:r>
          <a:endParaRPr lang="en-GB" sz="2000" b="0" dirty="0"/>
        </a:p>
      </dgm:t>
    </dgm:pt>
    <dgm:pt modelId="{B5897789-C4A2-43BF-98EF-EFB6114A78C3}" type="parTrans" cxnId="{80DD1DA2-9EDC-4520-AEF8-3CFC26E1A5C3}">
      <dgm:prSet/>
      <dgm:spPr/>
      <dgm:t>
        <a:bodyPr/>
        <a:lstStyle/>
        <a:p>
          <a:endParaRPr lang="es-ES"/>
        </a:p>
      </dgm:t>
    </dgm:pt>
    <dgm:pt modelId="{0D7A5829-AD88-4EAE-BDD7-434E460D167B}" type="sibTrans" cxnId="{80DD1DA2-9EDC-4520-AEF8-3CFC26E1A5C3}">
      <dgm:prSet/>
      <dgm:spPr/>
      <dgm:t>
        <a:bodyPr/>
        <a:lstStyle/>
        <a:p>
          <a:endParaRPr lang="es-ES"/>
        </a:p>
      </dgm:t>
    </dgm:pt>
    <dgm:pt modelId="{38E5751A-4C31-4F1C-AA28-7A30C041E6AB}" type="pres">
      <dgm:prSet presAssocID="{616E007D-21A2-4659-B42C-865B148C4ECE}" presName="vert0" presStyleCnt="0">
        <dgm:presLayoutVars>
          <dgm:dir/>
          <dgm:animOne val="branch"/>
          <dgm:animLvl val="lvl"/>
        </dgm:presLayoutVars>
      </dgm:prSet>
      <dgm:spPr/>
      <dgm:t>
        <a:bodyPr/>
        <a:lstStyle/>
        <a:p>
          <a:endParaRPr lang="es-ES"/>
        </a:p>
      </dgm:t>
    </dgm:pt>
    <dgm:pt modelId="{CD24095F-54A9-4C3A-844D-C2FEE3A4C6DC}" type="pres">
      <dgm:prSet presAssocID="{733F4555-29B3-441E-87EA-C9520FC5B6CB}" presName="thickLine" presStyleLbl="alignNode1" presStyleIdx="0" presStyleCnt="1"/>
      <dgm:spPr/>
    </dgm:pt>
    <dgm:pt modelId="{73EEA8E0-33DB-4AC8-8C99-55989BCFDE47}" type="pres">
      <dgm:prSet presAssocID="{733F4555-29B3-441E-87EA-C9520FC5B6CB}" presName="horz1" presStyleCnt="0"/>
      <dgm:spPr/>
    </dgm:pt>
    <dgm:pt modelId="{7885F04D-23B1-4011-9563-361D64A66D59}" type="pres">
      <dgm:prSet presAssocID="{733F4555-29B3-441E-87EA-C9520FC5B6CB}" presName="tx1" presStyleLbl="revTx" presStyleIdx="0" presStyleCnt="2"/>
      <dgm:spPr/>
      <dgm:t>
        <a:bodyPr/>
        <a:lstStyle/>
        <a:p>
          <a:endParaRPr lang="en-GB"/>
        </a:p>
      </dgm:t>
    </dgm:pt>
    <dgm:pt modelId="{2104137A-BFBB-4358-9368-4459011A3CFD}" type="pres">
      <dgm:prSet presAssocID="{733F4555-29B3-441E-87EA-C9520FC5B6CB}" presName="vert1" presStyleCnt="0"/>
      <dgm:spPr/>
    </dgm:pt>
    <dgm:pt modelId="{7B4A21A7-CBE3-4F69-AF4C-A17B69EE0715}" type="pres">
      <dgm:prSet presAssocID="{83E08FB1-66C4-4848-8EE5-9AD9CDBA3BFE}" presName="vertSpace2a" presStyleCnt="0"/>
      <dgm:spPr/>
    </dgm:pt>
    <dgm:pt modelId="{4F61E31A-C2E6-41F6-851E-DBE1BEEAA253}" type="pres">
      <dgm:prSet presAssocID="{83E08FB1-66C4-4848-8EE5-9AD9CDBA3BFE}" presName="horz2" presStyleCnt="0"/>
      <dgm:spPr/>
    </dgm:pt>
    <dgm:pt modelId="{55A400CD-44E8-4022-9FC2-77192B15AF0B}" type="pres">
      <dgm:prSet presAssocID="{83E08FB1-66C4-4848-8EE5-9AD9CDBA3BFE}" presName="horzSpace2" presStyleCnt="0"/>
      <dgm:spPr/>
    </dgm:pt>
    <dgm:pt modelId="{B3C22CCE-C5FD-4DD1-8C48-7925E104149B}" type="pres">
      <dgm:prSet presAssocID="{83E08FB1-66C4-4848-8EE5-9AD9CDBA3BFE}" presName="tx2" presStyleLbl="revTx" presStyleIdx="1" presStyleCnt="2"/>
      <dgm:spPr/>
      <dgm:t>
        <a:bodyPr/>
        <a:lstStyle/>
        <a:p>
          <a:endParaRPr lang="es-ES"/>
        </a:p>
      </dgm:t>
    </dgm:pt>
    <dgm:pt modelId="{D4F064E4-A924-475A-A347-34FE10C5A35E}" type="pres">
      <dgm:prSet presAssocID="{83E08FB1-66C4-4848-8EE5-9AD9CDBA3BFE}" presName="vert2" presStyleCnt="0"/>
      <dgm:spPr/>
    </dgm:pt>
    <dgm:pt modelId="{B77C9252-36C1-4257-93C0-829F675B7A6D}" type="pres">
      <dgm:prSet presAssocID="{83E08FB1-66C4-4848-8EE5-9AD9CDBA3BFE}" presName="thinLine2b" presStyleLbl="callout" presStyleIdx="0" presStyleCnt="1"/>
      <dgm:spPr/>
    </dgm:pt>
    <dgm:pt modelId="{3FBECC43-D7F9-4BB0-A7FC-CB88DAE613F7}" type="pres">
      <dgm:prSet presAssocID="{83E08FB1-66C4-4848-8EE5-9AD9CDBA3BFE}" presName="vertSpace2b" presStyleCnt="0"/>
      <dgm:spPr/>
    </dgm:pt>
  </dgm:ptLst>
  <dgm:cxnLst>
    <dgm:cxn modelId="{9E66113B-1336-4656-A6A2-5AAC2E542165}" type="presOf" srcId="{616E007D-21A2-4659-B42C-865B148C4ECE}" destId="{38E5751A-4C31-4F1C-AA28-7A30C041E6AB}" srcOrd="0" destOrd="0" presId="urn:microsoft.com/office/officeart/2008/layout/LinedList"/>
    <dgm:cxn modelId="{80DD1DA2-9EDC-4520-AEF8-3CFC26E1A5C3}" srcId="{733F4555-29B3-441E-87EA-C9520FC5B6CB}" destId="{83E08FB1-66C4-4848-8EE5-9AD9CDBA3BFE}" srcOrd="0" destOrd="0" parTransId="{B5897789-C4A2-43BF-98EF-EFB6114A78C3}" sibTransId="{0D7A5829-AD88-4EAE-BDD7-434E460D167B}"/>
    <dgm:cxn modelId="{7DD67886-C87F-4A79-A3F8-50142B4CBCFF}" srcId="{616E007D-21A2-4659-B42C-865B148C4ECE}" destId="{733F4555-29B3-441E-87EA-C9520FC5B6CB}" srcOrd="0" destOrd="0" parTransId="{F9470FA8-EA2D-482A-BB73-59DFD07C676E}" sibTransId="{117D0B32-EEA7-45CD-AFAE-FBE5E16E515A}"/>
    <dgm:cxn modelId="{38E5806C-5C87-42C2-8229-09E9CC9AF980}" type="presOf" srcId="{733F4555-29B3-441E-87EA-C9520FC5B6CB}" destId="{7885F04D-23B1-4011-9563-361D64A66D59}" srcOrd="0" destOrd="0" presId="urn:microsoft.com/office/officeart/2008/layout/LinedList"/>
    <dgm:cxn modelId="{479399DC-6A89-48AB-A3F5-33A7D718DF01}" type="presOf" srcId="{83E08FB1-66C4-4848-8EE5-9AD9CDBA3BFE}" destId="{B3C22CCE-C5FD-4DD1-8C48-7925E104149B}" srcOrd="0" destOrd="0" presId="urn:microsoft.com/office/officeart/2008/layout/LinedList"/>
    <dgm:cxn modelId="{5441A927-7173-4225-9839-55877A876937}" type="presParOf" srcId="{38E5751A-4C31-4F1C-AA28-7A30C041E6AB}" destId="{CD24095F-54A9-4C3A-844D-C2FEE3A4C6DC}" srcOrd="0" destOrd="0" presId="urn:microsoft.com/office/officeart/2008/layout/LinedList"/>
    <dgm:cxn modelId="{4EF31AAF-30E1-4AFB-9568-2BCEC23ACC43}" type="presParOf" srcId="{38E5751A-4C31-4F1C-AA28-7A30C041E6AB}" destId="{73EEA8E0-33DB-4AC8-8C99-55989BCFDE47}" srcOrd="1" destOrd="0" presId="urn:microsoft.com/office/officeart/2008/layout/LinedList"/>
    <dgm:cxn modelId="{D8702E48-2391-477C-9738-58C6529CFBAB}" type="presParOf" srcId="{73EEA8E0-33DB-4AC8-8C99-55989BCFDE47}" destId="{7885F04D-23B1-4011-9563-361D64A66D59}" srcOrd="0" destOrd="0" presId="urn:microsoft.com/office/officeart/2008/layout/LinedList"/>
    <dgm:cxn modelId="{44E4B7F4-63CF-4F17-B8A6-87360D38DA00}" type="presParOf" srcId="{73EEA8E0-33DB-4AC8-8C99-55989BCFDE47}" destId="{2104137A-BFBB-4358-9368-4459011A3CFD}" srcOrd="1" destOrd="0" presId="urn:microsoft.com/office/officeart/2008/layout/LinedList"/>
    <dgm:cxn modelId="{1BE9E1E2-09B1-40B5-BD45-0B845D37C0F9}" type="presParOf" srcId="{2104137A-BFBB-4358-9368-4459011A3CFD}" destId="{7B4A21A7-CBE3-4F69-AF4C-A17B69EE0715}" srcOrd="0" destOrd="0" presId="urn:microsoft.com/office/officeart/2008/layout/LinedList"/>
    <dgm:cxn modelId="{8A47DE76-A290-45E7-BC0B-F33284FBAED7}" type="presParOf" srcId="{2104137A-BFBB-4358-9368-4459011A3CFD}" destId="{4F61E31A-C2E6-41F6-851E-DBE1BEEAA253}" srcOrd="1" destOrd="0" presId="urn:microsoft.com/office/officeart/2008/layout/LinedList"/>
    <dgm:cxn modelId="{59F1FF63-48B6-44F9-A714-E55346BD8166}" type="presParOf" srcId="{4F61E31A-C2E6-41F6-851E-DBE1BEEAA253}" destId="{55A400CD-44E8-4022-9FC2-77192B15AF0B}" srcOrd="0" destOrd="0" presId="urn:microsoft.com/office/officeart/2008/layout/LinedList"/>
    <dgm:cxn modelId="{A693E8E9-EE52-4654-8EEB-C6B9D971E638}" type="presParOf" srcId="{4F61E31A-C2E6-41F6-851E-DBE1BEEAA253}" destId="{B3C22CCE-C5FD-4DD1-8C48-7925E104149B}" srcOrd="1" destOrd="0" presId="urn:microsoft.com/office/officeart/2008/layout/LinedList"/>
    <dgm:cxn modelId="{F230A971-3DDB-400C-8CEC-1460FD894F11}" type="presParOf" srcId="{4F61E31A-C2E6-41F6-851E-DBE1BEEAA253}" destId="{D4F064E4-A924-475A-A347-34FE10C5A35E}" srcOrd="2" destOrd="0" presId="urn:microsoft.com/office/officeart/2008/layout/LinedList"/>
    <dgm:cxn modelId="{4ED65CFF-8BA1-49A9-BB8E-E0219D5DE6D3}" type="presParOf" srcId="{2104137A-BFBB-4358-9368-4459011A3CFD}" destId="{B77C9252-36C1-4257-93C0-829F675B7A6D}" srcOrd="2" destOrd="0" presId="urn:microsoft.com/office/officeart/2008/layout/LinedList"/>
    <dgm:cxn modelId="{B3A12394-2646-451F-A12D-75B0CBF2F293}" type="presParOf" srcId="{2104137A-BFBB-4358-9368-4459011A3CFD}" destId="{3FBECC43-D7F9-4BB0-A7FC-CB88DAE613F7}"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CE65A-A53F-477C-A822-B48F29DF8BFA}">
      <dsp:nvSpPr>
        <dsp:cNvPr id="0" name=""/>
        <dsp:cNvSpPr/>
      </dsp:nvSpPr>
      <dsp:spPr>
        <a:xfrm>
          <a:off x="0" y="2100933"/>
          <a:ext cx="11353799"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s-ES" sz="1800" kern="1200" dirty="0"/>
        </a:p>
      </dsp:txBody>
      <dsp:txXfrm>
        <a:off x="59399" y="2160332"/>
        <a:ext cx="11235001"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6A432-187F-4D8C-BB39-5E1DA90575AA}">
      <dsp:nvSpPr>
        <dsp:cNvPr id="0" name=""/>
        <dsp:cNvSpPr/>
      </dsp:nvSpPr>
      <dsp:spPr>
        <a:xfrm>
          <a:off x="2716" y="0"/>
          <a:ext cx="2847115" cy="56684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u="sng" kern="1200" dirty="0" err="1" smtClean="0"/>
            <a:t>Númerode</a:t>
          </a:r>
          <a:r>
            <a:rPr lang="es-ES" sz="2000" b="1" u="sng" kern="1200" dirty="0" smtClean="0"/>
            <a:t> proyecto</a:t>
          </a:r>
        </a:p>
        <a:p>
          <a:pPr lvl="0" algn="ctr" defTabSz="889000">
            <a:lnSpc>
              <a:spcPct val="90000"/>
            </a:lnSpc>
            <a:spcBef>
              <a:spcPct val="0"/>
            </a:spcBef>
            <a:spcAft>
              <a:spcPct val="35000"/>
            </a:spcAft>
          </a:pPr>
          <a:r>
            <a:rPr lang="es-ES" sz="2000" kern="1200" dirty="0" smtClean="0"/>
            <a:t>2017-1-ES01-KA101-037720</a:t>
          </a:r>
        </a:p>
        <a:p>
          <a:pPr lvl="0" algn="ctr" defTabSz="889000">
            <a:lnSpc>
              <a:spcPct val="90000"/>
            </a:lnSpc>
            <a:spcBef>
              <a:spcPct val="0"/>
            </a:spcBef>
            <a:spcAft>
              <a:spcPct val="35000"/>
            </a:spcAft>
          </a:pPr>
          <a:endParaRPr lang="es-ES" sz="2000" b="1" u="sng" kern="1200" dirty="0"/>
        </a:p>
      </dsp:txBody>
      <dsp:txXfrm>
        <a:off x="2716" y="2267372"/>
        <a:ext cx="2847115" cy="2267372"/>
      </dsp:txXfrm>
    </dsp:sp>
    <dsp:sp modelId="{E7C78E2D-F3B7-400A-A6D0-CAE5E9CB0013}">
      <dsp:nvSpPr>
        <dsp:cNvPr id="0" name=""/>
        <dsp:cNvSpPr/>
      </dsp:nvSpPr>
      <dsp:spPr>
        <a:xfrm>
          <a:off x="482479" y="340105"/>
          <a:ext cx="1887587" cy="188758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06E2F2-286B-478E-87F3-0190F51844E2}">
      <dsp:nvSpPr>
        <dsp:cNvPr id="0" name=""/>
        <dsp:cNvSpPr/>
      </dsp:nvSpPr>
      <dsp:spPr>
        <a:xfrm>
          <a:off x="2943444" y="0"/>
          <a:ext cx="2847115" cy="56684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lang="es-ES" sz="2000" b="1" u="sng" kern="1200" dirty="0" smtClean="0"/>
            <a:t>Duración</a:t>
          </a:r>
        </a:p>
        <a:p>
          <a:pPr lvl="0" algn="ctr" defTabSz="889000">
            <a:lnSpc>
              <a:spcPct val="90000"/>
            </a:lnSpc>
            <a:spcBef>
              <a:spcPct val="0"/>
            </a:spcBef>
            <a:spcAft>
              <a:spcPct val="35000"/>
            </a:spcAft>
          </a:pPr>
          <a:r>
            <a:rPr lang="es-ES" sz="2000" kern="1200" dirty="0" smtClean="0"/>
            <a:t>- 1 de julio de 2017</a:t>
          </a:r>
        </a:p>
        <a:p>
          <a:pPr marL="0" marR="0" lvl="0" indent="0" algn="ctr" defTabSz="914400" eaLnBrk="1" fontAlgn="auto" latinLnBrk="0" hangingPunct="1">
            <a:lnSpc>
              <a:spcPct val="100000"/>
            </a:lnSpc>
            <a:spcBef>
              <a:spcPct val="0"/>
            </a:spcBef>
            <a:spcAft>
              <a:spcPts val="0"/>
            </a:spcAft>
            <a:buClrTx/>
            <a:buSzTx/>
            <a:buFontTx/>
            <a:buNone/>
            <a:tabLst/>
            <a:defRPr/>
          </a:pPr>
          <a:r>
            <a:rPr lang="es-ES" sz="2000" kern="1200" dirty="0" smtClean="0"/>
            <a:t>- </a:t>
          </a:r>
          <a:r>
            <a:rPr lang="es-ES" sz="2000" kern="1200" dirty="0" smtClean="0"/>
            <a:t>30 </a:t>
          </a:r>
          <a:r>
            <a:rPr lang="es-ES" sz="2000" kern="1200" smtClean="0"/>
            <a:t>de </a:t>
          </a:r>
          <a:r>
            <a:rPr lang="es-ES" sz="2000" kern="1200" smtClean="0"/>
            <a:t>junio </a:t>
          </a:r>
          <a:r>
            <a:rPr lang="es-ES" sz="2000" kern="1200" dirty="0" smtClean="0"/>
            <a:t>de 2019</a:t>
          </a:r>
          <a:endParaRPr lang="es-ES" sz="2000" kern="1200" dirty="0"/>
        </a:p>
      </dsp:txBody>
      <dsp:txXfrm>
        <a:off x="2943444" y="2267372"/>
        <a:ext cx="2847115" cy="2267372"/>
      </dsp:txXfrm>
    </dsp:sp>
    <dsp:sp modelId="{78C502EA-69C1-42A8-9FBB-B2DC250E7FCE}">
      <dsp:nvSpPr>
        <dsp:cNvPr id="0" name=""/>
        <dsp:cNvSpPr/>
      </dsp:nvSpPr>
      <dsp:spPr>
        <a:xfrm>
          <a:off x="3415008" y="340105"/>
          <a:ext cx="1887587" cy="1887587"/>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8D535E-5ABE-4A10-B68E-F14FC1DF3755}">
      <dsp:nvSpPr>
        <dsp:cNvPr id="0" name=""/>
        <dsp:cNvSpPr/>
      </dsp:nvSpPr>
      <dsp:spPr>
        <a:xfrm>
          <a:off x="5867773" y="0"/>
          <a:ext cx="2847115" cy="56684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u="sng" kern="1200" dirty="0" smtClean="0"/>
            <a:t>Título </a:t>
          </a:r>
        </a:p>
        <a:p>
          <a:pPr lvl="0" algn="ctr" defTabSz="889000">
            <a:lnSpc>
              <a:spcPct val="90000"/>
            </a:lnSpc>
            <a:spcBef>
              <a:spcPct val="0"/>
            </a:spcBef>
            <a:spcAft>
              <a:spcPct val="35000"/>
            </a:spcAft>
          </a:pPr>
          <a:r>
            <a:rPr lang="es-ES" sz="2000" kern="1200" dirty="0" err="1" smtClean="0"/>
            <a:t>E+Lazos</a:t>
          </a:r>
          <a:r>
            <a:rPr lang="es-ES" sz="2000" kern="1200" dirty="0" smtClean="0"/>
            <a:t>: Otra mirada hacia la enseñanza bilingüe</a:t>
          </a:r>
          <a:endParaRPr lang="es-ES" sz="2000" kern="1200" dirty="0"/>
        </a:p>
      </dsp:txBody>
      <dsp:txXfrm>
        <a:off x="5867773" y="2267372"/>
        <a:ext cx="2847115" cy="2267372"/>
      </dsp:txXfrm>
    </dsp:sp>
    <dsp:sp modelId="{F20DB3D5-A00E-4268-8F69-3A7EC06A2E97}">
      <dsp:nvSpPr>
        <dsp:cNvPr id="0" name=""/>
        <dsp:cNvSpPr/>
      </dsp:nvSpPr>
      <dsp:spPr>
        <a:xfrm>
          <a:off x="6347536" y="340105"/>
          <a:ext cx="1887587" cy="188758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48000" r="-4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F35E23-E81F-417E-BBD6-1C82BA721C7C}">
      <dsp:nvSpPr>
        <dsp:cNvPr id="0" name=""/>
        <dsp:cNvSpPr/>
      </dsp:nvSpPr>
      <dsp:spPr>
        <a:xfrm>
          <a:off x="8800301" y="0"/>
          <a:ext cx="2847115" cy="56684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1">
          <a:noAutofit/>
        </a:bodyPr>
        <a:lstStyle/>
        <a:p>
          <a:pPr lvl="0" algn="l" defTabSz="889000">
            <a:lnSpc>
              <a:spcPct val="90000"/>
            </a:lnSpc>
            <a:spcBef>
              <a:spcPct val="0"/>
            </a:spcBef>
            <a:spcAft>
              <a:spcPct val="35000"/>
            </a:spcAft>
          </a:pPr>
          <a:r>
            <a:rPr lang="es-ES" sz="2000" b="1" u="sng" kern="1200" dirty="0" smtClean="0"/>
            <a:t>Temas</a:t>
          </a:r>
          <a:endParaRPr lang="es-ES" sz="2000" b="1" u="sng" kern="1200" dirty="0"/>
        </a:p>
        <a:p>
          <a:pPr marL="228600" lvl="1" indent="-228600" algn="l" defTabSz="889000">
            <a:lnSpc>
              <a:spcPct val="90000"/>
            </a:lnSpc>
            <a:spcBef>
              <a:spcPct val="0"/>
            </a:spcBef>
            <a:spcAft>
              <a:spcPct val="15000"/>
            </a:spcAft>
            <a:buChar char="••"/>
          </a:pPr>
          <a:r>
            <a:rPr lang="es-ES" sz="2000" kern="1200" dirty="0" smtClean="0"/>
            <a:t>Mejora de la calidad y/o metodologías</a:t>
          </a:r>
          <a:endParaRPr lang="es-ES" sz="2000" kern="1200" dirty="0"/>
        </a:p>
        <a:p>
          <a:pPr marL="228600" lvl="1" indent="-228600" algn="l" defTabSz="889000">
            <a:lnSpc>
              <a:spcPct val="90000"/>
            </a:lnSpc>
            <a:spcBef>
              <a:spcPct val="0"/>
            </a:spcBef>
            <a:spcAft>
              <a:spcPct val="15000"/>
            </a:spcAft>
            <a:buChar char="••"/>
          </a:pPr>
          <a:r>
            <a:rPr lang="es-ES" sz="2000" kern="1200" dirty="0" smtClean="0"/>
            <a:t>Enseñanza y aprendizaje de Lenguas extranjeras</a:t>
          </a:r>
          <a:endParaRPr lang="es-ES" sz="2000" kern="1200" dirty="0"/>
        </a:p>
        <a:p>
          <a:pPr marL="228600" lvl="1" indent="-228600" algn="l" defTabSz="889000">
            <a:lnSpc>
              <a:spcPct val="90000"/>
            </a:lnSpc>
            <a:spcBef>
              <a:spcPct val="0"/>
            </a:spcBef>
            <a:spcAft>
              <a:spcPct val="15000"/>
            </a:spcAft>
            <a:buChar char="••"/>
          </a:pPr>
          <a:r>
            <a:rPr lang="es-ES" sz="2000" kern="1200" dirty="0" smtClean="0"/>
            <a:t>Cooperación Internacional, relaciones internacionales, cooperación para el desarrollo</a:t>
          </a:r>
          <a:endParaRPr lang="es-ES" sz="2000" kern="1200" dirty="0"/>
        </a:p>
      </dsp:txBody>
      <dsp:txXfrm>
        <a:off x="8800301" y="2267372"/>
        <a:ext cx="2847115" cy="2267372"/>
      </dsp:txXfrm>
    </dsp:sp>
    <dsp:sp modelId="{2E45B158-B3F7-4F5F-AD3B-FF4008A1B49F}">
      <dsp:nvSpPr>
        <dsp:cNvPr id="0" name=""/>
        <dsp:cNvSpPr/>
      </dsp:nvSpPr>
      <dsp:spPr>
        <a:xfrm>
          <a:off x="9280065" y="340105"/>
          <a:ext cx="1887587" cy="1887587"/>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03000" r="-10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801D8E-B2BC-40EA-8609-A196D5318B85}">
      <dsp:nvSpPr>
        <dsp:cNvPr id="0" name=""/>
        <dsp:cNvSpPr/>
      </dsp:nvSpPr>
      <dsp:spPr>
        <a:xfrm>
          <a:off x="34" y="68160"/>
          <a:ext cx="11489076" cy="323032"/>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980EFB-DA8B-474D-92DE-ED1D62245661}" type="datetimeFigureOut">
              <a:rPr lang="es-ES" smtClean="0"/>
              <a:t>24/07/2019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DA23C-F20E-43AD-A4C7-83CBD5BC4784}" type="slidenum">
              <a:rPr lang="es-ES" smtClean="0"/>
              <a:t>‹Nº›</a:t>
            </a:fld>
            <a:endParaRPr lang="es-ES"/>
          </a:p>
        </p:txBody>
      </p:sp>
    </p:spTree>
    <p:extLst>
      <p:ext uri="{BB962C8B-B14F-4D97-AF65-F5344CB8AC3E}">
        <p14:creationId xmlns:p14="http://schemas.microsoft.com/office/powerpoint/2010/main" val="263641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FC7DA23C-F20E-43AD-A4C7-83CBD5BC4784}" type="slidenum">
              <a:rPr lang="es-ES" smtClean="0"/>
              <a:t>1</a:t>
            </a:fld>
            <a:endParaRPr lang="es-ES"/>
          </a:p>
        </p:txBody>
      </p:sp>
    </p:spTree>
    <p:extLst>
      <p:ext uri="{BB962C8B-B14F-4D97-AF65-F5344CB8AC3E}">
        <p14:creationId xmlns:p14="http://schemas.microsoft.com/office/powerpoint/2010/main" val="1079322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FC7DA23C-F20E-43AD-A4C7-83CBD5BC4784}" type="slidenum">
              <a:rPr lang="es-ES" smtClean="0"/>
              <a:t>2</a:t>
            </a:fld>
            <a:endParaRPr lang="es-ES"/>
          </a:p>
        </p:txBody>
      </p:sp>
    </p:spTree>
    <p:extLst>
      <p:ext uri="{BB962C8B-B14F-4D97-AF65-F5344CB8AC3E}">
        <p14:creationId xmlns:p14="http://schemas.microsoft.com/office/powerpoint/2010/main" val="74616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FC7DA23C-F20E-43AD-A4C7-83CBD5BC4784}" type="slidenum">
              <a:rPr lang="es-ES" smtClean="0"/>
              <a:t>39</a:t>
            </a:fld>
            <a:endParaRPr lang="es-ES"/>
          </a:p>
        </p:txBody>
      </p:sp>
    </p:spTree>
    <p:extLst>
      <p:ext uri="{BB962C8B-B14F-4D97-AF65-F5344CB8AC3E}">
        <p14:creationId xmlns:p14="http://schemas.microsoft.com/office/powerpoint/2010/main" val="2566989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96E7C91B-C371-4910-B6A2-0B86A1BE62E7}" type="datetimeFigureOut">
              <a:rPr lang="es-ES" smtClean="0"/>
              <a:t>24/07/2019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03041D5-5DFF-43F2-9076-66289BEECEDB}" type="slidenum">
              <a:rPr lang="es-ES" smtClean="0"/>
              <a:t>‹Nº›</a:t>
            </a:fld>
            <a:endParaRPr lang="es-ES"/>
          </a:p>
        </p:txBody>
      </p:sp>
    </p:spTree>
    <p:extLst>
      <p:ext uri="{BB962C8B-B14F-4D97-AF65-F5344CB8AC3E}">
        <p14:creationId xmlns:p14="http://schemas.microsoft.com/office/powerpoint/2010/main" val="405319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6E7C91B-C371-4910-B6A2-0B86A1BE62E7}" type="datetimeFigureOut">
              <a:rPr lang="es-ES" smtClean="0"/>
              <a:t>24/07/2019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03041D5-5DFF-43F2-9076-66289BEECEDB}" type="slidenum">
              <a:rPr lang="es-ES" smtClean="0"/>
              <a:t>‹Nº›</a:t>
            </a:fld>
            <a:endParaRPr lang="es-ES"/>
          </a:p>
        </p:txBody>
      </p:sp>
    </p:spTree>
    <p:extLst>
      <p:ext uri="{BB962C8B-B14F-4D97-AF65-F5344CB8AC3E}">
        <p14:creationId xmlns:p14="http://schemas.microsoft.com/office/powerpoint/2010/main" val="3556296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6E7C91B-C371-4910-B6A2-0B86A1BE62E7}" type="datetimeFigureOut">
              <a:rPr lang="es-ES" smtClean="0"/>
              <a:t>24/07/2019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03041D5-5DFF-43F2-9076-66289BEECEDB}" type="slidenum">
              <a:rPr lang="es-ES" smtClean="0"/>
              <a:t>‹Nº›</a:t>
            </a:fld>
            <a:endParaRPr lang="es-ES"/>
          </a:p>
        </p:txBody>
      </p:sp>
    </p:spTree>
    <p:extLst>
      <p:ext uri="{BB962C8B-B14F-4D97-AF65-F5344CB8AC3E}">
        <p14:creationId xmlns:p14="http://schemas.microsoft.com/office/powerpoint/2010/main" val="2465474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96E7C91B-C371-4910-B6A2-0B86A1BE62E7}" type="datetimeFigureOut">
              <a:rPr lang="es-ES" smtClean="0"/>
              <a:t>24/07/2019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03041D5-5DFF-43F2-9076-66289BEECEDB}" type="slidenum">
              <a:rPr lang="es-ES" smtClean="0"/>
              <a:t>‹Nº›</a:t>
            </a:fld>
            <a:endParaRPr lang="es-ES"/>
          </a:p>
        </p:txBody>
      </p:sp>
    </p:spTree>
    <p:extLst>
      <p:ext uri="{BB962C8B-B14F-4D97-AF65-F5344CB8AC3E}">
        <p14:creationId xmlns:p14="http://schemas.microsoft.com/office/powerpoint/2010/main" val="721497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6E7C91B-C371-4910-B6A2-0B86A1BE62E7}" type="datetimeFigureOut">
              <a:rPr lang="es-ES" smtClean="0"/>
              <a:t>24/07/2019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03041D5-5DFF-43F2-9076-66289BEECEDB}" type="slidenum">
              <a:rPr lang="es-ES" smtClean="0"/>
              <a:t>‹Nº›</a:t>
            </a:fld>
            <a:endParaRPr lang="es-ES"/>
          </a:p>
        </p:txBody>
      </p:sp>
    </p:spTree>
    <p:extLst>
      <p:ext uri="{BB962C8B-B14F-4D97-AF65-F5344CB8AC3E}">
        <p14:creationId xmlns:p14="http://schemas.microsoft.com/office/powerpoint/2010/main" val="766255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96E7C91B-C371-4910-B6A2-0B86A1BE62E7}" type="datetimeFigureOut">
              <a:rPr lang="es-ES" smtClean="0"/>
              <a:t>24/07/2019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03041D5-5DFF-43F2-9076-66289BEECEDB}" type="slidenum">
              <a:rPr lang="es-ES" smtClean="0"/>
              <a:t>‹Nº›</a:t>
            </a:fld>
            <a:endParaRPr lang="es-ES"/>
          </a:p>
        </p:txBody>
      </p:sp>
    </p:spTree>
    <p:extLst>
      <p:ext uri="{BB962C8B-B14F-4D97-AF65-F5344CB8AC3E}">
        <p14:creationId xmlns:p14="http://schemas.microsoft.com/office/powerpoint/2010/main" val="2733829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96E7C91B-C371-4910-B6A2-0B86A1BE62E7}" type="datetimeFigureOut">
              <a:rPr lang="es-ES" smtClean="0"/>
              <a:t>24/07/2019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03041D5-5DFF-43F2-9076-66289BEECEDB}" type="slidenum">
              <a:rPr lang="es-ES" smtClean="0"/>
              <a:t>‹Nº›</a:t>
            </a:fld>
            <a:endParaRPr lang="es-ES"/>
          </a:p>
        </p:txBody>
      </p:sp>
    </p:spTree>
    <p:extLst>
      <p:ext uri="{BB962C8B-B14F-4D97-AF65-F5344CB8AC3E}">
        <p14:creationId xmlns:p14="http://schemas.microsoft.com/office/powerpoint/2010/main" val="421133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96E7C91B-C371-4910-B6A2-0B86A1BE62E7}" type="datetimeFigureOut">
              <a:rPr lang="es-ES" smtClean="0"/>
              <a:t>24/07/2019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03041D5-5DFF-43F2-9076-66289BEECEDB}" type="slidenum">
              <a:rPr lang="es-ES" smtClean="0"/>
              <a:t>‹Nº›</a:t>
            </a:fld>
            <a:endParaRPr lang="es-ES"/>
          </a:p>
        </p:txBody>
      </p:sp>
    </p:spTree>
    <p:extLst>
      <p:ext uri="{BB962C8B-B14F-4D97-AF65-F5344CB8AC3E}">
        <p14:creationId xmlns:p14="http://schemas.microsoft.com/office/powerpoint/2010/main" val="182691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6E7C91B-C371-4910-B6A2-0B86A1BE62E7}" type="datetimeFigureOut">
              <a:rPr lang="es-ES" smtClean="0"/>
              <a:t>24/07/2019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03041D5-5DFF-43F2-9076-66289BEECEDB}" type="slidenum">
              <a:rPr lang="es-ES" smtClean="0"/>
              <a:t>‹Nº›</a:t>
            </a:fld>
            <a:endParaRPr lang="es-ES"/>
          </a:p>
        </p:txBody>
      </p:sp>
    </p:spTree>
    <p:extLst>
      <p:ext uri="{BB962C8B-B14F-4D97-AF65-F5344CB8AC3E}">
        <p14:creationId xmlns:p14="http://schemas.microsoft.com/office/powerpoint/2010/main" val="3827815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6E7C91B-C371-4910-B6A2-0B86A1BE62E7}" type="datetimeFigureOut">
              <a:rPr lang="es-ES" smtClean="0"/>
              <a:t>24/07/2019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03041D5-5DFF-43F2-9076-66289BEECEDB}" type="slidenum">
              <a:rPr lang="es-ES" smtClean="0"/>
              <a:t>‹Nº›</a:t>
            </a:fld>
            <a:endParaRPr lang="es-ES"/>
          </a:p>
        </p:txBody>
      </p:sp>
    </p:spTree>
    <p:extLst>
      <p:ext uri="{BB962C8B-B14F-4D97-AF65-F5344CB8AC3E}">
        <p14:creationId xmlns:p14="http://schemas.microsoft.com/office/powerpoint/2010/main" val="2755571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6E7C91B-C371-4910-B6A2-0B86A1BE62E7}" type="datetimeFigureOut">
              <a:rPr lang="es-ES" smtClean="0"/>
              <a:t>24/07/2019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03041D5-5DFF-43F2-9076-66289BEECEDB}" type="slidenum">
              <a:rPr lang="es-ES" smtClean="0"/>
              <a:t>‹Nº›</a:t>
            </a:fld>
            <a:endParaRPr lang="es-ES"/>
          </a:p>
        </p:txBody>
      </p:sp>
    </p:spTree>
    <p:extLst>
      <p:ext uri="{BB962C8B-B14F-4D97-AF65-F5344CB8AC3E}">
        <p14:creationId xmlns:p14="http://schemas.microsoft.com/office/powerpoint/2010/main" val="26921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E7C91B-C371-4910-B6A2-0B86A1BE62E7}" type="datetimeFigureOut">
              <a:rPr lang="es-ES" smtClean="0"/>
              <a:t>24/07/2019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041D5-5DFF-43F2-9076-66289BEECEDB}" type="slidenum">
              <a:rPr lang="es-ES" smtClean="0"/>
              <a:t>‹Nº›</a:t>
            </a:fld>
            <a:endParaRPr lang="es-ES"/>
          </a:p>
        </p:txBody>
      </p:sp>
    </p:spTree>
    <p:extLst>
      <p:ext uri="{BB962C8B-B14F-4D97-AF65-F5344CB8AC3E}">
        <p14:creationId xmlns:p14="http://schemas.microsoft.com/office/powerpoint/2010/main" val="4593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twinspace.etwinning.net/35670" TargetMode="Externa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4.png"/></Relationships>
</file>

<file path=ppt/slides/_rels/slide3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4.png"/></Relationships>
</file>

<file path=ppt/slides/_rels/slide3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4.png"/></Relationships>
</file>

<file path=ppt/slides/_rels/slide39.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jpg"/><Relationship Id="rId7" Type="http://schemas.openxmlformats.org/officeDocument/2006/relationships/diagramColors" Target="../diagrams/colors14.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4.xml"/><Relationship Id="rId5" Type="http://schemas.openxmlformats.org/officeDocument/2006/relationships/diagramLayout" Target="../diagrams/layout14.xml"/><Relationship Id="rId10" Type="http://schemas.openxmlformats.org/officeDocument/2006/relationships/image" Target="../media/image4.png"/><Relationship Id="rId4" Type="http://schemas.openxmlformats.org/officeDocument/2006/relationships/diagramData" Target="../diagrams/data14.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4.png"/></Relationships>
</file>

<file path=ppt/slides/_rels/slide4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png"/><Relationship Id="rId3" Type="http://schemas.openxmlformats.org/officeDocument/2006/relationships/diagramData" Target="../diagrams/data16.xml"/><Relationship Id="rId7" Type="http://schemas.microsoft.com/office/2007/relationships/diagramDrawing" Target="../diagrams/drawing16.xml"/><Relationship Id="rId12"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6.xml"/><Relationship Id="rId11" Type="http://schemas.openxmlformats.org/officeDocument/2006/relationships/image" Target="../media/image13.jpeg"/><Relationship Id="rId5" Type="http://schemas.openxmlformats.org/officeDocument/2006/relationships/diagramQuickStyle" Target="../diagrams/quickStyle16.xml"/><Relationship Id="rId10" Type="http://schemas.openxmlformats.org/officeDocument/2006/relationships/image" Target="../media/image12.jpeg"/><Relationship Id="rId4" Type="http://schemas.openxmlformats.org/officeDocument/2006/relationships/diagramLayout" Target="../diagrams/layout16.xml"/><Relationship Id="rId9" Type="http://schemas.openxmlformats.org/officeDocument/2006/relationships/image" Target="../media/image11.jpeg"/></Relationships>
</file>

<file path=ppt/slides/_rels/slide4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4.png"/></Relationships>
</file>

<file path=ppt/slides/_rels/slide4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6.emf"/><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mailto:consorcioerasmusplus@jccm.es"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 y="0"/>
            <a:ext cx="12639853" cy="6858000"/>
          </a:xfrm>
          <a:prstGeom prst="rect">
            <a:avLst/>
          </a:prstGeom>
        </p:spPr>
      </p:pic>
      <p:sp>
        <p:nvSpPr>
          <p:cNvPr id="2" name="Título 1"/>
          <p:cNvSpPr>
            <a:spLocks noGrp="1"/>
          </p:cNvSpPr>
          <p:nvPr>
            <p:ph type="ctrTitle"/>
          </p:nvPr>
        </p:nvSpPr>
        <p:spPr/>
        <p:txBody>
          <a:bodyPr>
            <a:normAutofit fontScale="90000"/>
          </a:bodyPr>
          <a:lstStyle/>
          <a:p>
            <a:r>
              <a:rPr lang="es-ES" b="1" dirty="0" smtClean="0"/>
              <a:t/>
            </a:r>
            <a:br>
              <a:rPr lang="es-ES" b="1" dirty="0" smtClean="0"/>
            </a:br>
            <a:r>
              <a:rPr lang="es-ES" b="1" dirty="0"/>
              <a:t/>
            </a:r>
            <a:br>
              <a:rPr lang="es-ES" b="1" dirty="0"/>
            </a:br>
            <a:r>
              <a:rPr lang="es-ES" b="1" dirty="0" err="1" smtClean="0"/>
              <a:t>e+Lazos</a:t>
            </a:r>
            <a:r>
              <a:rPr lang="es-ES" b="1" dirty="0" smtClean="0"/>
              <a:t>: Otra mirada hacia la enseñanza bilingüe</a:t>
            </a:r>
            <a:br>
              <a:rPr lang="es-ES" b="1" dirty="0" smtClean="0"/>
            </a:br>
            <a:r>
              <a:rPr lang="es-ES" b="1" dirty="0" smtClean="0"/>
              <a:t/>
            </a:r>
            <a:br>
              <a:rPr lang="es-ES" b="1" dirty="0" smtClean="0"/>
            </a:br>
            <a:r>
              <a:rPr lang="es-ES" sz="4000" b="1" u="sng" dirty="0" smtClean="0">
                <a:solidFill>
                  <a:srgbClr val="FF0000"/>
                </a:solidFill>
                <a:effectLst>
                  <a:outerShdw blurRad="38100" dist="38100" dir="2700000" algn="tl">
                    <a:srgbClr val="000000">
                      <a:alpha val="43137"/>
                    </a:srgbClr>
                  </a:outerShdw>
                </a:effectLst>
              </a:rPr>
              <a:t>I Erasmus+ General Meeting: </a:t>
            </a:r>
            <a:r>
              <a:rPr lang="es-ES" sz="4000" b="1" u="sng" dirty="0" err="1" smtClean="0">
                <a:solidFill>
                  <a:srgbClr val="FF0000"/>
                </a:solidFill>
                <a:effectLst>
                  <a:outerShdw blurRad="38100" dist="38100" dir="2700000" algn="tl">
                    <a:srgbClr val="000000">
                      <a:alpha val="43137"/>
                    </a:srgbClr>
                  </a:outerShdw>
                </a:effectLst>
              </a:rPr>
              <a:t>Ready</a:t>
            </a:r>
            <a:r>
              <a:rPr lang="es-ES" sz="4000" b="1" u="sng" dirty="0" smtClean="0">
                <a:solidFill>
                  <a:srgbClr val="FF0000"/>
                </a:solidFill>
                <a:effectLst>
                  <a:outerShdw blurRad="38100" dist="38100" dir="2700000" algn="tl">
                    <a:srgbClr val="000000">
                      <a:alpha val="43137"/>
                    </a:srgbClr>
                  </a:outerShdw>
                </a:effectLst>
              </a:rPr>
              <a:t>, </a:t>
            </a:r>
            <a:r>
              <a:rPr lang="es-ES" sz="4000" b="1" u="sng" dirty="0" err="1" smtClean="0">
                <a:solidFill>
                  <a:srgbClr val="FF0000"/>
                </a:solidFill>
                <a:effectLst>
                  <a:outerShdw blurRad="38100" dist="38100" dir="2700000" algn="tl">
                    <a:srgbClr val="000000">
                      <a:alpha val="43137"/>
                    </a:srgbClr>
                  </a:outerShdw>
                </a:effectLst>
              </a:rPr>
              <a:t>Steady</a:t>
            </a:r>
            <a:r>
              <a:rPr lang="es-ES" sz="4000" b="1" u="sng" dirty="0" smtClean="0">
                <a:solidFill>
                  <a:srgbClr val="FF0000"/>
                </a:solidFill>
                <a:effectLst>
                  <a:outerShdw blurRad="38100" dist="38100" dir="2700000" algn="tl">
                    <a:srgbClr val="000000">
                      <a:alpha val="43137"/>
                    </a:srgbClr>
                  </a:outerShdw>
                </a:effectLst>
              </a:rPr>
              <a:t>, </a:t>
            </a:r>
            <a:r>
              <a:rPr lang="es-ES" sz="4000" b="1" u="sng" dirty="0" err="1" smtClean="0">
                <a:solidFill>
                  <a:srgbClr val="FF0000"/>
                </a:solidFill>
                <a:effectLst>
                  <a:outerShdw blurRad="38100" dist="38100" dir="2700000" algn="tl">
                    <a:srgbClr val="000000">
                      <a:alpha val="43137"/>
                    </a:srgbClr>
                  </a:outerShdw>
                </a:effectLst>
              </a:rPr>
              <a:t>Go</a:t>
            </a:r>
            <a:r>
              <a:rPr lang="es-ES" sz="4000" b="1" u="sng" dirty="0" smtClean="0">
                <a:solidFill>
                  <a:srgbClr val="FF0000"/>
                </a:solidFill>
                <a:effectLst>
                  <a:outerShdw blurRad="38100" dist="38100" dir="2700000" algn="tl">
                    <a:srgbClr val="000000">
                      <a:alpha val="43137"/>
                    </a:srgbClr>
                  </a:outerShdw>
                </a:effectLst>
              </a:rPr>
              <a:t>.</a:t>
            </a:r>
            <a:endParaRPr lang="es-ES" sz="4000" b="1" u="sng" dirty="0">
              <a:solidFill>
                <a:srgbClr val="FF0000"/>
              </a:solidFill>
              <a:effectLst>
                <a:outerShdw blurRad="38100" dist="38100" dir="2700000" algn="tl">
                  <a:srgbClr val="000000">
                    <a:alpha val="43137"/>
                  </a:srgbClr>
                </a:outerShdw>
              </a:effectLst>
            </a:endParaRPr>
          </a:p>
        </p:txBody>
      </p:sp>
      <p:sp>
        <p:nvSpPr>
          <p:cNvPr id="3" name="Subtítulo 2"/>
          <p:cNvSpPr>
            <a:spLocks noGrp="1"/>
          </p:cNvSpPr>
          <p:nvPr>
            <p:ph type="subTitle" idx="1"/>
          </p:nvPr>
        </p:nvSpPr>
        <p:spPr>
          <a:xfrm>
            <a:off x="1524000" y="4116388"/>
            <a:ext cx="9144000" cy="1655762"/>
          </a:xfrm>
        </p:spPr>
        <p:txBody>
          <a:bodyPr>
            <a:normAutofit fontScale="62500" lnSpcReduction="20000"/>
          </a:bodyPr>
          <a:lstStyle/>
          <a:p>
            <a:r>
              <a:rPr lang="es-ES" b="1" dirty="0"/>
              <a:t>PROYECTO ERASMUS+ KA101</a:t>
            </a:r>
            <a:endParaRPr lang="es-ES" dirty="0"/>
          </a:p>
          <a:p>
            <a:r>
              <a:rPr lang="es-ES" dirty="0" smtClean="0"/>
              <a:t>Nº </a:t>
            </a:r>
            <a:r>
              <a:rPr lang="es-ES" dirty="0"/>
              <a:t>de proyecto: 2017-1-ES01-KA101-037720</a:t>
            </a:r>
          </a:p>
          <a:p>
            <a:r>
              <a:rPr lang="es-ES" dirty="0"/>
              <a:t>PIC: 954316459</a:t>
            </a:r>
          </a:p>
          <a:p>
            <a:r>
              <a:rPr lang="es-ES" dirty="0"/>
              <a:t>Ángel  </a:t>
            </a:r>
            <a:r>
              <a:rPr lang="es-ES" dirty="0" err="1"/>
              <a:t>Felpeto</a:t>
            </a:r>
            <a:r>
              <a:rPr lang="es-ES" dirty="0"/>
              <a:t> Enríquez</a:t>
            </a:r>
          </a:p>
          <a:p>
            <a:r>
              <a:rPr lang="es-ES" dirty="0"/>
              <a:t>Consejero de Educación, Cultura y Deportes CONSEJERIA DE EDUCACION CULTURA Y DEPORTES - COMUNIDAD AUTONOMA DE CASTILLA LA MANCHA </a:t>
            </a:r>
          </a:p>
          <a:p>
            <a:endParaRPr lang="es-ES" dirty="0"/>
          </a:p>
        </p:txBody>
      </p:sp>
    </p:spTree>
    <p:extLst>
      <p:ext uri="{BB962C8B-B14F-4D97-AF65-F5344CB8AC3E}">
        <p14:creationId xmlns:p14="http://schemas.microsoft.com/office/powerpoint/2010/main" val="1856004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0"/>
            <a:ext cx="12639853" cy="6858000"/>
          </a:xfrm>
          <a:prstGeom prst="rect">
            <a:avLst/>
          </a:prstGeom>
        </p:spPr>
      </p:pic>
      <p:sp>
        <p:nvSpPr>
          <p:cNvPr id="2" name="Título 1"/>
          <p:cNvSpPr>
            <a:spLocks noGrp="1"/>
          </p:cNvSpPr>
          <p:nvPr>
            <p:ph type="ctrTitle"/>
          </p:nvPr>
        </p:nvSpPr>
        <p:spPr>
          <a:xfrm>
            <a:off x="1428750" y="738981"/>
            <a:ext cx="9144000" cy="1062038"/>
          </a:xfrm>
        </p:spPr>
        <p:txBody>
          <a:bodyPr>
            <a:normAutofit/>
          </a:bodyPr>
          <a:lstStyle/>
          <a:p>
            <a:r>
              <a:rPr lang="es-ES" b="1" dirty="0" smtClean="0"/>
              <a:t>Bélgica, 8 movilidades</a:t>
            </a:r>
            <a:endParaRPr lang="es-ES" b="1" dirty="0"/>
          </a:p>
        </p:txBody>
      </p:sp>
      <p:sp>
        <p:nvSpPr>
          <p:cNvPr id="5" name="Subtítulo 4"/>
          <p:cNvSpPr>
            <a:spLocks noGrp="1"/>
          </p:cNvSpPr>
          <p:nvPr>
            <p:ph type="subTitle" idx="1"/>
          </p:nvPr>
        </p:nvSpPr>
        <p:spPr>
          <a:xfrm>
            <a:off x="704851" y="1914525"/>
            <a:ext cx="9963150" cy="4648199"/>
          </a:xfrm>
        </p:spPr>
        <p:style>
          <a:lnRef idx="2">
            <a:schemeClr val="accent1"/>
          </a:lnRef>
          <a:fillRef idx="1">
            <a:schemeClr val="lt1"/>
          </a:fillRef>
          <a:effectRef idx="0">
            <a:schemeClr val="accent1"/>
          </a:effectRef>
          <a:fontRef idx="minor">
            <a:schemeClr val="dk1"/>
          </a:fontRef>
        </p:style>
        <p:txBody>
          <a:bodyPr>
            <a:normAutofit/>
          </a:bodyPr>
          <a:lstStyle/>
          <a:p>
            <a:pPr marL="342900" indent="-342900" algn="l">
              <a:buFontTx/>
              <a:buChar char="-"/>
            </a:pPr>
            <a:r>
              <a:rPr lang="es-ES" dirty="0" smtClean="0"/>
              <a:t>Nuevos escenarios de aprendizaje, Aula del Futuro: </a:t>
            </a:r>
          </a:p>
          <a:p>
            <a:pPr marL="800100" lvl="1" indent="-342900" algn="l">
              <a:buFontTx/>
              <a:buChar char="-"/>
            </a:pPr>
            <a:r>
              <a:rPr lang="es-ES" dirty="0" smtClean="0"/>
              <a:t>CEIP Virgen de la Paz.</a:t>
            </a:r>
            <a:endParaRPr lang="es-ES" dirty="0"/>
          </a:p>
          <a:p>
            <a:pPr marL="800100" lvl="1" indent="-342900" algn="l">
              <a:buFontTx/>
              <a:buChar char="-"/>
            </a:pPr>
            <a:r>
              <a:rPr lang="es-ES" dirty="0" smtClean="0"/>
              <a:t>CRA </a:t>
            </a:r>
            <a:r>
              <a:rPr lang="es-ES" dirty="0" err="1" smtClean="0"/>
              <a:t>Segóbriga</a:t>
            </a:r>
            <a:r>
              <a:rPr lang="es-ES" dirty="0" smtClean="0"/>
              <a:t>.</a:t>
            </a:r>
          </a:p>
          <a:p>
            <a:pPr marL="800100" lvl="1" indent="-342900" algn="l">
              <a:buFontTx/>
              <a:buChar char="-"/>
            </a:pPr>
            <a:r>
              <a:rPr lang="es-ES" dirty="0" smtClean="0"/>
              <a:t>IES Don Manuel.</a:t>
            </a:r>
          </a:p>
          <a:p>
            <a:pPr marL="800100" lvl="1" indent="-342900" algn="l">
              <a:buFontTx/>
              <a:buChar char="-"/>
            </a:pPr>
            <a:r>
              <a:rPr lang="es-ES" dirty="0" smtClean="0"/>
              <a:t>IES Peñalba.</a:t>
            </a:r>
          </a:p>
          <a:p>
            <a:pPr marL="800100" lvl="1" indent="-342900" algn="l">
              <a:buFontTx/>
              <a:buChar char="-"/>
            </a:pPr>
            <a:r>
              <a:rPr lang="es-ES" dirty="0" smtClean="0"/>
              <a:t>IES San Juan del Castillo.</a:t>
            </a:r>
          </a:p>
        </p:txBody>
      </p:sp>
      <p:sp>
        <p:nvSpPr>
          <p:cNvPr id="3" name="Rectángulo 2"/>
          <p:cNvSpPr/>
          <p:nvPr/>
        </p:nvSpPr>
        <p:spPr>
          <a:xfrm>
            <a:off x="9315450" y="1663700"/>
            <a:ext cx="1762125" cy="8763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smtClean="0"/>
              <a:t>6 días</a:t>
            </a:r>
            <a:endParaRPr lang="es-ES" dirty="0"/>
          </a:p>
        </p:txBody>
      </p:sp>
      <p:sp>
        <p:nvSpPr>
          <p:cNvPr id="6" name="Rectángulo 5"/>
          <p:cNvSpPr/>
          <p:nvPr/>
        </p:nvSpPr>
        <p:spPr>
          <a:xfrm>
            <a:off x="9315449" y="5834062"/>
            <a:ext cx="1762125" cy="8763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ln w="0"/>
                <a:solidFill>
                  <a:schemeClr val="tx1"/>
                </a:solidFill>
                <a:effectLst>
                  <a:outerShdw blurRad="38100" dist="19050" dir="2700000" algn="tl" rotWithShape="0">
                    <a:schemeClr val="dk1">
                      <a:alpha val="40000"/>
                    </a:schemeClr>
                  </a:outerShdw>
                </a:effectLst>
              </a:rPr>
              <a:t>1.241 EUROS</a:t>
            </a:r>
            <a:endParaRPr lang="es-ES" dirty="0">
              <a:ln w="0"/>
              <a:solidFill>
                <a:schemeClr val="tx1"/>
              </a:solidFill>
              <a:effectLst>
                <a:outerShdw blurRad="38100" dist="19050" dir="2700000" algn="tl" rotWithShape="0">
                  <a:schemeClr val="dk1">
                    <a:alpha val="40000"/>
                  </a:schemeClr>
                </a:outerShdw>
              </a:effectLst>
            </a:endParaRPr>
          </a:p>
        </p:txBody>
      </p:sp>
      <p:sp>
        <p:nvSpPr>
          <p:cNvPr id="7" name="Rectángulo 6"/>
          <p:cNvSpPr/>
          <p:nvPr/>
        </p:nvSpPr>
        <p:spPr>
          <a:xfrm>
            <a:off x="7924802" y="3501295"/>
            <a:ext cx="3152773" cy="19814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s-ES" dirty="0" smtClean="0">
                <a:ln w="0"/>
                <a:solidFill>
                  <a:schemeClr val="tx1"/>
                </a:solidFill>
                <a:effectLst>
                  <a:outerShdw blurRad="38100" dist="19050" dir="2700000" algn="tl" rotWithShape="0">
                    <a:schemeClr val="dk1">
                      <a:alpha val="40000"/>
                    </a:schemeClr>
                  </a:outerShdw>
                </a:effectLst>
              </a:rPr>
              <a:t>+Curso: 420 euros</a:t>
            </a:r>
          </a:p>
          <a:p>
            <a:pPr algn="r"/>
            <a:r>
              <a:rPr lang="es-ES" dirty="0" smtClean="0">
                <a:ln w="0"/>
                <a:solidFill>
                  <a:schemeClr val="tx1"/>
                </a:solidFill>
                <a:effectLst>
                  <a:outerShdw blurRad="38100" dist="19050" dir="2700000" algn="tl" rotWithShape="0">
                    <a:schemeClr val="dk1">
                      <a:alpha val="40000"/>
                    </a:schemeClr>
                  </a:outerShdw>
                </a:effectLst>
              </a:rPr>
              <a:t>+Viaje: 275 euros</a:t>
            </a:r>
          </a:p>
          <a:p>
            <a:pPr algn="r"/>
            <a:r>
              <a:rPr lang="es-ES" dirty="0" smtClean="0">
                <a:ln w="0"/>
                <a:solidFill>
                  <a:schemeClr val="tx1"/>
                </a:solidFill>
                <a:effectLst>
                  <a:outerShdw blurRad="38100" dist="19050" dir="2700000" algn="tl" rotWithShape="0">
                    <a:schemeClr val="dk1">
                      <a:alpha val="40000"/>
                    </a:schemeClr>
                  </a:outerShdw>
                </a:effectLst>
              </a:rPr>
              <a:t>+Apoyo individual: 546 euros </a:t>
            </a:r>
            <a:endParaRPr lang="es-ES" dirty="0">
              <a:ln w="0"/>
              <a:solidFill>
                <a:schemeClr val="tx1"/>
              </a:solidFill>
              <a:effectLst>
                <a:outerShdw blurRad="38100" dist="19050" dir="2700000" algn="tl" rotWithShape="0">
                  <a:schemeClr val="dk1">
                    <a:alpha val="40000"/>
                  </a:schemeClr>
                </a:outerShdw>
              </a:effectLst>
            </a:endParaRPr>
          </a:p>
        </p:txBody>
      </p:sp>
      <p:pic>
        <p:nvPicPr>
          <p:cNvPr id="8" name="Picture 2" descr="http://sepie.es/doc/comunicacion/logos/cofinanciado_derech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4019747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0"/>
            <a:ext cx="12639853" cy="6858000"/>
          </a:xfrm>
          <a:prstGeom prst="rect">
            <a:avLst/>
          </a:prstGeom>
        </p:spPr>
      </p:pic>
      <p:sp>
        <p:nvSpPr>
          <p:cNvPr id="2" name="Título 1"/>
          <p:cNvSpPr>
            <a:spLocks noGrp="1"/>
          </p:cNvSpPr>
          <p:nvPr>
            <p:ph type="ctrTitle"/>
          </p:nvPr>
        </p:nvSpPr>
        <p:spPr>
          <a:xfrm>
            <a:off x="1428750" y="738981"/>
            <a:ext cx="9144000" cy="1062038"/>
          </a:xfrm>
        </p:spPr>
        <p:txBody>
          <a:bodyPr/>
          <a:lstStyle/>
          <a:p>
            <a:r>
              <a:rPr lang="es-ES" b="1" dirty="0" smtClean="0"/>
              <a:t>Finlandia 13</a:t>
            </a:r>
            <a:endParaRPr lang="es-ES" b="1" dirty="0"/>
          </a:p>
        </p:txBody>
      </p:sp>
      <p:sp>
        <p:nvSpPr>
          <p:cNvPr id="5" name="Subtítulo 4"/>
          <p:cNvSpPr>
            <a:spLocks noGrp="1"/>
          </p:cNvSpPr>
          <p:nvPr>
            <p:ph type="subTitle" idx="1"/>
          </p:nvPr>
        </p:nvSpPr>
        <p:spPr>
          <a:xfrm>
            <a:off x="542925" y="1704975"/>
            <a:ext cx="10125075" cy="5019675"/>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342900" indent="-342900" algn="l">
              <a:buFontTx/>
              <a:buChar char="-"/>
            </a:pPr>
            <a:r>
              <a:rPr lang="es-ES" b="1" u="sng" dirty="0" smtClean="0"/>
              <a:t>Escuela Comprensiva “</a:t>
            </a:r>
            <a:r>
              <a:rPr lang="es-ES" b="1" u="sng" dirty="0" err="1" smtClean="0"/>
              <a:t>Ritaharju</a:t>
            </a:r>
            <a:r>
              <a:rPr lang="es-ES" b="1" u="sng" dirty="0" smtClean="0"/>
              <a:t> </a:t>
            </a:r>
            <a:r>
              <a:rPr lang="es-ES" b="1" u="sng" dirty="0" err="1" smtClean="0"/>
              <a:t>School</a:t>
            </a:r>
            <a:r>
              <a:rPr lang="es-ES" b="1" u="sng" dirty="0" smtClean="0"/>
              <a:t>”</a:t>
            </a:r>
            <a:r>
              <a:rPr lang="es-ES" b="1" dirty="0" smtClean="0"/>
              <a:t>: </a:t>
            </a:r>
          </a:p>
          <a:p>
            <a:pPr marL="800100" lvl="1" indent="-342900" algn="l">
              <a:buFontTx/>
              <a:buChar char="-"/>
            </a:pPr>
            <a:r>
              <a:rPr lang="es-ES" dirty="0" smtClean="0"/>
              <a:t>CEIP San Julián, </a:t>
            </a:r>
          </a:p>
          <a:p>
            <a:pPr marL="800100" lvl="1" indent="-342900" algn="l">
              <a:buFontTx/>
              <a:buChar char="-"/>
            </a:pPr>
            <a:r>
              <a:rPr lang="es-ES" dirty="0" smtClean="0"/>
              <a:t>CEIP San Fulgencio, </a:t>
            </a:r>
          </a:p>
          <a:p>
            <a:pPr marL="800100" lvl="1" indent="-342900" algn="l">
              <a:buFontTx/>
              <a:buChar char="-"/>
            </a:pPr>
            <a:r>
              <a:rPr lang="es-ES" dirty="0" smtClean="0"/>
              <a:t>CRA </a:t>
            </a:r>
            <a:r>
              <a:rPr lang="es-ES" dirty="0" err="1" smtClean="0"/>
              <a:t>Segóbriga</a:t>
            </a:r>
            <a:r>
              <a:rPr lang="es-ES" dirty="0" smtClean="0"/>
              <a:t>, </a:t>
            </a:r>
          </a:p>
          <a:p>
            <a:pPr marL="800100" lvl="1" indent="-342900" algn="l">
              <a:buFontTx/>
              <a:buChar char="-"/>
            </a:pPr>
            <a:r>
              <a:rPr lang="es-ES" dirty="0" smtClean="0"/>
              <a:t>CEIP Virgen de la Paz, </a:t>
            </a:r>
          </a:p>
          <a:p>
            <a:pPr marL="800100" lvl="1" indent="-342900" algn="l">
              <a:buFontTx/>
              <a:buChar char="-"/>
            </a:pPr>
            <a:r>
              <a:rPr lang="es-ES" dirty="0" smtClean="0"/>
              <a:t>CEIP Nuestra Señora de la Piedad</a:t>
            </a:r>
          </a:p>
          <a:p>
            <a:pPr marL="800100" lvl="1" indent="-342900" algn="l">
              <a:buFontTx/>
              <a:buChar char="-"/>
            </a:pPr>
            <a:r>
              <a:rPr lang="es-ES" dirty="0" smtClean="0"/>
              <a:t>CRA Los Almendros, </a:t>
            </a:r>
          </a:p>
          <a:p>
            <a:pPr marL="800100" lvl="1" indent="-342900" algn="l">
              <a:buFontTx/>
              <a:buChar char="-"/>
            </a:pPr>
            <a:endParaRPr lang="es-ES" dirty="0" smtClean="0"/>
          </a:p>
          <a:p>
            <a:pPr marL="342900" indent="-342900" algn="l">
              <a:buFontTx/>
              <a:buChar char="-"/>
            </a:pPr>
            <a:r>
              <a:rPr lang="es-ES" b="1" u="sng" dirty="0" smtClean="0"/>
              <a:t>Escuela Comprensiva “</a:t>
            </a:r>
            <a:r>
              <a:rPr lang="es-ES" b="1" u="sng" dirty="0" err="1" smtClean="0"/>
              <a:t>Nousiaisten</a:t>
            </a:r>
            <a:r>
              <a:rPr lang="es-ES" b="1" u="sng" dirty="0" smtClean="0"/>
              <a:t> </a:t>
            </a:r>
            <a:r>
              <a:rPr lang="es-ES" b="1" u="sng" dirty="0" err="1" smtClean="0"/>
              <a:t>Lukio</a:t>
            </a:r>
            <a:r>
              <a:rPr lang="es-ES" b="1" u="sng" dirty="0" smtClean="0"/>
              <a:t>”</a:t>
            </a:r>
            <a:r>
              <a:rPr lang="es-ES" b="1" dirty="0" smtClean="0"/>
              <a:t>: </a:t>
            </a:r>
          </a:p>
          <a:p>
            <a:pPr algn="l"/>
            <a:r>
              <a:rPr lang="es-ES" b="1" dirty="0" smtClean="0"/>
              <a:t>4 movilidades concedidas. 7 días.</a:t>
            </a:r>
          </a:p>
          <a:p>
            <a:pPr marL="800100" lvl="1" indent="-342900" algn="l">
              <a:buFontTx/>
              <a:buChar char="-"/>
            </a:pPr>
            <a:r>
              <a:rPr lang="es-ES" dirty="0" smtClean="0"/>
              <a:t>IES Peñalba, </a:t>
            </a:r>
          </a:p>
          <a:p>
            <a:pPr marL="800100" lvl="1" indent="-342900" algn="l">
              <a:buFontTx/>
              <a:buChar char="-"/>
            </a:pPr>
            <a:r>
              <a:rPr lang="es-ES" dirty="0" smtClean="0"/>
              <a:t>IES Alonso de Orozco. </a:t>
            </a:r>
          </a:p>
          <a:p>
            <a:pPr marL="800100" lvl="1" indent="-342900" algn="l">
              <a:buFontTx/>
              <a:buChar char="-"/>
            </a:pPr>
            <a:r>
              <a:rPr lang="es-ES" dirty="0" smtClean="0"/>
              <a:t>IES Don Manuel, </a:t>
            </a:r>
          </a:p>
          <a:p>
            <a:pPr marL="800100" lvl="1" indent="-342900" algn="l">
              <a:buFontTx/>
              <a:buChar char="-"/>
            </a:pPr>
            <a:r>
              <a:rPr lang="es-ES" dirty="0" smtClean="0"/>
              <a:t>IES San Juan del Castillo.</a:t>
            </a:r>
          </a:p>
          <a:p>
            <a:endParaRPr lang="es-ES" dirty="0"/>
          </a:p>
        </p:txBody>
      </p:sp>
      <p:sp>
        <p:nvSpPr>
          <p:cNvPr id="6" name="Rectángulo 5"/>
          <p:cNvSpPr/>
          <p:nvPr/>
        </p:nvSpPr>
        <p:spPr>
          <a:xfrm>
            <a:off x="9229725" y="1331707"/>
            <a:ext cx="1762125"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15 días</a:t>
            </a:r>
            <a:endParaRPr lang="es-ES" dirty="0"/>
          </a:p>
        </p:txBody>
      </p:sp>
      <p:sp>
        <p:nvSpPr>
          <p:cNvPr id="7" name="Rectángulo 6"/>
          <p:cNvSpPr/>
          <p:nvPr/>
        </p:nvSpPr>
        <p:spPr>
          <a:xfrm>
            <a:off x="9229725" y="4214812"/>
            <a:ext cx="1762125"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7 días</a:t>
            </a:r>
            <a:endParaRPr lang="es-ES" dirty="0"/>
          </a:p>
        </p:txBody>
      </p:sp>
      <p:sp>
        <p:nvSpPr>
          <p:cNvPr id="8" name="Rectángulo 7"/>
          <p:cNvSpPr/>
          <p:nvPr/>
        </p:nvSpPr>
        <p:spPr>
          <a:xfrm>
            <a:off x="7839077" y="1954213"/>
            <a:ext cx="3152773" cy="99625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s-ES" dirty="0" smtClean="0">
                <a:ln w="0"/>
                <a:solidFill>
                  <a:schemeClr val="tx1"/>
                </a:solidFill>
                <a:effectLst>
                  <a:outerShdw blurRad="38100" dist="19050" dir="2700000" algn="tl" rotWithShape="0">
                    <a:schemeClr val="dk1">
                      <a:alpha val="40000"/>
                    </a:schemeClr>
                  </a:outerShdw>
                </a:effectLst>
              </a:rPr>
              <a:t>+Viaje: 530 euros</a:t>
            </a:r>
          </a:p>
          <a:p>
            <a:pPr algn="r"/>
            <a:r>
              <a:rPr lang="es-ES" dirty="0" smtClean="0">
                <a:ln w="0"/>
                <a:solidFill>
                  <a:schemeClr val="tx1"/>
                </a:solidFill>
                <a:effectLst>
                  <a:outerShdw blurRad="38100" dist="19050" dir="2700000" algn="tl" rotWithShape="0">
                    <a:schemeClr val="dk1">
                      <a:alpha val="40000"/>
                    </a:schemeClr>
                  </a:outerShdw>
                </a:effectLst>
              </a:rPr>
              <a:t>+Apoyo individual: 1.338 euros </a:t>
            </a:r>
            <a:endParaRPr lang="es-ES" dirty="0">
              <a:ln w="0"/>
              <a:solidFill>
                <a:schemeClr val="tx1"/>
              </a:solidFill>
              <a:effectLst>
                <a:outerShdw blurRad="38100" dist="19050" dir="2700000" algn="tl" rotWithShape="0">
                  <a:schemeClr val="dk1">
                    <a:alpha val="40000"/>
                  </a:schemeClr>
                </a:outerShdw>
              </a:effectLst>
            </a:endParaRPr>
          </a:p>
        </p:txBody>
      </p:sp>
      <p:sp>
        <p:nvSpPr>
          <p:cNvPr id="9" name="Rectángulo 8"/>
          <p:cNvSpPr/>
          <p:nvPr/>
        </p:nvSpPr>
        <p:spPr>
          <a:xfrm>
            <a:off x="9229725" y="2855515"/>
            <a:ext cx="1762125" cy="8763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ln w="0"/>
                <a:solidFill>
                  <a:schemeClr val="tx1"/>
                </a:solidFill>
                <a:effectLst>
                  <a:outerShdw blurRad="38100" dist="19050" dir="2700000" algn="tl" rotWithShape="0">
                    <a:schemeClr val="dk1">
                      <a:alpha val="40000"/>
                    </a:schemeClr>
                  </a:outerShdw>
                </a:effectLst>
              </a:rPr>
              <a:t>1.868 EUROS</a:t>
            </a:r>
            <a:endParaRPr lang="es-ES" dirty="0">
              <a:ln w="0"/>
              <a:solidFill>
                <a:schemeClr val="tx1"/>
              </a:solidFill>
              <a:effectLst>
                <a:outerShdw blurRad="38100" dist="19050" dir="2700000" algn="tl" rotWithShape="0">
                  <a:schemeClr val="dk1">
                    <a:alpha val="40000"/>
                  </a:schemeClr>
                </a:outerShdw>
              </a:effectLst>
            </a:endParaRPr>
          </a:p>
        </p:txBody>
      </p:sp>
      <p:sp>
        <p:nvSpPr>
          <p:cNvPr id="10" name="Rectángulo 9"/>
          <p:cNvSpPr/>
          <p:nvPr/>
        </p:nvSpPr>
        <p:spPr>
          <a:xfrm>
            <a:off x="7839077" y="4825429"/>
            <a:ext cx="3152773" cy="99625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s-ES" dirty="0" smtClean="0">
                <a:ln w="0"/>
                <a:solidFill>
                  <a:schemeClr val="tx1"/>
                </a:solidFill>
                <a:effectLst>
                  <a:outerShdw blurRad="38100" dist="19050" dir="2700000" algn="tl" rotWithShape="0">
                    <a:schemeClr val="dk1">
                      <a:alpha val="40000"/>
                    </a:schemeClr>
                  </a:outerShdw>
                </a:effectLst>
              </a:rPr>
              <a:t>+Viaje: 530 euros</a:t>
            </a:r>
          </a:p>
          <a:p>
            <a:pPr algn="r"/>
            <a:r>
              <a:rPr lang="es-ES" dirty="0" smtClean="0">
                <a:ln w="0"/>
                <a:solidFill>
                  <a:schemeClr val="tx1"/>
                </a:solidFill>
                <a:effectLst>
                  <a:outerShdw blurRad="38100" dist="19050" dir="2700000" algn="tl" rotWithShape="0">
                    <a:schemeClr val="dk1">
                      <a:alpha val="40000"/>
                    </a:schemeClr>
                  </a:outerShdw>
                </a:effectLst>
              </a:rPr>
              <a:t>+Apoyo individual: 637 euros </a:t>
            </a:r>
            <a:endParaRPr lang="es-ES" dirty="0">
              <a:ln w="0"/>
              <a:solidFill>
                <a:schemeClr val="tx1"/>
              </a:solidFill>
              <a:effectLst>
                <a:outerShdw blurRad="38100" dist="19050" dir="2700000" algn="tl" rotWithShape="0">
                  <a:schemeClr val="dk1">
                    <a:alpha val="40000"/>
                  </a:schemeClr>
                </a:outerShdw>
              </a:effectLst>
            </a:endParaRPr>
          </a:p>
        </p:txBody>
      </p:sp>
      <p:sp>
        <p:nvSpPr>
          <p:cNvPr id="11" name="Rectángulo 10"/>
          <p:cNvSpPr/>
          <p:nvPr/>
        </p:nvSpPr>
        <p:spPr>
          <a:xfrm>
            <a:off x="9229725" y="5688489"/>
            <a:ext cx="1762125" cy="8763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ln w="0"/>
                <a:solidFill>
                  <a:schemeClr val="tx1"/>
                </a:solidFill>
                <a:effectLst>
                  <a:outerShdw blurRad="38100" dist="19050" dir="2700000" algn="tl" rotWithShape="0">
                    <a:schemeClr val="dk1">
                      <a:alpha val="40000"/>
                    </a:schemeClr>
                  </a:outerShdw>
                </a:effectLst>
              </a:rPr>
              <a:t>1.167 EUROS</a:t>
            </a:r>
            <a:endParaRPr lang="es-ES" dirty="0">
              <a:ln w="0"/>
              <a:solidFill>
                <a:schemeClr val="tx1"/>
              </a:solidFill>
              <a:effectLst>
                <a:outerShdw blurRad="38100" dist="19050" dir="2700000" algn="tl" rotWithShape="0">
                  <a:schemeClr val="dk1">
                    <a:alpha val="40000"/>
                  </a:schemeClr>
                </a:outerShdw>
              </a:effectLst>
            </a:endParaRPr>
          </a:p>
        </p:txBody>
      </p:sp>
      <p:pic>
        <p:nvPicPr>
          <p:cNvPr id="12" name="Picture 2" descr="http://sepie.es/doc/comunicacion/logos/cofinanciado_derech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3651995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0"/>
            <a:ext cx="12639853" cy="6858000"/>
          </a:xfrm>
          <a:prstGeom prst="rect">
            <a:avLst/>
          </a:prstGeom>
        </p:spPr>
      </p:pic>
      <p:sp>
        <p:nvSpPr>
          <p:cNvPr id="2" name="Título 1"/>
          <p:cNvSpPr>
            <a:spLocks noGrp="1"/>
          </p:cNvSpPr>
          <p:nvPr>
            <p:ph type="ctrTitle"/>
          </p:nvPr>
        </p:nvSpPr>
        <p:spPr>
          <a:xfrm>
            <a:off x="1428750" y="738981"/>
            <a:ext cx="9144000" cy="1062038"/>
          </a:xfrm>
        </p:spPr>
        <p:txBody>
          <a:bodyPr>
            <a:normAutofit/>
          </a:bodyPr>
          <a:lstStyle/>
          <a:p>
            <a:r>
              <a:rPr lang="es-ES" b="1" dirty="0" smtClean="0"/>
              <a:t>Bélgica, 3 movilidades</a:t>
            </a:r>
            <a:r>
              <a:rPr lang="es-ES" dirty="0" smtClean="0"/>
              <a:t>:</a:t>
            </a:r>
            <a:endParaRPr lang="es-ES" b="1" dirty="0"/>
          </a:p>
        </p:txBody>
      </p:sp>
      <p:sp>
        <p:nvSpPr>
          <p:cNvPr id="5" name="Subtítulo 4"/>
          <p:cNvSpPr>
            <a:spLocks noGrp="1"/>
          </p:cNvSpPr>
          <p:nvPr>
            <p:ph type="subTitle" idx="1"/>
          </p:nvPr>
        </p:nvSpPr>
        <p:spPr>
          <a:xfrm>
            <a:off x="1114425" y="2000250"/>
            <a:ext cx="9553575" cy="3257550"/>
          </a:xfrm>
        </p:spPr>
        <p:style>
          <a:lnRef idx="2">
            <a:schemeClr val="accent1"/>
          </a:lnRef>
          <a:fillRef idx="1">
            <a:schemeClr val="lt1"/>
          </a:fillRef>
          <a:effectRef idx="0">
            <a:schemeClr val="accent1"/>
          </a:effectRef>
          <a:fontRef idx="minor">
            <a:schemeClr val="dk1"/>
          </a:fontRef>
        </p:style>
        <p:txBody>
          <a:bodyPr>
            <a:normAutofit/>
          </a:bodyPr>
          <a:lstStyle/>
          <a:p>
            <a:pPr marL="342900" indent="-342900" algn="l">
              <a:buFontTx/>
              <a:buChar char="-"/>
            </a:pPr>
            <a:r>
              <a:rPr lang="es-ES" b="1" u="sng" dirty="0" smtClean="0"/>
              <a:t>Escuela de Secundaria de “</a:t>
            </a:r>
            <a:r>
              <a:rPr lang="es-ES" b="1" u="sng" dirty="0" err="1" smtClean="0"/>
              <a:t>Katholek</a:t>
            </a:r>
            <a:r>
              <a:rPr lang="es-ES" b="1" u="sng" dirty="0" smtClean="0"/>
              <a:t> </a:t>
            </a:r>
            <a:r>
              <a:rPr lang="es-ES" b="1" u="sng" dirty="0" err="1" smtClean="0"/>
              <a:t>Anderwijks</a:t>
            </a:r>
            <a:r>
              <a:rPr lang="es-ES" b="1" u="sng" dirty="0" smtClean="0"/>
              <a:t>”</a:t>
            </a:r>
            <a:r>
              <a:rPr lang="es-ES" b="1" dirty="0" smtClean="0"/>
              <a:t>: </a:t>
            </a:r>
          </a:p>
          <a:p>
            <a:pPr lvl="1" algn="l"/>
            <a:endParaRPr lang="es-ES" b="1" dirty="0" smtClean="0"/>
          </a:p>
          <a:p>
            <a:pPr marL="800100" lvl="1" indent="-342900" algn="l">
              <a:buFontTx/>
              <a:buChar char="-"/>
            </a:pPr>
            <a:r>
              <a:rPr lang="es-ES" dirty="0" smtClean="0"/>
              <a:t>IES San Juan del Castillo </a:t>
            </a:r>
          </a:p>
          <a:p>
            <a:pPr marL="800100" lvl="1" indent="-342900" algn="l">
              <a:buFontTx/>
              <a:buChar char="-"/>
            </a:pPr>
            <a:r>
              <a:rPr lang="es-ES" dirty="0" smtClean="0"/>
              <a:t>IES Alonso de Orozco.</a:t>
            </a:r>
          </a:p>
          <a:p>
            <a:endParaRPr lang="es-ES" dirty="0"/>
          </a:p>
        </p:txBody>
      </p:sp>
      <p:sp>
        <p:nvSpPr>
          <p:cNvPr id="6" name="Rectángulo 5"/>
          <p:cNvSpPr/>
          <p:nvPr/>
        </p:nvSpPr>
        <p:spPr>
          <a:xfrm>
            <a:off x="9315450" y="1663700"/>
            <a:ext cx="1762125"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15 días</a:t>
            </a:r>
            <a:endParaRPr lang="es-ES" dirty="0"/>
          </a:p>
        </p:txBody>
      </p:sp>
      <p:sp>
        <p:nvSpPr>
          <p:cNvPr id="7" name="Rectángulo 6"/>
          <p:cNvSpPr/>
          <p:nvPr/>
        </p:nvSpPr>
        <p:spPr>
          <a:xfrm>
            <a:off x="7924802" y="2465642"/>
            <a:ext cx="3152773" cy="99625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s-ES" dirty="0" smtClean="0">
                <a:ln w="0"/>
                <a:solidFill>
                  <a:schemeClr val="tx1"/>
                </a:solidFill>
                <a:effectLst>
                  <a:outerShdw blurRad="38100" dist="19050" dir="2700000" algn="tl" rotWithShape="0">
                    <a:schemeClr val="dk1">
                      <a:alpha val="40000"/>
                    </a:schemeClr>
                  </a:outerShdw>
                </a:effectLst>
              </a:rPr>
              <a:t>+Viaje: 275 euros</a:t>
            </a:r>
          </a:p>
          <a:p>
            <a:pPr algn="r"/>
            <a:r>
              <a:rPr lang="es-ES" dirty="0" smtClean="0">
                <a:ln w="0"/>
                <a:solidFill>
                  <a:schemeClr val="tx1"/>
                </a:solidFill>
                <a:effectLst>
                  <a:outerShdw blurRad="38100" dist="19050" dir="2700000" algn="tl" rotWithShape="0">
                    <a:schemeClr val="dk1">
                      <a:alpha val="40000"/>
                    </a:schemeClr>
                  </a:outerShdw>
                </a:effectLst>
              </a:rPr>
              <a:t>+Apoyo individual: 1.338 euros </a:t>
            </a:r>
            <a:endParaRPr lang="es-ES"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9315450" y="3360293"/>
            <a:ext cx="1762125" cy="8763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ln w="0"/>
                <a:solidFill>
                  <a:schemeClr val="tx1"/>
                </a:solidFill>
                <a:effectLst>
                  <a:outerShdw blurRad="38100" dist="19050" dir="2700000" algn="tl" rotWithShape="0">
                    <a:schemeClr val="dk1">
                      <a:alpha val="40000"/>
                    </a:schemeClr>
                  </a:outerShdw>
                </a:effectLst>
              </a:rPr>
              <a:t>1.613 EUROS</a:t>
            </a:r>
            <a:endParaRPr lang="es-ES" dirty="0">
              <a:ln w="0"/>
              <a:solidFill>
                <a:schemeClr val="tx1"/>
              </a:solidFill>
              <a:effectLst>
                <a:outerShdw blurRad="38100" dist="19050" dir="2700000" algn="tl" rotWithShape="0">
                  <a:schemeClr val="dk1">
                    <a:alpha val="40000"/>
                  </a:schemeClr>
                </a:outerShdw>
              </a:effectLst>
            </a:endParaRPr>
          </a:p>
        </p:txBody>
      </p:sp>
      <p:pic>
        <p:nvPicPr>
          <p:cNvPr id="9" name="Picture 2" descr="http://sepie.es/doc/comunicacion/logos/cofinanciado_derech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3810036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0"/>
            <a:ext cx="12639853" cy="6858000"/>
          </a:xfrm>
          <a:prstGeom prst="rect">
            <a:avLst/>
          </a:prstGeom>
        </p:spPr>
      </p:pic>
      <p:sp>
        <p:nvSpPr>
          <p:cNvPr id="2" name="Título 1"/>
          <p:cNvSpPr>
            <a:spLocks noGrp="1"/>
          </p:cNvSpPr>
          <p:nvPr>
            <p:ph type="ctrTitle"/>
          </p:nvPr>
        </p:nvSpPr>
        <p:spPr>
          <a:xfrm>
            <a:off x="1428750" y="738981"/>
            <a:ext cx="9144000" cy="1062038"/>
          </a:xfrm>
        </p:spPr>
        <p:txBody>
          <a:bodyPr>
            <a:normAutofit/>
          </a:bodyPr>
          <a:lstStyle/>
          <a:p>
            <a:r>
              <a:rPr lang="es-ES" b="1" dirty="0" smtClean="0"/>
              <a:t>Chipre, 2 movilidades:  </a:t>
            </a:r>
            <a:endParaRPr lang="es-ES" b="1" dirty="0"/>
          </a:p>
        </p:txBody>
      </p:sp>
      <p:sp>
        <p:nvSpPr>
          <p:cNvPr id="5" name="Subtítulo 4"/>
          <p:cNvSpPr>
            <a:spLocks noGrp="1"/>
          </p:cNvSpPr>
          <p:nvPr>
            <p:ph type="subTitle" idx="1"/>
          </p:nvPr>
        </p:nvSpPr>
        <p:spPr>
          <a:xfrm>
            <a:off x="1114425" y="2000250"/>
            <a:ext cx="9553575" cy="3257550"/>
          </a:xfrm>
        </p:spPr>
        <p:style>
          <a:lnRef idx="2">
            <a:schemeClr val="accent1"/>
          </a:lnRef>
          <a:fillRef idx="1">
            <a:schemeClr val="lt1"/>
          </a:fillRef>
          <a:effectRef idx="0">
            <a:schemeClr val="accent1"/>
          </a:effectRef>
          <a:fontRef idx="minor">
            <a:schemeClr val="dk1"/>
          </a:fontRef>
        </p:style>
        <p:txBody>
          <a:bodyPr>
            <a:normAutofit/>
          </a:bodyPr>
          <a:lstStyle/>
          <a:p>
            <a:pPr marL="342900" indent="-342900" algn="l">
              <a:buFontTx/>
              <a:buChar char="-"/>
            </a:pPr>
            <a:r>
              <a:rPr lang="es-ES" b="1" u="sng" dirty="0" smtClean="0"/>
              <a:t>“</a:t>
            </a:r>
            <a:r>
              <a:rPr lang="es-ES" b="1" u="sng" dirty="0" err="1" smtClean="0"/>
              <a:t>Agia</a:t>
            </a:r>
            <a:r>
              <a:rPr lang="es-ES" b="1" u="sng" dirty="0" smtClean="0"/>
              <a:t> </a:t>
            </a:r>
            <a:r>
              <a:rPr lang="es-ES" b="1" u="sng" dirty="0" err="1" smtClean="0"/>
              <a:t>Barbara</a:t>
            </a:r>
            <a:r>
              <a:rPr lang="es-ES" b="1" u="sng" dirty="0" smtClean="0"/>
              <a:t> </a:t>
            </a:r>
            <a:r>
              <a:rPr lang="es-ES" b="1" u="sng" dirty="0" err="1" smtClean="0"/>
              <a:t>Gymnasium</a:t>
            </a:r>
            <a:r>
              <a:rPr lang="es-ES" b="1" u="sng" dirty="0" smtClean="0"/>
              <a:t>”</a:t>
            </a:r>
            <a:r>
              <a:rPr lang="es-ES" b="1" dirty="0" smtClean="0"/>
              <a:t>: </a:t>
            </a:r>
          </a:p>
          <a:p>
            <a:pPr marL="800100" lvl="1" indent="-342900" algn="l">
              <a:buFontTx/>
              <a:buChar char="-"/>
            </a:pPr>
            <a:r>
              <a:rPr lang="es-ES" dirty="0" smtClean="0"/>
              <a:t>IES Don Manuel.</a:t>
            </a:r>
          </a:p>
          <a:p>
            <a:endParaRPr lang="es-ES" dirty="0"/>
          </a:p>
        </p:txBody>
      </p:sp>
      <p:sp>
        <p:nvSpPr>
          <p:cNvPr id="6" name="Rectángulo 5"/>
          <p:cNvSpPr/>
          <p:nvPr/>
        </p:nvSpPr>
        <p:spPr>
          <a:xfrm>
            <a:off x="9315450" y="1663700"/>
            <a:ext cx="1762125"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15 días</a:t>
            </a:r>
            <a:endParaRPr lang="es-ES" dirty="0"/>
          </a:p>
        </p:txBody>
      </p:sp>
      <p:sp>
        <p:nvSpPr>
          <p:cNvPr id="7" name="Rectángulo 6"/>
          <p:cNvSpPr/>
          <p:nvPr/>
        </p:nvSpPr>
        <p:spPr>
          <a:xfrm>
            <a:off x="9315449" y="3429000"/>
            <a:ext cx="1762125" cy="8763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ln w="0"/>
                <a:solidFill>
                  <a:schemeClr val="tx1"/>
                </a:solidFill>
                <a:effectLst>
                  <a:outerShdw blurRad="38100" dist="19050" dir="2700000" algn="tl" rotWithShape="0">
                    <a:schemeClr val="dk1">
                      <a:alpha val="40000"/>
                    </a:schemeClr>
                  </a:outerShdw>
                </a:effectLst>
              </a:rPr>
              <a:t>1.868 EUROS</a:t>
            </a:r>
            <a:endParaRPr lang="es-ES"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7924802" y="2465642"/>
            <a:ext cx="3152773" cy="99625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s-ES" dirty="0" smtClean="0">
                <a:ln w="0"/>
                <a:solidFill>
                  <a:schemeClr val="tx1"/>
                </a:solidFill>
                <a:effectLst>
                  <a:outerShdw blurRad="38100" dist="19050" dir="2700000" algn="tl" rotWithShape="0">
                    <a:schemeClr val="dk1">
                      <a:alpha val="40000"/>
                    </a:schemeClr>
                  </a:outerShdw>
                </a:effectLst>
              </a:rPr>
              <a:t>+Viaje: 530 euros</a:t>
            </a:r>
          </a:p>
          <a:p>
            <a:pPr algn="r"/>
            <a:r>
              <a:rPr lang="es-ES" dirty="0" smtClean="0">
                <a:ln w="0"/>
                <a:solidFill>
                  <a:schemeClr val="tx1"/>
                </a:solidFill>
                <a:effectLst>
                  <a:outerShdw blurRad="38100" dist="19050" dir="2700000" algn="tl" rotWithShape="0">
                    <a:schemeClr val="dk1">
                      <a:alpha val="40000"/>
                    </a:schemeClr>
                  </a:outerShdw>
                </a:effectLst>
              </a:rPr>
              <a:t>+Apoyo individual: 1.338 euros </a:t>
            </a:r>
            <a:endParaRPr lang="es-ES" dirty="0">
              <a:ln w="0"/>
              <a:solidFill>
                <a:schemeClr val="tx1"/>
              </a:solidFill>
              <a:effectLst>
                <a:outerShdw blurRad="38100" dist="19050" dir="2700000" algn="tl" rotWithShape="0">
                  <a:schemeClr val="dk1">
                    <a:alpha val="40000"/>
                  </a:schemeClr>
                </a:outerShdw>
              </a:effectLst>
            </a:endParaRPr>
          </a:p>
        </p:txBody>
      </p:sp>
      <p:pic>
        <p:nvPicPr>
          <p:cNvPr id="9" name="Picture 2" descr="http://sepie.es/doc/comunicacion/logos/cofinanciado_derech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1093827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0"/>
            <a:ext cx="12639853" cy="6858000"/>
          </a:xfrm>
          <a:prstGeom prst="rect">
            <a:avLst/>
          </a:prstGeom>
        </p:spPr>
      </p:pic>
      <p:sp>
        <p:nvSpPr>
          <p:cNvPr id="2" name="Título 1"/>
          <p:cNvSpPr>
            <a:spLocks noGrp="1"/>
          </p:cNvSpPr>
          <p:nvPr>
            <p:ph type="ctrTitle"/>
          </p:nvPr>
        </p:nvSpPr>
        <p:spPr>
          <a:xfrm>
            <a:off x="1428750" y="738981"/>
            <a:ext cx="9144000" cy="1062038"/>
          </a:xfrm>
        </p:spPr>
        <p:txBody>
          <a:bodyPr>
            <a:normAutofit/>
          </a:bodyPr>
          <a:lstStyle/>
          <a:p>
            <a:r>
              <a:rPr lang="es-ES" b="1" dirty="0" smtClean="0"/>
              <a:t>Eslovenia, 4 movilidades:</a:t>
            </a:r>
            <a:endParaRPr lang="es-ES" b="1" dirty="0"/>
          </a:p>
        </p:txBody>
      </p:sp>
      <p:sp>
        <p:nvSpPr>
          <p:cNvPr id="5" name="Subtítulo 4"/>
          <p:cNvSpPr>
            <a:spLocks noGrp="1"/>
          </p:cNvSpPr>
          <p:nvPr>
            <p:ph type="subTitle" idx="1"/>
          </p:nvPr>
        </p:nvSpPr>
        <p:spPr>
          <a:xfrm>
            <a:off x="1114425" y="2000250"/>
            <a:ext cx="9553575" cy="3257550"/>
          </a:xfrm>
        </p:spPr>
        <p:style>
          <a:lnRef idx="2">
            <a:schemeClr val="accent1"/>
          </a:lnRef>
          <a:fillRef idx="1">
            <a:schemeClr val="lt1"/>
          </a:fillRef>
          <a:effectRef idx="0">
            <a:schemeClr val="accent1"/>
          </a:effectRef>
          <a:fontRef idx="minor">
            <a:schemeClr val="dk1"/>
          </a:fontRef>
        </p:style>
        <p:txBody>
          <a:bodyPr>
            <a:normAutofit/>
          </a:bodyPr>
          <a:lstStyle/>
          <a:p>
            <a:pPr marL="342900" indent="-342900" algn="l">
              <a:buFontTx/>
              <a:buChar char="-"/>
            </a:pPr>
            <a:r>
              <a:rPr lang="es-ES" b="1" u="sng" dirty="0" smtClean="0"/>
              <a:t>Escuela “</a:t>
            </a:r>
            <a:r>
              <a:rPr lang="es-ES" b="1" u="sng" dirty="0" err="1" smtClean="0"/>
              <a:t>Osnovna</a:t>
            </a:r>
            <a:r>
              <a:rPr lang="es-ES" b="1" u="sng" dirty="0" smtClean="0"/>
              <a:t> </a:t>
            </a:r>
            <a:r>
              <a:rPr lang="es-ES" b="1" u="sng" dirty="0" err="1" smtClean="0"/>
              <a:t>šola</a:t>
            </a:r>
            <a:r>
              <a:rPr lang="es-ES" b="1" u="sng" dirty="0" smtClean="0"/>
              <a:t> </a:t>
            </a:r>
            <a:r>
              <a:rPr lang="es-ES" b="1" u="sng" dirty="0" err="1" smtClean="0"/>
              <a:t>Lovrenc</a:t>
            </a:r>
            <a:r>
              <a:rPr lang="es-ES" b="1" u="sng" dirty="0" smtClean="0"/>
              <a:t> na </a:t>
            </a:r>
            <a:r>
              <a:rPr lang="es-ES" b="1" u="sng" dirty="0" err="1" smtClean="0"/>
              <a:t>Pohorju</a:t>
            </a:r>
            <a:r>
              <a:rPr lang="es-ES" b="1" u="sng" dirty="0" smtClean="0"/>
              <a:t>”: </a:t>
            </a:r>
          </a:p>
          <a:p>
            <a:pPr marL="800100" lvl="1" indent="-342900" algn="l">
              <a:buFontTx/>
              <a:buChar char="-"/>
            </a:pPr>
            <a:r>
              <a:rPr lang="es-ES" dirty="0" smtClean="0"/>
              <a:t>CRA </a:t>
            </a:r>
            <a:r>
              <a:rPr lang="es-ES" dirty="0" err="1" smtClean="0"/>
              <a:t>Segóbriga</a:t>
            </a:r>
            <a:r>
              <a:rPr lang="es-ES" dirty="0" smtClean="0"/>
              <a:t>. </a:t>
            </a:r>
          </a:p>
          <a:p>
            <a:pPr marL="800100" lvl="1" indent="-342900" algn="l">
              <a:buFontTx/>
              <a:buChar char="-"/>
            </a:pPr>
            <a:r>
              <a:rPr lang="es-ES" dirty="0" smtClean="0"/>
              <a:t>IES Don Manuel.</a:t>
            </a:r>
          </a:p>
          <a:p>
            <a:pPr marL="800100" lvl="1" indent="-342900" algn="l">
              <a:buFontTx/>
              <a:buChar char="-"/>
            </a:pPr>
            <a:r>
              <a:rPr lang="es-ES" dirty="0" smtClean="0"/>
              <a:t>IES San Juan del Castillo.</a:t>
            </a:r>
          </a:p>
          <a:p>
            <a:endParaRPr lang="es-ES" dirty="0"/>
          </a:p>
        </p:txBody>
      </p:sp>
      <p:sp>
        <p:nvSpPr>
          <p:cNvPr id="6" name="Rectángulo 5"/>
          <p:cNvSpPr/>
          <p:nvPr/>
        </p:nvSpPr>
        <p:spPr>
          <a:xfrm>
            <a:off x="9315450" y="1663700"/>
            <a:ext cx="1762125"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15 días</a:t>
            </a:r>
            <a:endParaRPr lang="es-ES" dirty="0"/>
          </a:p>
        </p:txBody>
      </p:sp>
      <p:sp>
        <p:nvSpPr>
          <p:cNvPr id="7" name="Rectángulo 6"/>
          <p:cNvSpPr/>
          <p:nvPr/>
        </p:nvSpPr>
        <p:spPr>
          <a:xfrm>
            <a:off x="7924802" y="2465642"/>
            <a:ext cx="3152773" cy="99625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s-ES" dirty="0" smtClean="0">
                <a:ln w="0"/>
                <a:solidFill>
                  <a:schemeClr val="tx1"/>
                </a:solidFill>
                <a:effectLst>
                  <a:outerShdw blurRad="38100" dist="19050" dir="2700000" algn="tl" rotWithShape="0">
                    <a:schemeClr val="dk1">
                      <a:alpha val="40000"/>
                    </a:schemeClr>
                  </a:outerShdw>
                </a:effectLst>
              </a:rPr>
              <a:t>+Viaje: 275 euros</a:t>
            </a:r>
          </a:p>
          <a:p>
            <a:pPr algn="r"/>
            <a:r>
              <a:rPr lang="es-ES" dirty="0" smtClean="0">
                <a:ln w="0"/>
                <a:solidFill>
                  <a:schemeClr val="tx1"/>
                </a:solidFill>
                <a:effectLst>
                  <a:outerShdw blurRad="38100" dist="19050" dir="2700000" algn="tl" rotWithShape="0">
                    <a:schemeClr val="dk1">
                      <a:alpha val="40000"/>
                    </a:schemeClr>
                  </a:outerShdw>
                </a:effectLst>
              </a:rPr>
              <a:t>+Apoyo individual: 956 euros </a:t>
            </a:r>
            <a:endParaRPr lang="es-ES"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9315449" y="3429000"/>
            <a:ext cx="1762125" cy="8763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ln w="0"/>
                <a:solidFill>
                  <a:schemeClr val="tx1"/>
                </a:solidFill>
                <a:effectLst>
                  <a:outerShdw blurRad="38100" dist="19050" dir="2700000" algn="tl" rotWithShape="0">
                    <a:schemeClr val="dk1">
                      <a:alpha val="40000"/>
                    </a:schemeClr>
                  </a:outerShdw>
                </a:effectLst>
              </a:rPr>
              <a:t>1.231 EUROS</a:t>
            </a:r>
            <a:endParaRPr lang="es-ES" dirty="0">
              <a:ln w="0"/>
              <a:solidFill>
                <a:schemeClr val="tx1"/>
              </a:solidFill>
              <a:effectLst>
                <a:outerShdw blurRad="38100" dist="19050" dir="2700000" algn="tl" rotWithShape="0">
                  <a:schemeClr val="dk1">
                    <a:alpha val="40000"/>
                  </a:schemeClr>
                </a:outerShdw>
              </a:effectLst>
            </a:endParaRPr>
          </a:p>
        </p:txBody>
      </p:sp>
      <p:pic>
        <p:nvPicPr>
          <p:cNvPr id="9" name="Picture 2" descr="http://sepie.es/doc/comunicacion/logos/cofinanciado_derech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3798333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0"/>
            <a:ext cx="12639853" cy="6858000"/>
          </a:xfrm>
          <a:prstGeom prst="rect">
            <a:avLst/>
          </a:prstGeom>
        </p:spPr>
      </p:pic>
      <p:sp>
        <p:nvSpPr>
          <p:cNvPr id="2" name="Título 1"/>
          <p:cNvSpPr>
            <a:spLocks noGrp="1"/>
          </p:cNvSpPr>
          <p:nvPr>
            <p:ph type="ctrTitle"/>
          </p:nvPr>
        </p:nvSpPr>
        <p:spPr>
          <a:xfrm>
            <a:off x="1428750" y="738981"/>
            <a:ext cx="9144000" cy="1062038"/>
          </a:xfrm>
        </p:spPr>
        <p:txBody>
          <a:bodyPr>
            <a:normAutofit/>
          </a:bodyPr>
          <a:lstStyle/>
          <a:p>
            <a:r>
              <a:rPr lang="es-ES" b="1" dirty="0" smtClean="0"/>
              <a:t>Italia, 5 movilidades:</a:t>
            </a:r>
            <a:endParaRPr lang="es-ES" b="1" dirty="0"/>
          </a:p>
        </p:txBody>
      </p:sp>
      <p:sp>
        <p:nvSpPr>
          <p:cNvPr id="5" name="Subtítulo 4"/>
          <p:cNvSpPr>
            <a:spLocks noGrp="1"/>
          </p:cNvSpPr>
          <p:nvPr>
            <p:ph type="subTitle" idx="1"/>
          </p:nvPr>
        </p:nvSpPr>
        <p:spPr>
          <a:xfrm>
            <a:off x="1114425" y="2000250"/>
            <a:ext cx="9553575" cy="3257550"/>
          </a:xfrm>
        </p:spPr>
        <p:style>
          <a:lnRef idx="2">
            <a:schemeClr val="accent1"/>
          </a:lnRef>
          <a:fillRef idx="1">
            <a:schemeClr val="lt1"/>
          </a:fillRef>
          <a:effectRef idx="0">
            <a:schemeClr val="accent1"/>
          </a:effectRef>
          <a:fontRef idx="minor">
            <a:schemeClr val="dk1"/>
          </a:fontRef>
        </p:style>
        <p:txBody>
          <a:bodyPr>
            <a:normAutofit/>
          </a:bodyPr>
          <a:lstStyle/>
          <a:p>
            <a:pPr marL="342900" indent="-342900" algn="l">
              <a:buFontTx/>
              <a:buChar char="-"/>
            </a:pPr>
            <a:r>
              <a:rPr lang="es-ES" b="1" u="sng" dirty="0" smtClean="0"/>
              <a:t>“Instituto Comprensivo Estatal San Mauro </a:t>
            </a:r>
            <a:r>
              <a:rPr lang="es-ES" b="1" u="sng" dirty="0" err="1" smtClean="0"/>
              <a:t>Torinese</a:t>
            </a:r>
            <a:r>
              <a:rPr lang="es-ES" b="1" u="sng" dirty="0" smtClean="0"/>
              <a:t>”: </a:t>
            </a:r>
          </a:p>
          <a:p>
            <a:pPr marL="800100" lvl="1" indent="-342900" algn="l">
              <a:buFontTx/>
              <a:buChar char="-"/>
            </a:pPr>
            <a:r>
              <a:rPr lang="es-ES" dirty="0" smtClean="0"/>
              <a:t>CEIP San Julián.</a:t>
            </a:r>
          </a:p>
          <a:p>
            <a:pPr marL="800100" lvl="1" indent="-342900" algn="l">
              <a:buFontTx/>
              <a:buChar char="-"/>
            </a:pPr>
            <a:r>
              <a:rPr lang="es-ES" dirty="0" smtClean="0"/>
              <a:t>CEIP Virgen de la Paz.</a:t>
            </a:r>
          </a:p>
          <a:p>
            <a:pPr marL="800100" lvl="1" indent="-342900" algn="l">
              <a:buFontTx/>
              <a:buChar char="-"/>
            </a:pPr>
            <a:r>
              <a:rPr lang="es-ES" dirty="0" smtClean="0"/>
              <a:t>CRA Los Almendros.</a:t>
            </a:r>
          </a:p>
          <a:p>
            <a:pPr marL="342900" indent="-342900" algn="l">
              <a:buFontTx/>
              <a:buChar char="-"/>
            </a:pPr>
            <a:r>
              <a:rPr lang="es-ES" b="1" dirty="0" smtClean="0"/>
              <a:t>“Instituto Comprensivo </a:t>
            </a:r>
            <a:r>
              <a:rPr lang="es-ES" b="1" dirty="0" err="1" smtClean="0"/>
              <a:t>Villaputzu</a:t>
            </a:r>
            <a:r>
              <a:rPr lang="es-ES" b="1" dirty="0" smtClean="0"/>
              <a:t>”: </a:t>
            </a:r>
          </a:p>
          <a:p>
            <a:pPr marL="800100" lvl="1" indent="-342900" algn="l">
              <a:buFontTx/>
              <a:buChar char="-"/>
            </a:pPr>
            <a:r>
              <a:rPr lang="es-ES" dirty="0" smtClean="0"/>
              <a:t>IES Peñalba.</a:t>
            </a:r>
          </a:p>
          <a:p>
            <a:pPr algn="l"/>
            <a:endParaRPr lang="es-ES" dirty="0"/>
          </a:p>
        </p:txBody>
      </p:sp>
      <p:sp>
        <p:nvSpPr>
          <p:cNvPr id="3" name="Rectángulo 2"/>
          <p:cNvSpPr/>
          <p:nvPr/>
        </p:nvSpPr>
        <p:spPr>
          <a:xfrm>
            <a:off x="9315450" y="1663700"/>
            <a:ext cx="1762125"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15 días</a:t>
            </a:r>
            <a:endParaRPr lang="es-ES" dirty="0"/>
          </a:p>
        </p:txBody>
      </p:sp>
      <p:sp>
        <p:nvSpPr>
          <p:cNvPr id="6" name="Rectángulo 5"/>
          <p:cNvSpPr/>
          <p:nvPr/>
        </p:nvSpPr>
        <p:spPr>
          <a:xfrm>
            <a:off x="7924802" y="2465642"/>
            <a:ext cx="3152773" cy="99625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s-ES" dirty="0" smtClean="0">
                <a:ln w="0"/>
                <a:solidFill>
                  <a:schemeClr val="tx1"/>
                </a:solidFill>
                <a:effectLst>
                  <a:outerShdw blurRad="38100" dist="19050" dir="2700000" algn="tl" rotWithShape="0">
                    <a:schemeClr val="dk1">
                      <a:alpha val="40000"/>
                    </a:schemeClr>
                  </a:outerShdw>
                </a:effectLst>
              </a:rPr>
              <a:t>+Viaje: 275 euros</a:t>
            </a:r>
          </a:p>
          <a:p>
            <a:pPr algn="r"/>
            <a:r>
              <a:rPr lang="es-ES" dirty="0" smtClean="0">
                <a:ln w="0"/>
                <a:solidFill>
                  <a:schemeClr val="tx1"/>
                </a:solidFill>
                <a:effectLst>
                  <a:outerShdw blurRad="38100" dist="19050" dir="2700000" algn="tl" rotWithShape="0">
                    <a:schemeClr val="dk1">
                      <a:alpha val="40000"/>
                    </a:schemeClr>
                  </a:outerShdw>
                </a:effectLst>
              </a:rPr>
              <a:t>+Apoyo individual: 1.338 euros </a:t>
            </a:r>
            <a:endParaRPr lang="es-ES" dirty="0">
              <a:ln w="0"/>
              <a:solidFill>
                <a:schemeClr val="tx1"/>
              </a:solidFill>
              <a:effectLst>
                <a:outerShdw blurRad="38100" dist="19050" dir="2700000" algn="tl" rotWithShape="0">
                  <a:schemeClr val="dk1">
                    <a:alpha val="40000"/>
                  </a:schemeClr>
                </a:outerShdw>
              </a:effectLst>
            </a:endParaRPr>
          </a:p>
        </p:txBody>
      </p:sp>
      <p:sp>
        <p:nvSpPr>
          <p:cNvPr id="7" name="Rectángulo 6"/>
          <p:cNvSpPr/>
          <p:nvPr/>
        </p:nvSpPr>
        <p:spPr>
          <a:xfrm>
            <a:off x="9315450" y="3360293"/>
            <a:ext cx="1762125" cy="8763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ln w="0"/>
                <a:solidFill>
                  <a:schemeClr val="tx1"/>
                </a:solidFill>
                <a:effectLst>
                  <a:outerShdw blurRad="38100" dist="19050" dir="2700000" algn="tl" rotWithShape="0">
                    <a:schemeClr val="dk1">
                      <a:alpha val="40000"/>
                    </a:schemeClr>
                  </a:outerShdw>
                </a:effectLst>
              </a:rPr>
              <a:t>1.613 EUROS</a:t>
            </a:r>
            <a:endParaRPr lang="es-ES" dirty="0">
              <a:ln w="0"/>
              <a:solidFill>
                <a:schemeClr val="tx1"/>
              </a:solidFill>
              <a:effectLst>
                <a:outerShdw blurRad="38100" dist="19050" dir="2700000" algn="tl" rotWithShape="0">
                  <a:schemeClr val="dk1">
                    <a:alpha val="40000"/>
                  </a:schemeClr>
                </a:outerShdw>
              </a:effectLst>
            </a:endParaRPr>
          </a:p>
        </p:txBody>
      </p:sp>
      <p:pic>
        <p:nvPicPr>
          <p:cNvPr id="8" name="Picture 2" descr="http://sepie.es/doc/comunicacion/logos/cofinanciado_derech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3868653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0"/>
            <a:ext cx="12639853" cy="6858000"/>
          </a:xfrm>
          <a:prstGeom prst="rect">
            <a:avLst/>
          </a:prstGeom>
        </p:spPr>
      </p:pic>
      <p:sp>
        <p:nvSpPr>
          <p:cNvPr id="2" name="Título 1"/>
          <p:cNvSpPr>
            <a:spLocks noGrp="1"/>
          </p:cNvSpPr>
          <p:nvPr>
            <p:ph type="ctrTitle"/>
          </p:nvPr>
        </p:nvSpPr>
        <p:spPr>
          <a:xfrm>
            <a:off x="1428750" y="738981"/>
            <a:ext cx="9144000" cy="1062038"/>
          </a:xfrm>
        </p:spPr>
        <p:txBody>
          <a:bodyPr>
            <a:normAutofit/>
          </a:bodyPr>
          <a:lstStyle/>
          <a:p>
            <a:r>
              <a:rPr lang="es-ES" b="1" dirty="0" smtClean="0"/>
              <a:t>Polonia, 2 movilidades:</a:t>
            </a:r>
            <a:endParaRPr lang="es-ES" b="1" dirty="0"/>
          </a:p>
        </p:txBody>
      </p:sp>
      <p:sp>
        <p:nvSpPr>
          <p:cNvPr id="5" name="Subtítulo 4"/>
          <p:cNvSpPr>
            <a:spLocks noGrp="1"/>
          </p:cNvSpPr>
          <p:nvPr>
            <p:ph type="subTitle" idx="1"/>
          </p:nvPr>
        </p:nvSpPr>
        <p:spPr>
          <a:xfrm>
            <a:off x="1114425" y="2000250"/>
            <a:ext cx="9553575" cy="3257550"/>
          </a:xfrm>
        </p:spPr>
        <p:style>
          <a:lnRef idx="2">
            <a:schemeClr val="accent1"/>
          </a:lnRef>
          <a:fillRef idx="1">
            <a:schemeClr val="lt1"/>
          </a:fillRef>
          <a:effectRef idx="0">
            <a:schemeClr val="accent1"/>
          </a:effectRef>
          <a:fontRef idx="minor">
            <a:schemeClr val="dk1"/>
          </a:fontRef>
        </p:style>
        <p:txBody>
          <a:bodyPr>
            <a:normAutofit/>
          </a:bodyPr>
          <a:lstStyle/>
          <a:p>
            <a:pPr marL="342900" indent="-342900" algn="l">
              <a:buFontTx/>
              <a:buChar char="-"/>
            </a:pPr>
            <a:r>
              <a:rPr lang="es-ES" dirty="0" smtClean="0"/>
              <a:t>“</a:t>
            </a:r>
            <a:r>
              <a:rPr lang="es-ES" dirty="0" err="1" smtClean="0"/>
              <a:t>Zespol</a:t>
            </a:r>
            <a:r>
              <a:rPr lang="es-ES" dirty="0" smtClean="0"/>
              <a:t> </a:t>
            </a:r>
            <a:r>
              <a:rPr lang="es-ES" dirty="0" err="1" smtClean="0"/>
              <a:t>Szkol</a:t>
            </a:r>
            <a:r>
              <a:rPr lang="es-ES" dirty="0" smtClean="0"/>
              <a:t> w </a:t>
            </a:r>
            <a:r>
              <a:rPr lang="es-ES" dirty="0" err="1" smtClean="0"/>
              <a:t>Pobiedziskach</a:t>
            </a:r>
            <a:r>
              <a:rPr lang="es-ES" dirty="0" smtClean="0"/>
              <a:t>”: </a:t>
            </a:r>
          </a:p>
          <a:p>
            <a:pPr marL="800100" lvl="1" indent="-342900" algn="l">
              <a:buFontTx/>
              <a:buChar char="-"/>
            </a:pPr>
            <a:r>
              <a:rPr lang="es-ES" dirty="0" smtClean="0"/>
              <a:t>CEIP San Fulgencio.</a:t>
            </a:r>
          </a:p>
          <a:p>
            <a:pPr marL="342900" indent="-342900" algn="l">
              <a:buFontTx/>
              <a:buChar char="-"/>
            </a:pPr>
            <a:r>
              <a:rPr lang="es-ES" dirty="0" smtClean="0"/>
              <a:t>“</a:t>
            </a:r>
            <a:r>
              <a:rPr lang="es-ES" dirty="0" err="1" smtClean="0"/>
              <a:t>Szkoła</a:t>
            </a:r>
            <a:r>
              <a:rPr lang="es-ES" dirty="0" smtClean="0"/>
              <a:t> </a:t>
            </a:r>
            <a:r>
              <a:rPr lang="es-ES" dirty="0" err="1" smtClean="0"/>
              <a:t>Podstawowa</a:t>
            </a:r>
            <a:endParaRPr lang="es-ES" dirty="0" smtClean="0"/>
          </a:p>
          <a:p>
            <a:pPr algn="l"/>
            <a:r>
              <a:rPr lang="es-ES" dirty="0" smtClean="0"/>
              <a:t> </a:t>
            </a:r>
            <a:r>
              <a:rPr lang="es-ES" dirty="0" err="1" smtClean="0"/>
              <a:t>nr</a:t>
            </a:r>
            <a:r>
              <a:rPr lang="es-ES" dirty="0" smtClean="0"/>
              <a:t> 9 </a:t>
            </a:r>
            <a:r>
              <a:rPr lang="es-ES" dirty="0" err="1" smtClean="0"/>
              <a:t>im</a:t>
            </a:r>
            <a:r>
              <a:rPr lang="es-ES" dirty="0" smtClean="0"/>
              <a:t>. </a:t>
            </a:r>
            <a:r>
              <a:rPr lang="es-ES" dirty="0" err="1" smtClean="0"/>
              <a:t>Mikołaja</a:t>
            </a:r>
            <a:r>
              <a:rPr lang="es-ES" dirty="0" smtClean="0"/>
              <a:t> </a:t>
            </a:r>
            <a:r>
              <a:rPr lang="es-ES" dirty="0" err="1" smtClean="0"/>
              <a:t>Kopernika</a:t>
            </a:r>
            <a:r>
              <a:rPr lang="es-ES" dirty="0" smtClean="0"/>
              <a:t> w </a:t>
            </a:r>
            <a:r>
              <a:rPr lang="es-ES" dirty="0" err="1" smtClean="0"/>
              <a:t>Dzierżoniowie</a:t>
            </a:r>
            <a:r>
              <a:rPr lang="es-ES" dirty="0" smtClean="0"/>
              <a:t>”</a:t>
            </a:r>
          </a:p>
          <a:p>
            <a:pPr marL="800100" lvl="1" indent="-342900" algn="l">
              <a:buFontTx/>
              <a:buChar char="-"/>
            </a:pPr>
            <a:endParaRPr lang="es-ES" dirty="0" smtClean="0"/>
          </a:p>
          <a:p>
            <a:pPr algn="l"/>
            <a:endParaRPr lang="es-ES" dirty="0"/>
          </a:p>
        </p:txBody>
      </p:sp>
      <p:sp>
        <p:nvSpPr>
          <p:cNvPr id="3" name="Rectángulo 2"/>
          <p:cNvSpPr/>
          <p:nvPr/>
        </p:nvSpPr>
        <p:spPr>
          <a:xfrm>
            <a:off x="9315450" y="1663700"/>
            <a:ext cx="1762125"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15 días</a:t>
            </a:r>
            <a:endParaRPr lang="es-ES" dirty="0"/>
          </a:p>
        </p:txBody>
      </p:sp>
      <p:sp>
        <p:nvSpPr>
          <p:cNvPr id="6" name="Rectángulo 5"/>
          <p:cNvSpPr/>
          <p:nvPr/>
        </p:nvSpPr>
        <p:spPr>
          <a:xfrm>
            <a:off x="9315450" y="3360293"/>
            <a:ext cx="1762125" cy="8763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ln w="0"/>
                <a:solidFill>
                  <a:schemeClr val="tx1"/>
                </a:solidFill>
                <a:effectLst>
                  <a:outerShdw blurRad="38100" dist="19050" dir="2700000" algn="tl" rotWithShape="0">
                    <a:schemeClr val="dk1">
                      <a:alpha val="40000"/>
                    </a:schemeClr>
                  </a:outerShdw>
                </a:effectLst>
              </a:rPr>
              <a:t>1.698 EUROS</a:t>
            </a:r>
            <a:endParaRPr lang="es-ES"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7924802" y="2465642"/>
            <a:ext cx="3152773" cy="99625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s-ES" dirty="0" smtClean="0">
                <a:ln w="0"/>
                <a:solidFill>
                  <a:schemeClr val="tx1"/>
                </a:solidFill>
                <a:effectLst>
                  <a:outerShdw blurRad="38100" dist="19050" dir="2700000" algn="tl" rotWithShape="0">
                    <a:schemeClr val="dk1">
                      <a:alpha val="40000"/>
                    </a:schemeClr>
                  </a:outerShdw>
                </a:effectLst>
              </a:rPr>
              <a:t>+Viaje: 360 euros</a:t>
            </a:r>
          </a:p>
          <a:p>
            <a:pPr algn="r"/>
            <a:r>
              <a:rPr lang="es-ES" dirty="0" smtClean="0">
                <a:ln w="0"/>
                <a:solidFill>
                  <a:schemeClr val="tx1"/>
                </a:solidFill>
                <a:effectLst>
                  <a:outerShdw blurRad="38100" dist="19050" dir="2700000" algn="tl" rotWithShape="0">
                    <a:schemeClr val="dk1">
                      <a:alpha val="40000"/>
                    </a:schemeClr>
                  </a:outerShdw>
                </a:effectLst>
              </a:rPr>
              <a:t>+Apoyo individual:1.338 euros </a:t>
            </a:r>
            <a:endParaRPr lang="es-ES" dirty="0">
              <a:ln w="0"/>
              <a:solidFill>
                <a:schemeClr val="tx1"/>
              </a:solidFill>
              <a:effectLst>
                <a:outerShdw blurRad="38100" dist="19050" dir="2700000" algn="tl" rotWithShape="0">
                  <a:schemeClr val="dk1">
                    <a:alpha val="40000"/>
                  </a:schemeClr>
                </a:outerShdw>
              </a:effectLst>
            </a:endParaRPr>
          </a:p>
        </p:txBody>
      </p:sp>
      <p:pic>
        <p:nvPicPr>
          <p:cNvPr id="9" name="Picture 2" descr="http://sepie.es/doc/comunicacion/logos/cofinanciado_derech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1942139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0"/>
            <a:ext cx="12639853" cy="6858000"/>
          </a:xfrm>
          <a:prstGeom prst="rect">
            <a:avLst/>
          </a:prstGeom>
        </p:spPr>
      </p:pic>
      <p:sp>
        <p:nvSpPr>
          <p:cNvPr id="2" name="Título 1"/>
          <p:cNvSpPr>
            <a:spLocks noGrp="1"/>
          </p:cNvSpPr>
          <p:nvPr>
            <p:ph type="ctrTitle"/>
          </p:nvPr>
        </p:nvSpPr>
        <p:spPr>
          <a:xfrm>
            <a:off x="1428750" y="738981"/>
            <a:ext cx="9144000" cy="1062038"/>
          </a:xfrm>
        </p:spPr>
        <p:txBody>
          <a:bodyPr>
            <a:normAutofit/>
          </a:bodyPr>
          <a:lstStyle/>
          <a:p>
            <a:r>
              <a:rPr lang="es-ES" b="1" dirty="0" smtClean="0"/>
              <a:t>Grecia, </a:t>
            </a:r>
            <a:r>
              <a:rPr lang="es-ES" b="1" dirty="0"/>
              <a:t>3</a:t>
            </a:r>
            <a:r>
              <a:rPr lang="es-ES" b="1" dirty="0" smtClean="0"/>
              <a:t> movilidades:</a:t>
            </a:r>
            <a:endParaRPr lang="es-ES" b="1" dirty="0"/>
          </a:p>
        </p:txBody>
      </p:sp>
      <p:sp>
        <p:nvSpPr>
          <p:cNvPr id="5" name="Subtítulo 4"/>
          <p:cNvSpPr>
            <a:spLocks noGrp="1"/>
          </p:cNvSpPr>
          <p:nvPr>
            <p:ph type="subTitle" idx="1"/>
          </p:nvPr>
        </p:nvSpPr>
        <p:spPr>
          <a:xfrm>
            <a:off x="1114425" y="2000250"/>
            <a:ext cx="9553575" cy="3257550"/>
          </a:xfrm>
        </p:spPr>
        <p:style>
          <a:lnRef idx="2">
            <a:schemeClr val="accent1"/>
          </a:lnRef>
          <a:fillRef idx="1">
            <a:schemeClr val="lt1"/>
          </a:fillRef>
          <a:effectRef idx="0">
            <a:schemeClr val="accent1"/>
          </a:effectRef>
          <a:fontRef idx="minor">
            <a:schemeClr val="dk1"/>
          </a:fontRef>
        </p:style>
        <p:txBody>
          <a:bodyPr>
            <a:normAutofit/>
          </a:bodyPr>
          <a:lstStyle/>
          <a:p>
            <a:pPr marL="342900" indent="-342900" algn="l">
              <a:buFontTx/>
              <a:buChar char="-"/>
            </a:pPr>
            <a:r>
              <a:rPr lang="es-ES" b="1" u="sng" dirty="0" smtClean="0"/>
              <a:t>21st </a:t>
            </a:r>
            <a:r>
              <a:rPr lang="es-ES" b="1" u="sng" dirty="0" err="1" smtClean="0"/>
              <a:t>Primary</a:t>
            </a:r>
            <a:r>
              <a:rPr lang="es-ES" b="1" u="sng" dirty="0" smtClean="0"/>
              <a:t> </a:t>
            </a:r>
            <a:r>
              <a:rPr lang="es-ES" b="1" u="sng" dirty="0" err="1" smtClean="0"/>
              <a:t>School</a:t>
            </a:r>
            <a:r>
              <a:rPr lang="es-ES" b="1" u="sng" dirty="0" smtClean="0"/>
              <a:t> of Athens "Lela </a:t>
            </a:r>
            <a:r>
              <a:rPr lang="es-ES" b="1" u="sng" dirty="0" err="1" smtClean="0"/>
              <a:t>Karagianni</a:t>
            </a:r>
            <a:r>
              <a:rPr lang="es-ES" b="1" u="sng" dirty="0" smtClean="0"/>
              <a:t>": </a:t>
            </a:r>
          </a:p>
          <a:p>
            <a:pPr marL="800100" lvl="1" indent="-342900" algn="l">
              <a:buFontTx/>
              <a:buChar char="-"/>
            </a:pPr>
            <a:r>
              <a:rPr lang="es-ES" dirty="0" smtClean="0"/>
              <a:t>CEIP San Julián </a:t>
            </a:r>
            <a:endParaRPr lang="es-ES" dirty="0"/>
          </a:p>
          <a:p>
            <a:pPr marL="800100" lvl="1" indent="-342900" algn="l">
              <a:buFontTx/>
              <a:buChar char="-"/>
            </a:pPr>
            <a:r>
              <a:rPr lang="es-ES" dirty="0" smtClean="0"/>
              <a:t>CEIP San Fulgencio.</a:t>
            </a:r>
          </a:p>
          <a:p>
            <a:endParaRPr lang="es-ES" dirty="0" smtClean="0"/>
          </a:p>
          <a:p>
            <a:pPr algn="l"/>
            <a:endParaRPr lang="es-ES" dirty="0"/>
          </a:p>
        </p:txBody>
      </p:sp>
      <p:sp>
        <p:nvSpPr>
          <p:cNvPr id="3" name="Rectángulo 2"/>
          <p:cNvSpPr/>
          <p:nvPr/>
        </p:nvSpPr>
        <p:spPr>
          <a:xfrm>
            <a:off x="9315450" y="1663700"/>
            <a:ext cx="1762125"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15 días</a:t>
            </a:r>
            <a:endParaRPr lang="es-ES" dirty="0"/>
          </a:p>
        </p:txBody>
      </p:sp>
      <p:sp>
        <p:nvSpPr>
          <p:cNvPr id="6" name="Rectángulo 5"/>
          <p:cNvSpPr/>
          <p:nvPr/>
        </p:nvSpPr>
        <p:spPr>
          <a:xfrm>
            <a:off x="7924802" y="2465642"/>
            <a:ext cx="3152773" cy="99625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s-ES" dirty="0" smtClean="0">
                <a:ln w="0"/>
                <a:solidFill>
                  <a:schemeClr val="tx1"/>
                </a:solidFill>
                <a:effectLst>
                  <a:outerShdw blurRad="38100" dist="19050" dir="2700000" algn="tl" rotWithShape="0">
                    <a:schemeClr val="dk1">
                      <a:alpha val="40000"/>
                    </a:schemeClr>
                  </a:outerShdw>
                </a:effectLst>
              </a:rPr>
              <a:t>+Viaje: 360 euros</a:t>
            </a:r>
          </a:p>
          <a:p>
            <a:pPr algn="r"/>
            <a:r>
              <a:rPr lang="es-ES" dirty="0" smtClean="0">
                <a:ln w="0"/>
                <a:solidFill>
                  <a:schemeClr val="tx1"/>
                </a:solidFill>
                <a:effectLst>
                  <a:outerShdw blurRad="38100" dist="19050" dir="2700000" algn="tl" rotWithShape="0">
                    <a:schemeClr val="dk1">
                      <a:alpha val="40000"/>
                    </a:schemeClr>
                  </a:outerShdw>
                </a:effectLst>
              </a:rPr>
              <a:t>+Apoyo individual:1.338 euros </a:t>
            </a:r>
            <a:endParaRPr lang="es-ES" dirty="0">
              <a:ln w="0"/>
              <a:solidFill>
                <a:schemeClr val="tx1"/>
              </a:solidFill>
              <a:effectLst>
                <a:outerShdw blurRad="38100" dist="19050" dir="2700000" algn="tl" rotWithShape="0">
                  <a:schemeClr val="dk1">
                    <a:alpha val="40000"/>
                  </a:schemeClr>
                </a:outerShdw>
              </a:effectLst>
            </a:endParaRPr>
          </a:p>
        </p:txBody>
      </p:sp>
      <p:sp>
        <p:nvSpPr>
          <p:cNvPr id="7" name="Rectángulo 6"/>
          <p:cNvSpPr/>
          <p:nvPr/>
        </p:nvSpPr>
        <p:spPr>
          <a:xfrm>
            <a:off x="9315450" y="3360293"/>
            <a:ext cx="1762125" cy="8763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ln w="0"/>
                <a:solidFill>
                  <a:schemeClr val="tx1"/>
                </a:solidFill>
                <a:effectLst>
                  <a:outerShdw blurRad="38100" dist="19050" dir="2700000" algn="tl" rotWithShape="0">
                    <a:schemeClr val="dk1">
                      <a:alpha val="40000"/>
                    </a:schemeClr>
                  </a:outerShdw>
                </a:effectLst>
              </a:rPr>
              <a:t>1.698 EUROS</a:t>
            </a:r>
            <a:endParaRPr lang="es-ES" dirty="0">
              <a:ln w="0"/>
              <a:solidFill>
                <a:schemeClr val="tx1"/>
              </a:solidFill>
              <a:effectLst>
                <a:outerShdw blurRad="38100" dist="19050" dir="2700000" algn="tl" rotWithShape="0">
                  <a:schemeClr val="dk1">
                    <a:alpha val="40000"/>
                  </a:schemeClr>
                </a:outerShdw>
              </a:effectLst>
            </a:endParaRPr>
          </a:p>
        </p:txBody>
      </p:sp>
      <p:pic>
        <p:nvPicPr>
          <p:cNvPr id="8" name="Picture 2" descr="http://sepie.es/doc/comunicacion/logos/cofinanciado_derech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2549738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0"/>
            <a:ext cx="12639853" cy="6858000"/>
          </a:xfrm>
          <a:prstGeom prst="rect">
            <a:avLst/>
          </a:prstGeom>
        </p:spPr>
      </p:pic>
      <p:sp>
        <p:nvSpPr>
          <p:cNvPr id="2" name="Título 1"/>
          <p:cNvSpPr>
            <a:spLocks noGrp="1"/>
          </p:cNvSpPr>
          <p:nvPr>
            <p:ph type="ctrTitle"/>
          </p:nvPr>
        </p:nvSpPr>
        <p:spPr>
          <a:xfrm>
            <a:off x="1428750" y="738981"/>
            <a:ext cx="9144000" cy="1062038"/>
          </a:xfrm>
        </p:spPr>
        <p:txBody>
          <a:bodyPr>
            <a:normAutofit/>
          </a:bodyPr>
          <a:lstStyle/>
          <a:p>
            <a:r>
              <a:rPr lang="es-ES" b="1" dirty="0" smtClean="0"/>
              <a:t>Reino Unido, 5 movilidades:</a:t>
            </a:r>
            <a:endParaRPr lang="es-ES" b="1" dirty="0"/>
          </a:p>
        </p:txBody>
      </p:sp>
      <p:sp>
        <p:nvSpPr>
          <p:cNvPr id="5" name="Subtítulo 4"/>
          <p:cNvSpPr>
            <a:spLocks noGrp="1"/>
          </p:cNvSpPr>
          <p:nvPr>
            <p:ph type="subTitle" idx="1"/>
          </p:nvPr>
        </p:nvSpPr>
        <p:spPr>
          <a:xfrm>
            <a:off x="1114425" y="2000250"/>
            <a:ext cx="9553575" cy="3257550"/>
          </a:xfrm>
        </p:spPr>
        <p:style>
          <a:lnRef idx="2">
            <a:schemeClr val="accent1"/>
          </a:lnRef>
          <a:fillRef idx="1">
            <a:schemeClr val="lt1"/>
          </a:fillRef>
          <a:effectRef idx="0">
            <a:schemeClr val="accent1"/>
          </a:effectRef>
          <a:fontRef idx="minor">
            <a:schemeClr val="dk1"/>
          </a:fontRef>
        </p:style>
        <p:txBody>
          <a:bodyPr>
            <a:normAutofit/>
          </a:bodyPr>
          <a:lstStyle/>
          <a:p>
            <a:pPr algn="l"/>
            <a:endParaRPr lang="es-ES" dirty="0" smtClean="0"/>
          </a:p>
          <a:p>
            <a:pPr marL="342900" indent="-342900" algn="l">
              <a:buFontTx/>
              <a:buChar char="-"/>
            </a:pPr>
            <a:r>
              <a:rPr lang="es-ES" b="1" u="sng" dirty="0" smtClean="0"/>
              <a:t>“</a:t>
            </a:r>
            <a:r>
              <a:rPr lang="es-ES" b="1" u="sng" dirty="0" err="1" smtClean="0"/>
              <a:t>Bowburn</a:t>
            </a:r>
            <a:r>
              <a:rPr lang="es-ES" b="1" u="sng" dirty="0" smtClean="0"/>
              <a:t> </a:t>
            </a:r>
            <a:r>
              <a:rPr lang="es-ES" b="1" u="sng" dirty="0" err="1" smtClean="0"/>
              <a:t>Infant</a:t>
            </a:r>
            <a:r>
              <a:rPr lang="es-ES" b="1" u="sng" dirty="0" smtClean="0"/>
              <a:t> </a:t>
            </a:r>
            <a:r>
              <a:rPr lang="es-ES" b="1" u="sng" dirty="0" err="1" smtClean="0"/>
              <a:t>School</a:t>
            </a:r>
            <a:r>
              <a:rPr lang="es-ES" b="1" u="sng" dirty="0" smtClean="0"/>
              <a:t>”: </a:t>
            </a:r>
          </a:p>
          <a:p>
            <a:pPr marL="800100" lvl="1" indent="-342900" algn="l">
              <a:buFontTx/>
              <a:buChar char="-"/>
            </a:pPr>
            <a:r>
              <a:rPr lang="es-ES" dirty="0" smtClean="0"/>
              <a:t>CEIP Virgen de la Paz. </a:t>
            </a:r>
          </a:p>
          <a:p>
            <a:pPr marL="800100" lvl="1" indent="-342900" algn="l">
              <a:buFontTx/>
              <a:buChar char="-"/>
            </a:pPr>
            <a:r>
              <a:rPr lang="es-ES" dirty="0" smtClean="0"/>
              <a:t>CEIP Nuestra Señora de la Piedad. </a:t>
            </a:r>
          </a:p>
          <a:p>
            <a:pPr marL="800100" lvl="1" indent="-342900" algn="l">
              <a:buFontTx/>
              <a:buChar char="-"/>
            </a:pPr>
            <a:r>
              <a:rPr lang="es-ES" dirty="0" smtClean="0"/>
              <a:t>CRA Los Almendros.</a:t>
            </a:r>
          </a:p>
          <a:p>
            <a:pPr marL="342900" indent="-342900" algn="l">
              <a:buFontTx/>
              <a:buChar char="-"/>
            </a:pPr>
            <a:r>
              <a:rPr lang="es-ES" b="1" dirty="0" smtClean="0"/>
              <a:t>“</a:t>
            </a:r>
            <a:r>
              <a:rPr lang="es-ES" b="1" dirty="0" err="1" smtClean="0"/>
              <a:t>Prudhoe</a:t>
            </a:r>
            <a:r>
              <a:rPr lang="es-ES" b="1" dirty="0" smtClean="0"/>
              <a:t> </a:t>
            </a:r>
            <a:r>
              <a:rPr lang="es-ES" b="1" dirty="0" err="1" smtClean="0"/>
              <a:t>Community</a:t>
            </a:r>
            <a:r>
              <a:rPr lang="es-ES" b="1" dirty="0" smtClean="0"/>
              <a:t> High </a:t>
            </a:r>
            <a:r>
              <a:rPr lang="es-ES" b="1" dirty="0" err="1" smtClean="0"/>
              <a:t>School</a:t>
            </a:r>
            <a:r>
              <a:rPr lang="es-ES" b="1" dirty="0" smtClean="0"/>
              <a:t>": </a:t>
            </a:r>
          </a:p>
          <a:p>
            <a:pPr marL="800100" lvl="1" indent="-342900" algn="l">
              <a:buFontTx/>
              <a:buChar char="-"/>
            </a:pPr>
            <a:r>
              <a:rPr lang="es-ES" dirty="0" smtClean="0"/>
              <a:t>CEIP Nuestra señora de la Piedad.     </a:t>
            </a:r>
          </a:p>
          <a:p>
            <a:pPr algn="l"/>
            <a:endParaRPr lang="es-ES" dirty="0"/>
          </a:p>
        </p:txBody>
      </p:sp>
      <p:sp>
        <p:nvSpPr>
          <p:cNvPr id="3" name="Rectángulo 2"/>
          <p:cNvSpPr/>
          <p:nvPr/>
        </p:nvSpPr>
        <p:spPr>
          <a:xfrm>
            <a:off x="9315450" y="1663700"/>
            <a:ext cx="1762125"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15 días</a:t>
            </a:r>
            <a:endParaRPr lang="es-ES" dirty="0"/>
          </a:p>
        </p:txBody>
      </p:sp>
      <p:sp>
        <p:nvSpPr>
          <p:cNvPr id="6" name="Rectángulo 5"/>
          <p:cNvSpPr/>
          <p:nvPr/>
        </p:nvSpPr>
        <p:spPr>
          <a:xfrm>
            <a:off x="7924802" y="2465642"/>
            <a:ext cx="3152773" cy="99625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s-ES" dirty="0" smtClean="0">
                <a:ln w="0"/>
                <a:solidFill>
                  <a:schemeClr val="tx1"/>
                </a:solidFill>
                <a:effectLst>
                  <a:outerShdw blurRad="38100" dist="19050" dir="2700000" algn="tl" rotWithShape="0">
                    <a:schemeClr val="dk1">
                      <a:alpha val="40000"/>
                    </a:schemeClr>
                  </a:outerShdw>
                </a:effectLst>
              </a:rPr>
              <a:t>+Viaje: 275 euros</a:t>
            </a:r>
          </a:p>
          <a:p>
            <a:pPr algn="r"/>
            <a:r>
              <a:rPr lang="es-ES" dirty="0" smtClean="0">
                <a:ln w="0"/>
                <a:solidFill>
                  <a:schemeClr val="tx1"/>
                </a:solidFill>
                <a:effectLst>
                  <a:outerShdw blurRad="38100" dist="19050" dir="2700000" algn="tl" rotWithShape="0">
                    <a:schemeClr val="dk1">
                      <a:alpha val="40000"/>
                    </a:schemeClr>
                  </a:outerShdw>
                </a:effectLst>
              </a:rPr>
              <a:t>+Apoyo individual:1.529 euros </a:t>
            </a:r>
            <a:endParaRPr lang="es-ES"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9315450" y="3360293"/>
            <a:ext cx="1762125" cy="8763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ln w="0"/>
                <a:solidFill>
                  <a:schemeClr val="tx1"/>
                </a:solidFill>
                <a:effectLst>
                  <a:outerShdw blurRad="38100" dist="19050" dir="2700000" algn="tl" rotWithShape="0">
                    <a:schemeClr val="dk1">
                      <a:alpha val="40000"/>
                    </a:schemeClr>
                  </a:outerShdw>
                </a:effectLst>
              </a:rPr>
              <a:t>1.804 EUROS</a:t>
            </a:r>
            <a:endParaRPr lang="es-ES" dirty="0">
              <a:ln w="0"/>
              <a:solidFill>
                <a:schemeClr val="tx1"/>
              </a:solidFill>
              <a:effectLst>
                <a:outerShdw blurRad="38100" dist="19050" dir="2700000" algn="tl" rotWithShape="0">
                  <a:schemeClr val="dk1">
                    <a:alpha val="40000"/>
                  </a:schemeClr>
                </a:outerShdw>
              </a:effectLst>
            </a:endParaRPr>
          </a:p>
        </p:txBody>
      </p:sp>
      <p:pic>
        <p:nvPicPr>
          <p:cNvPr id="9" name="Picture 2" descr="http://sepie.es/doc/comunicacion/logos/cofinanciado_derech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2305673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0"/>
            <a:ext cx="12639853" cy="6858000"/>
          </a:xfrm>
          <a:prstGeom prst="rect">
            <a:avLst/>
          </a:prstGeom>
        </p:spPr>
      </p:pic>
      <p:sp>
        <p:nvSpPr>
          <p:cNvPr id="2" name="Título 1"/>
          <p:cNvSpPr>
            <a:spLocks noGrp="1"/>
          </p:cNvSpPr>
          <p:nvPr>
            <p:ph type="ctrTitle"/>
          </p:nvPr>
        </p:nvSpPr>
        <p:spPr>
          <a:xfrm>
            <a:off x="1428750" y="738981"/>
            <a:ext cx="9144000" cy="1062038"/>
          </a:xfrm>
        </p:spPr>
        <p:txBody>
          <a:bodyPr>
            <a:normAutofit/>
          </a:bodyPr>
          <a:lstStyle/>
          <a:p>
            <a:r>
              <a:rPr lang="es-ES" b="1" dirty="0" smtClean="0"/>
              <a:t>Francia, 3 movilidades:</a:t>
            </a:r>
            <a:endParaRPr lang="es-ES" b="1" dirty="0"/>
          </a:p>
        </p:txBody>
      </p:sp>
      <p:sp>
        <p:nvSpPr>
          <p:cNvPr id="5" name="Subtítulo 4"/>
          <p:cNvSpPr>
            <a:spLocks noGrp="1"/>
          </p:cNvSpPr>
          <p:nvPr>
            <p:ph type="subTitle" idx="1"/>
          </p:nvPr>
        </p:nvSpPr>
        <p:spPr>
          <a:xfrm>
            <a:off x="1114425" y="2000250"/>
            <a:ext cx="9553575" cy="3257550"/>
          </a:xfrm>
        </p:spPr>
        <p:style>
          <a:lnRef idx="2">
            <a:schemeClr val="accent1"/>
          </a:lnRef>
          <a:fillRef idx="1">
            <a:schemeClr val="lt1"/>
          </a:fillRef>
          <a:effectRef idx="0">
            <a:schemeClr val="accent1"/>
          </a:effectRef>
          <a:fontRef idx="minor">
            <a:schemeClr val="dk1"/>
          </a:fontRef>
        </p:style>
        <p:txBody>
          <a:bodyPr>
            <a:normAutofit/>
          </a:bodyPr>
          <a:lstStyle/>
          <a:p>
            <a:pPr marL="342900" indent="-342900" algn="l">
              <a:buFontTx/>
              <a:buChar char="-"/>
            </a:pPr>
            <a:r>
              <a:rPr lang="es-ES" b="1" u="sng" dirty="0" smtClean="0"/>
              <a:t>“</a:t>
            </a:r>
            <a:r>
              <a:rPr lang="es-ES" b="1" u="sng" dirty="0" err="1" smtClean="0"/>
              <a:t>Lycée</a:t>
            </a:r>
            <a:r>
              <a:rPr lang="es-ES" b="1" u="sng" dirty="0" smtClean="0"/>
              <a:t> </a:t>
            </a:r>
            <a:r>
              <a:rPr lang="es-ES" b="1" u="sng" dirty="0" err="1" smtClean="0"/>
              <a:t>Polyvalent</a:t>
            </a:r>
            <a:r>
              <a:rPr lang="es-ES" b="1" u="sng" dirty="0" smtClean="0"/>
              <a:t> Martin </a:t>
            </a:r>
            <a:r>
              <a:rPr lang="es-ES" b="1" u="sng" dirty="0" err="1" smtClean="0"/>
              <a:t>Nadaud</a:t>
            </a:r>
            <a:r>
              <a:rPr lang="es-ES" b="1" u="sng" dirty="0" smtClean="0"/>
              <a:t>”: </a:t>
            </a:r>
          </a:p>
          <a:p>
            <a:pPr marL="800100" lvl="1" indent="-342900" algn="l">
              <a:buFontTx/>
              <a:buChar char="-"/>
            </a:pPr>
            <a:r>
              <a:rPr lang="es-ES" dirty="0" smtClean="0"/>
              <a:t>IES Alonso de Orozco.</a:t>
            </a:r>
          </a:p>
          <a:p>
            <a:pPr marL="342900" indent="-342900" algn="l">
              <a:buFontTx/>
              <a:buChar char="-"/>
            </a:pPr>
            <a:r>
              <a:rPr lang="es-ES" b="1" u="sng" dirty="0" smtClean="0"/>
              <a:t>« </a:t>
            </a:r>
            <a:r>
              <a:rPr lang="es-ES" b="1" u="sng" dirty="0" err="1" smtClean="0"/>
              <a:t>Rectorat</a:t>
            </a:r>
            <a:r>
              <a:rPr lang="es-ES" b="1" u="sng" dirty="0" smtClean="0"/>
              <a:t> de </a:t>
            </a:r>
            <a:r>
              <a:rPr lang="es-ES" b="1" u="sng" dirty="0" err="1" smtClean="0"/>
              <a:t>l'académie</a:t>
            </a:r>
            <a:r>
              <a:rPr lang="es-ES" b="1" u="sng" dirty="0" smtClean="0"/>
              <a:t> de </a:t>
            </a:r>
            <a:r>
              <a:rPr lang="es-ES" b="1" u="sng" dirty="0" err="1" smtClean="0"/>
              <a:t>Créteil</a:t>
            </a:r>
            <a:r>
              <a:rPr lang="es-ES" b="1" u="sng" dirty="0" smtClean="0"/>
              <a:t> » : </a:t>
            </a:r>
          </a:p>
          <a:p>
            <a:pPr marL="800100" lvl="1" indent="-342900" algn="l">
              <a:buFontTx/>
              <a:buChar char="-"/>
            </a:pPr>
            <a:r>
              <a:rPr lang="es-ES" dirty="0" smtClean="0"/>
              <a:t>CEIP San Fulgencio.</a:t>
            </a:r>
          </a:p>
        </p:txBody>
      </p:sp>
      <p:sp>
        <p:nvSpPr>
          <p:cNvPr id="3" name="Rectángulo 2"/>
          <p:cNvSpPr/>
          <p:nvPr/>
        </p:nvSpPr>
        <p:spPr>
          <a:xfrm>
            <a:off x="9315450" y="1663700"/>
            <a:ext cx="1762125"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15 días</a:t>
            </a:r>
            <a:endParaRPr lang="es-ES" dirty="0"/>
          </a:p>
        </p:txBody>
      </p:sp>
      <p:sp>
        <p:nvSpPr>
          <p:cNvPr id="6" name="Rectángulo 5"/>
          <p:cNvSpPr/>
          <p:nvPr/>
        </p:nvSpPr>
        <p:spPr>
          <a:xfrm>
            <a:off x="7924802" y="2465642"/>
            <a:ext cx="3152773" cy="99625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s-ES" dirty="0" smtClean="0">
                <a:ln w="0"/>
                <a:solidFill>
                  <a:schemeClr val="tx1"/>
                </a:solidFill>
                <a:effectLst>
                  <a:outerShdw blurRad="38100" dist="19050" dir="2700000" algn="tl" rotWithShape="0">
                    <a:schemeClr val="dk1">
                      <a:alpha val="40000"/>
                    </a:schemeClr>
                  </a:outerShdw>
                </a:effectLst>
              </a:rPr>
              <a:t>+Viaje: 275 euros</a:t>
            </a:r>
          </a:p>
          <a:p>
            <a:pPr algn="r"/>
            <a:r>
              <a:rPr lang="es-ES" dirty="0" smtClean="0">
                <a:ln w="0"/>
                <a:solidFill>
                  <a:schemeClr val="tx1"/>
                </a:solidFill>
                <a:effectLst>
                  <a:outerShdw blurRad="38100" dist="19050" dir="2700000" algn="tl" rotWithShape="0">
                    <a:schemeClr val="dk1">
                      <a:alpha val="40000"/>
                    </a:schemeClr>
                  </a:outerShdw>
                </a:effectLst>
              </a:rPr>
              <a:t>+Apoyo individual:1.338 euros </a:t>
            </a:r>
            <a:endParaRPr lang="es-ES" dirty="0">
              <a:ln w="0"/>
              <a:solidFill>
                <a:schemeClr val="tx1"/>
              </a:solidFill>
              <a:effectLst>
                <a:outerShdw blurRad="38100" dist="19050" dir="2700000" algn="tl" rotWithShape="0">
                  <a:schemeClr val="dk1">
                    <a:alpha val="40000"/>
                  </a:schemeClr>
                </a:outerShdw>
              </a:effectLst>
            </a:endParaRPr>
          </a:p>
        </p:txBody>
      </p:sp>
      <p:sp>
        <p:nvSpPr>
          <p:cNvPr id="7" name="Rectángulo 6"/>
          <p:cNvSpPr/>
          <p:nvPr/>
        </p:nvSpPr>
        <p:spPr>
          <a:xfrm>
            <a:off x="9315450" y="3360293"/>
            <a:ext cx="1762125" cy="8763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ln w="0"/>
                <a:solidFill>
                  <a:schemeClr val="tx1"/>
                </a:solidFill>
                <a:effectLst>
                  <a:outerShdw blurRad="38100" dist="19050" dir="2700000" algn="tl" rotWithShape="0">
                    <a:schemeClr val="dk1">
                      <a:alpha val="40000"/>
                    </a:schemeClr>
                  </a:outerShdw>
                </a:effectLst>
              </a:rPr>
              <a:t>1.613 EUROS</a:t>
            </a:r>
            <a:endParaRPr lang="es-ES" dirty="0">
              <a:ln w="0"/>
              <a:solidFill>
                <a:schemeClr val="tx1"/>
              </a:solidFill>
              <a:effectLst>
                <a:outerShdw blurRad="38100" dist="19050" dir="2700000" algn="tl" rotWithShape="0">
                  <a:schemeClr val="dk1">
                    <a:alpha val="40000"/>
                  </a:schemeClr>
                </a:outerShdw>
              </a:effectLst>
            </a:endParaRPr>
          </a:p>
        </p:txBody>
      </p:sp>
      <p:pic>
        <p:nvPicPr>
          <p:cNvPr id="8" name="Picture 2" descr="http://sepie.es/doc/comunicacion/logos/cofinanciado_derech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173891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 y="0"/>
            <a:ext cx="12639853" cy="6858000"/>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7199" y="233572"/>
            <a:ext cx="7645451" cy="6390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2646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639853" cy="6858000"/>
          </a:xfrm>
          <a:prstGeom prst="rect">
            <a:avLst/>
          </a:prstGeom>
        </p:spPr>
      </p:pic>
      <p:sp>
        <p:nvSpPr>
          <p:cNvPr id="2" name="Título 1"/>
          <p:cNvSpPr>
            <a:spLocks noGrp="1"/>
          </p:cNvSpPr>
          <p:nvPr>
            <p:ph type="ctrTitle"/>
          </p:nvPr>
        </p:nvSpPr>
        <p:spPr>
          <a:xfrm>
            <a:off x="590549" y="1148556"/>
            <a:ext cx="10848975" cy="1062038"/>
          </a:xfrm>
        </p:spPr>
        <p:txBody>
          <a:bodyPr>
            <a:noAutofit/>
          </a:bodyPr>
          <a:lstStyle/>
          <a:p>
            <a:r>
              <a:rPr lang="es-ES" sz="5400" b="1" dirty="0" smtClean="0"/>
              <a:t/>
            </a:r>
            <a:br>
              <a:rPr lang="es-ES" sz="5400" b="1" dirty="0" smtClean="0"/>
            </a:br>
            <a:r>
              <a:rPr lang="es-ES" sz="5400" b="1" dirty="0" smtClean="0"/>
              <a:t>Convocatoria cursos y periodos de observación  </a:t>
            </a:r>
            <a:endParaRPr lang="es-ES" sz="5400" b="1" dirty="0"/>
          </a:p>
        </p:txBody>
      </p:sp>
      <p:sp>
        <p:nvSpPr>
          <p:cNvPr id="5" name="Subtítulo 4"/>
          <p:cNvSpPr>
            <a:spLocks noGrp="1"/>
          </p:cNvSpPr>
          <p:nvPr>
            <p:ph type="subTitle" idx="1"/>
          </p:nvPr>
        </p:nvSpPr>
        <p:spPr>
          <a:xfrm>
            <a:off x="1238248" y="3359150"/>
            <a:ext cx="9553575" cy="1485900"/>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s-ES" b="1" dirty="0" smtClean="0"/>
              <a:t>Convocatoria por la que se seleccionan a los docentes de los centros participantes en el proyecto de consorcio </a:t>
            </a:r>
            <a:r>
              <a:rPr lang="es-ES" b="1" u="sng" dirty="0" err="1" smtClean="0"/>
              <a:t>e+Lazos</a:t>
            </a:r>
            <a:r>
              <a:rPr lang="es-ES" b="1" u="sng" dirty="0" smtClean="0"/>
              <a:t>: otra mirada a la enseñanza bilingüe</a:t>
            </a:r>
            <a:r>
              <a:rPr lang="es-ES" b="1" dirty="0" smtClean="0"/>
              <a:t>, para participar en las actividades de movilidad concedidas. </a:t>
            </a:r>
          </a:p>
          <a:p>
            <a:pPr marL="342900" indent="-342900" algn="l">
              <a:buFontTx/>
              <a:buChar char="-"/>
            </a:pPr>
            <a:endParaRPr lang="es-ES" dirty="0" smtClean="0"/>
          </a:p>
        </p:txBody>
      </p:sp>
      <p:pic>
        <p:nvPicPr>
          <p:cNvPr id="6" name="Picture 2" descr="http://sepie.es/doc/comunicacion/logos/cofinanciado_derech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454662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0"/>
            <a:ext cx="12639853" cy="6858000"/>
          </a:xfrm>
          <a:prstGeom prst="rect">
            <a:avLst/>
          </a:prstGeom>
        </p:spPr>
      </p:pic>
      <p:sp>
        <p:nvSpPr>
          <p:cNvPr id="2" name="Título 1"/>
          <p:cNvSpPr>
            <a:spLocks noGrp="1"/>
          </p:cNvSpPr>
          <p:nvPr>
            <p:ph type="ctrTitle"/>
          </p:nvPr>
        </p:nvSpPr>
        <p:spPr>
          <a:xfrm>
            <a:off x="1381125" y="652463"/>
            <a:ext cx="9144000" cy="1062038"/>
          </a:xfrm>
        </p:spPr>
        <p:txBody>
          <a:bodyPr>
            <a:normAutofit/>
          </a:bodyPr>
          <a:lstStyle/>
          <a:p>
            <a:r>
              <a:rPr lang="es-ES" b="1" dirty="0" smtClean="0"/>
              <a:t>4. Proyecto “eTwinning </a:t>
            </a:r>
            <a:r>
              <a:rPr lang="es-ES" b="1" dirty="0" err="1" smtClean="0"/>
              <a:t>Ties</a:t>
            </a:r>
            <a:r>
              <a:rPr lang="es-ES" b="1" dirty="0" smtClean="0"/>
              <a:t>”</a:t>
            </a:r>
            <a:endParaRPr lang="es-ES" b="1" dirty="0"/>
          </a:p>
        </p:txBody>
      </p:sp>
      <p:sp>
        <p:nvSpPr>
          <p:cNvPr id="5" name="Subtítulo 4"/>
          <p:cNvSpPr>
            <a:spLocks noGrp="1"/>
          </p:cNvSpPr>
          <p:nvPr>
            <p:ph type="subTitle" idx="1"/>
          </p:nvPr>
        </p:nvSpPr>
        <p:spPr>
          <a:xfrm>
            <a:off x="228600" y="1714501"/>
            <a:ext cx="11715750" cy="4486274"/>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just">
              <a:lnSpc>
                <a:spcPct val="100000"/>
              </a:lnSpc>
            </a:pPr>
            <a:r>
              <a:rPr lang="es-ES" sz="2000" dirty="0" smtClean="0"/>
              <a:t>Se crearán lazos profesionales con los compañeros de los cursos estructurados y con todos los centros de acogida con el objetivo de trabajar en proyectos colaborativos europeos e impulsar la internacionalización de todos los centros. </a:t>
            </a:r>
          </a:p>
          <a:p>
            <a:pPr algn="just">
              <a:lnSpc>
                <a:spcPct val="100000"/>
              </a:lnSpc>
            </a:pPr>
            <a:r>
              <a:rPr lang="es-ES" sz="2200" dirty="0"/>
              <a:t>S</a:t>
            </a:r>
            <a:r>
              <a:rPr lang="es-ES" sz="2200" dirty="0" smtClean="0"/>
              <a:t>e fundará un proyecto </a:t>
            </a:r>
            <a:r>
              <a:rPr lang="es-ES" sz="2200" b="1" dirty="0" smtClean="0"/>
              <a:t>eTwinning “Lazos eTwinning" </a:t>
            </a:r>
            <a:r>
              <a:rPr lang="es-ES" sz="2200" dirty="0" smtClean="0"/>
              <a:t>paralelamente a este proyecto Erasmus+ para usar su </a:t>
            </a:r>
            <a:r>
              <a:rPr lang="es-ES" sz="2200" dirty="0" err="1" smtClean="0"/>
              <a:t>Twinspace</a:t>
            </a:r>
            <a:r>
              <a:rPr lang="es-ES" sz="2200" dirty="0" smtClean="0"/>
              <a:t> como </a:t>
            </a:r>
            <a:r>
              <a:rPr lang="es-ES" sz="2200" b="1" u="sng" dirty="0" smtClean="0"/>
              <a:t>plataforma para el desarrollo del proyecto</a:t>
            </a:r>
            <a:r>
              <a:rPr lang="es-ES" sz="2200" dirty="0" smtClean="0"/>
              <a:t>, </a:t>
            </a:r>
            <a:r>
              <a:rPr lang="es-ES" sz="2200" b="1" u="sng" dirty="0" smtClean="0"/>
              <a:t>la gestión documental</a:t>
            </a:r>
            <a:r>
              <a:rPr lang="es-ES" sz="2200" dirty="0" smtClean="0"/>
              <a:t>, el </a:t>
            </a:r>
            <a:r>
              <a:rPr lang="es-ES" sz="2200" b="1" u="sng" dirty="0" smtClean="0"/>
              <a:t>contacto con los socios que forman parte del consorcio y el contacto con los centros de acogida</a:t>
            </a:r>
            <a:r>
              <a:rPr lang="es-ES" sz="2200" dirty="0" smtClean="0"/>
              <a:t>. </a:t>
            </a:r>
          </a:p>
          <a:p>
            <a:pPr algn="just">
              <a:lnSpc>
                <a:spcPct val="100000"/>
              </a:lnSpc>
            </a:pPr>
            <a:r>
              <a:rPr lang="es-ES" sz="2200" dirty="0" smtClean="0"/>
              <a:t>Se pretende así </a:t>
            </a:r>
            <a:r>
              <a:rPr lang="es-ES" sz="2200" b="1" dirty="0" smtClean="0"/>
              <a:t>implicar al resto del profesorado </a:t>
            </a:r>
            <a:r>
              <a:rPr lang="es-ES" sz="2200" dirty="0" smtClean="0"/>
              <a:t>de los centros y </a:t>
            </a:r>
            <a:r>
              <a:rPr lang="es-ES" sz="2200" b="1" dirty="0" smtClean="0"/>
              <a:t>hacer partícipe al alumnado </a:t>
            </a:r>
            <a:r>
              <a:rPr lang="es-ES" sz="2200" dirty="0" smtClean="0"/>
              <a:t>que puede comenzar a realizar pequeñas </a:t>
            </a:r>
            <a:r>
              <a:rPr lang="es-ES" sz="2200" b="1" dirty="0" smtClean="0"/>
              <a:t>actividades colaborativas </a:t>
            </a:r>
            <a:r>
              <a:rPr lang="es-ES" sz="2200" dirty="0" smtClean="0"/>
              <a:t>con el alumnado de los centros de acogida. </a:t>
            </a:r>
          </a:p>
          <a:p>
            <a:pPr algn="just">
              <a:lnSpc>
                <a:spcPct val="100000"/>
              </a:lnSpc>
            </a:pPr>
            <a:r>
              <a:rPr lang="es-ES" sz="2200" dirty="0" smtClean="0"/>
              <a:t>A través de este proyecto y de su enlace externo al </a:t>
            </a:r>
            <a:r>
              <a:rPr lang="es-ES" sz="2200" dirty="0" err="1" smtClean="0"/>
              <a:t>Twinspace</a:t>
            </a:r>
            <a:r>
              <a:rPr lang="es-ES" sz="2200" dirty="0" smtClean="0"/>
              <a:t>, se pretende implicar también a los padres que podrán disponer de una clave de usuario y una contraseña para acceder a las páginas públicas del </a:t>
            </a:r>
            <a:r>
              <a:rPr lang="es-ES" sz="2200" dirty="0" err="1" smtClean="0"/>
              <a:t>twinspace</a:t>
            </a:r>
            <a:r>
              <a:rPr lang="es-ES" sz="2200" dirty="0" smtClean="0"/>
              <a:t> y realizar el seguimiento del proyecto. </a:t>
            </a:r>
          </a:p>
          <a:p>
            <a:pPr algn="just">
              <a:lnSpc>
                <a:spcPct val="100000"/>
              </a:lnSpc>
            </a:pPr>
            <a:r>
              <a:rPr lang="es-ES" sz="2200" dirty="0" smtClean="0"/>
              <a:t>Los socios fundadores del proyecto seremos la Consejería de Educación, Cultura y Deportes de Castilla-La Mancha y el centro  educativo “</a:t>
            </a:r>
            <a:r>
              <a:rPr lang="es-ES" sz="2200" dirty="0" err="1" smtClean="0"/>
              <a:t>Zespol</a:t>
            </a:r>
            <a:r>
              <a:rPr lang="es-ES" sz="2200" dirty="0" smtClean="0"/>
              <a:t> </a:t>
            </a:r>
            <a:r>
              <a:rPr lang="es-ES" sz="2200" dirty="0" err="1" smtClean="0"/>
              <a:t>Szkol</a:t>
            </a:r>
            <a:r>
              <a:rPr lang="es-ES" sz="2200" dirty="0" smtClean="0"/>
              <a:t> w </a:t>
            </a:r>
            <a:r>
              <a:rPr lang="es-ES" sz="2200" dirty="0" err="1" smtClean="0"/>
              <a:t>Pobiedziskach</a:t>
            </a:r>
            <a:r>
              <a:rPr lang="es-ES" sz="2200" dirty="0" smtClean="0"/>
              <a:t>” de Polonia, con la colaboración de su coordinadora Magdalena Goc. </a:t>
            </a:r>
          </a:p>
        </p:txBody>
      </p:sp>
      <p:pic>
        <p:nvPicPr>
          <p:cNvPr id="6" name="Picture 2" descr="http://sepie.es/doc/comunicacion/logos/cofinanciado_derech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
        <p:nvSpPr>
          <p:cNvPr id="3" name="Rectángulo 2">
            <a:hlinkClick r:id="rId5"/>
          </p:cNvPr>
          <p:cNvSpPr/>
          <p:nvPr/>
        </p:nvSpPr>
        <p:spPr>
          <a:xfrm>
            <a:off x="3551266" y="6344721"/>
            <a:ext cx="3992247" cy="369332"/>
          </a:xfrm>
          <a:prstGeom prst="rect">
            <a:avLst/>
          </a:prstGeom>
        </p:spPr>
        <p:txBody>
          <a:bodyPr wrap="none">
            <a:spAutoFit/>
          </a:bodyPr>
          <a:lstStyle/>
          <a:p>
            <a:r>
              <a:rPr lang="es-ES" b="1" dirty="0">
                <a:hlinkClick r:id="rId5"/>
              </a:rPr>
              <a:t>https://</a:t>
            </a:r>
            <a:r>
              <a:rPr lang="es-ES" b="1" dirty="0" smtClean="0">
                <a:hlinkClick r:id="rId5"/>
              </a:rPr>
              <a:t>twinspace.etwinning.net/35670</a:t>
            </a:r>
            <a:endParaRPr lang="es-ES" b="1" dirty="0"/>
          </a:p>
        </p:txBody>
      </p:sp>
    </p:spTree>
    <p:extLst>
      <p:ext uri="{BB962C8B-B14F-4D97-AF65-F5344CB8AC3E}">
        <p14:creationId xmlns:p14="http://schemas.microsoft.com/office/powerpoint/2010/main" val="3174702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0"/>
            <a:ext cx="12639853" cy="6858000"/>
          </a:xfrm>
          <a:prstGeom prst="rect">
            <a:avLst/>
          </a:prstGeom>
        </p:spPr>
      </p:pic>
      <p:sp>
        <p:nvSpPr>
          <p:cNvPr id="2" name="Título 1"/>
          <p:cNvSpPr>
            <a:spLocks noGrp="1"/>
          </p:cNvSpPr>
          <p:nvPr>
            <p:ph type="ctrTitle"/>
          </p:nvPr>
        </p:nvSpPr>
        <p:spPr>
          <a:xfrm>
            <a:off x="614450" y="2590403"/>
            <a:ext cx="11277600" cy="1677194"/>
          </a:xfrm>
        </p:spPr>
        <p:txBody>
          <a:bodyPr>
            <a:normAutofit fontScale="90000"/>
          </a:bodyPr>
          <a:lstStyle/>
          <a:p>
            <a:r>
              <a:rPr lang="es-ES" b="1" dirty="0" smtClean="0"/>
              <a:t>5. Integración de los aprendizajes en el desarrollo estratégico de cada miembro</a:t>
            </a:r>
            <a:endParaRPr lang="es-ES" b="1" dirty="0"/>
          </a:p>
        </p:txBody>
      </p:sp>
      <p:pic>
        <p:nvPicPr>
          <p:cNvPr id="5" name="Picture 2" descr="http://sepie.es/doc/comunicacion/logos/cofinanciado_derech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1806032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0"/>
            <a:ext cx="12639853" cy="6858000"/>
          </a:xfrm>
          <a:prstGeom prst="rect">
            <a:avLst/>
          </a:prstGeom>
        </p:spPr>
      </p:pic>
      <p:sp>
        <p:nvSpPr>
          <p:cNvPr id="2" name="Título 1"/>
          <p:cNvSpPr>
            <a:spLocks noGrp="1"/>
          </p:cNvSpPr>
          <p:nvPr>
            <p:ph type="ctrTitle"/>
          </p:nvPr>
        </p:nvSpPr>
        <p:spPr>
          <a:xfrm>
            <a:off x="681125" y="400050"/>
            <a:ext cx="11277600" cy="1677194"/>
          </a:xfrm>
        </p:spPr>
        <p:txBody>
          <a:bodyPr>
            <a:normAutofit/>
          </a:bodyPr>
          <a:lstStyle/>
          <a:p>
            <a:r>
              <a:rPr lang="es-ES" b="1" dirty="0" smtClean="0"/>
              <a:t>CEIP San Julián </a:t>
            </a:r>
            <a:endParaRPr lang="es-ES" b="1" dirty="0"/>
          </a:p>
        </p:txBody>
      </p:sp>
      <p:sp>
        <p:nvSpPr>
          <p:cNvPr id="5" name="Subtítulo 4"/>
          <p:cNvSpPr>
            <a:spLocks noGrp="1"/>
          </p:cNvSpPr>
          <p:nvPr>
            <p:ph type="subTitle" idx="1"/>
          </p:nvPr>
        </p:nvSpPr>
        <p:spPr>
          <a:xfrm>
            <a:off x="1019175" y="2815034"/>
            <a:ext cx="9553575" cy="1514475"/>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342900" indent="-342900" algn="just">
              <a:lnSpc>
                <a:spcPct val="100000"/>
              </a:lnSpc>
              <a:buFont typeface="Wingdings" panose="05000000000000000000" pitchFamily="2" charset="2"/>
              <a:buChar char="q"/>
            </a:pPr>
            <a:r>
              <a:rPr lang="es-ES" sz="2000" b="1" dirty="0" smtClean="0"/>
              <a:t>Mejorará la calidad de su proyecto educativo y de su proyecto bilingüe incorporando a más profesorado. </a:t>
            </a:r>
          </a:p>
          <a:p>
            <a:pPr marL="342900" indent="-342900" algn="just">
              <a:lnSpc>
                <a:spcPct val="100000"/>
              </a:lnSpc>
              <a:buFont typeface="Wingdings" panose="05000000000000000000" pitchFamily="2" charset="2"/>
              <a:buChar char="q"/>
            </a:pPr>
            <a:r>
              <a:rPr lang="es-ES" sz="2000" b="1" dirty="0" smtClean="0"/>
              <a:t>Su oferta educativa en enseñanza bilingüe será más atractiva y como consecuencia  se espera aumentar el número de alumnado matriculado para evitar así el cierre del centro, pues debido a su localización la matrícula se reduce cada año. </a:t>
            </a:r>
          </a:p>
          <a:p>
            <a:pPr algn="just">
              <a:lnSpc>
                <a:spcPct val="100000"/>
              </a:lnSpc>
            </a:pPr>
            <a:endParaRPr lang="es-ES" sz="2000" b="1" dirty="0" smtClean="0"/>
          </a:p>
        </p:txBody>
      </p:sp>
      <p:pic>
        <p:nvPicPr>
          <p:cNvPr id="6" name="Picture 2" descr="http://sepie.es/doc/comunicacion/logos/cofinanciado_derech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2885643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 y="0"/>
            <a:ext cx="12639853" cy="6858000"/>
          </a:xfrm>
          <a:prstGeom prst="rect">
            <a:avLst/>
          </a:prstGeom>
        </p:spPr>
      </p:pic>
      <p:sp>
        <p:nvSpPr>
          <p:cNvPr id="2" name="Título 1"/>
          <p:cNvSpPr>
            <a:spLocks noGrp="1"/>
          </p:cNvSpPr>
          <p:nvPr>
            <p:ph type="ctrTitle"/>
          </p:nvPr>
        </p:nvSpPr>
        <p:spPr>
          <a:xfrm>
            <a:off x="681124" y="1008011"/>
            <a:ext cx="11277600" cy="1677194"/>
          </a:xfrm>
        </p:spPr>
        <p:txBody>
          <a:bodyPr>
            <a:normAutofit fontScale="90000"/>
          </a:bodyPr>
          <a:lstStyle/>
          <a:p>
            <a:r>
              <a:rPr lang="es-ES" b="1" dirty="0" smtClean="0"/>
              <a:t>CEIP Virgen de la Paz, CEIP San Fulgencio y CEIP Nuestra Señora de la Piedad</a:t>
            </a:r>
            <a:endParaRPr lang="es-ES" b="1" dirty="0"/>
          </a:p>
        </p:txBody>
      </p:sp>
      <p:sp>
        <p:nvSpPr>
          <p:cNvPr id="5" name="Subtítulo 4"/>
          <p:cNvSpPr>
            <a:spLocks noGrp="1"/>
          </p:cNvSpPr>
          <p:nvPr>
            <p:ph type="subTitle" idx="1"/>
          </p:nvPr>
        </p:nvSpPr>
        <p:spPr>
          <a:xfrm>
            <a:off x="1019175" y="3406934"/>
            <a:ext cx="9553575" cy="2504281"/>
          </a:xfrm>
        </p:spPr>
        <p:style>
          <a:lnRef idx="2">
            <a:schemeClr val="accent1"/>
          </a:lnRef>
          <a:fillRef idx="1">
            <a:schemeClr val="lt1"/>
          </a:fillRef>
          <a:effectRef idx="0">
            <a:schemeClr val="accent1"/>
          </a:effectRef>
          <a:fontRef idx="minor">
            <a:schemeClr val="dk1"/>
          </a:fontRef>
        </p:style>
        <p:txBody>
          <a:bodyPr>
            <a:normAutofit/>
          </a:bodyPr>
          <a:lstStyle/>
          <a:p>
            <a:pPr marL="342900" indent="-342900" algn="just">
              <a:lnSpc>
                <a:spcPct val="100000"/>
              </a:lnSpc>
              <a:buFont typeface="Wingdings" panose="05000000000000000000" pitchFamily="2" charset="2"/>
              <a:buChar char="q"/>
            </a:pPr>
            <a:r>
              <a:rPr lang="es-ES" sz="2000" b="1" dirty="0" smtClean="0"/>
              <a:t>Mejorarán la calidad de su oferta educativa bilingüe y procurarán la incorporación al proyecto de nuevo profesorado. </a:t>
            </a:r>
          </a:p>
          <a:p>
            <a:pPr marL="342900" indent="-342900" algn="just">
              <a:lnSpc>
                <a:spcPct val="100000"/>
              </a:lnSpc>
              <a:buFont typeface="Wingdings" panose="05000000000000000000" pitchFamily="2" charset="2"/>
              <a:buChar char="q"/>
            </a:pPr>
            <a:r>
              <a:rPr lang="es-ES" sz="2000" b="1" dirty="0" smtClean="0"/>
              <a:t>Mejorarán la atención al alumnado con necesidades educativas especiales e </a:t>
            </a:r>
          </a:p>
          <a:p>
            <a:pPr marL="342900" indent="-342900" algn="just">
              <a:lnSpc>
                <a:spcPct val="100000"/>
              </a:lnSpc>
              <a:buFont typeface="Wingdings" panose="05000000000000000000" pitchFamily="2" charset="2"/>
              <a:buChar char="q"/>
            </a:pPr>
            <a:r>
              <a:rPr lang="es-ES" sz="2000" b="1" dirty="0"/>
              <a:t>I</a:t>
            </a:r>
            <a:r>
              <a:rPr lang="es-ES" sz="2000" b="1" dirty="0" smtClean="0"/>
              <a:t>ntegrarán en la vida diaria del centro el trabajo colaborativo a través de proyectos eTwinning y TIC.</a:t>
            </a:r>
          </a:p>
          <a:p>
            <a:pPr algn="just">
              <a:lnSpc>
                <a:spcPct val="100000"/>
              </a:lnSpc>
            </a:pPr>
            <a:endParaRPr lang="es-ES" sz="2000" b="1" dirty="0" smtClean="0"/>
          </a:p>
        </p:txBody>
      </p:sp>
      <p:pic>
        <p:nvPicPr>
          <p:cNvPr id="6" name="Picture 2" descr="http://sepie.es/doc/comunicacion/logos/cofinanciado_derech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135824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639853" cy="6858000"/>
          </a:xfrm>
          <a:prstGeom prst="rect">
            <a:avLst/>
          </a:prstGeom>
        </p:spPr>
      </p:pic>
      <p:sp>
        <p:nvSpPr>
          <p:cNvPr id="2" name="Título 1"/>
          <p:cNvSpPr>
            <a:spLocks noGrp="1"/>
          </p:cNvSpPr>
          <p:nvPr>
            <p:ph type="ctrTitle"/>
          </p:nvPr>
        </p:nvSpPr>
        <p:spPr>
          <a:xfrm>
            <a:off x="681125" y="400050"/>
            <a:ext cx="11277600" cy="1677194"/>
          </a:xfrm>
        </p:spPr>
        <p:txBody>
          <a:bodyPr>
            <a:normAutofit/>
          </a:bodyPr>
          <a:lstStyle/>
          <a:p>
            <a:r>
              <a:rPr lang="es-ES" b="1" dirty="0" smtClean="0"/>
              <a:t>CRA </a:t>
            </a:r>
            <a:r>
              <a:rPr lang="es-ES" b="1" dirty="0" err="1" smtClean="0"/>
              <a:t>Segóbriga</a:t>
            </a:r>
            <a:endParaRPr lang="es-ES" b="1" dirty="0"/>
          </a:p>
        </p:txBody>
      </p:sp>
      <p:sp>
        <p:nvSpPr>
          <p:cNvPr id="5" name="Subtítulo 4"/>
          <p:cNvSpPr>
            <a:spLocks noGrp="1"/>
          </p:cNvSpPr>
          <p:nvPr>
            <p:ph type="subTitle" idx="1"/>
          </p:nvPr>
        </p:nvSpPr>
        <p:spPr>
          <a:xfrm>
            <a:off x="1019175" y="2477294"/>
            <a:ext cx="9553575" cy="2504281"/>
          </a:xfrm>
        </p:spPr>
        <p:style>
          <a:lnRef idx="2">
            <a:schemeClr val="accent1"/>
          </a:lnRef>
          <a:fillRef idx="1">
            <a:schemeClr val="lt1"/>
          </a:fillRef>
          <a:effectRef idx="0">
            <a:schemeClr val="accent1"/>
          </a:effectRef>
          <a:fontRef idx="minor">
            <a:schemeClr val="dk1"/>
          </a:fontRef>
        </p:style>
        <p:txBody>
          <a:bodyPr>
            <a:normAutofit/>
          </a:bodyPr>
          <a:lstStyle/>
          <a:p>
            <a:pPr marL="342900" indent="-342900" algn="just">
              <a:lnSpc>
                <a:spcPct val="100000"/>
              </a:lnSpc>
              <a:buFont typeface="Wingdings" panose="05000000000000000000" pitchFamily="2" charset="2"/>
              <a:buChar char="q"/>
            </a:pPr>
            <a:r>
              <a:rPr lang="es-ES" sz="2000" b="1" dirty="0" smtClean="0"/>
              <a:t>Incorporar en su oferta educativa la enseñanza bilingüe. </a:t>
            </a:r>
          </a:p>
          <a:p>
            <a:pPr marL="342900" indent="-342900" algn="just">
              <a:lnSpc>
                <a:spcPct val="100000"/>
              </a:lnSpc>
              <a:buFont typeface="Wingdings" panose="05000000000000000000" pitchFamily="2" charset="2"/>
              <a:buChar char="q"/>
            </a:pPr>
            <a:r>
              <a:rPr lang="es-ES" sz="2000" b="1" dirty="0" smtClean="0"/>
              <a:t>Mejorar la atención al alumnado con necesidades educativas especiales e </a:t>
            </a:r>
          </a:p>
          <a:p>
            <a:pPr marL="342900" indent="-342900" algn="just">
              <a:lnSpc>
                <a:spcPct val="100000"/>
              </a:lnSpc>
              <a:buFont typeface="Wingdings" panose="05000000000000000000" pitchFamily="2" charset="2"/>
              <a:buChar char="q"/>
            </a:pPr>
            <a:r>
              <a:rPr lang="es-ES" sz="2000" b="1" dirty="0"/>
              <a:t>I</a:t>
            </a:r>
            <a:r>
              <a:rPr lang="es-ES" sz="2000" b="1" dirty="0" smtClean="0"/>
              <a:t>ntegrar en la vida diaria del centro el trabajo colaborativo a través de proyectos eTwinning favoreciendo el desarrollo de competencias en alumnado y  profesorado equiparando así las oportunidades de los alumnos de estas pequeñas localidades con los alumnos que cursan sus estudios en colegios situados en zonas urbanas.</a:t>
            </a:r>
          </a:p>
          <a:p>
            <a:pPr algn="just">
              <a:lnSpc>
                <a:spcPct val="100000"/>
              </a:lnSpc>
            </a:pPr>
            <a:endParaRPr lang="es-ES" sz="2000" b="1" dirty="0" smtClean="0"/>
          </a:p>
        </p:txBody>
      </p:sp>
      <p:pic>
        <p:nvPicPr>
          <p:cNvPr id="6" name="Picture 2" descr="http://sepie.es/doc/comunicacion/logos/cofinanciado_derech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3160919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639853" cy="6858000"/>
          </a:xfrm>
          <a:prstGeom prst="rect">
            <a:avLst/>
          </a:prstGeom>
        </p:spPr>
      </p:pic>
      <p:sp>
        <p:nvSpPr>
          <p:cNvPr id="2" name="Título 1"/>
          <p:cNvSpPr>
            <a:spLocks noGrp="1"/>
          </p:cNvSpPr>
          <p:nvPr>
            <p:ph type="ctrTitle"/>
          </p:nvPr>
        </p:nvSpPr>
        <p:spPr>
          <a:xfrm>
            <a:off x="681125" y="400050"/>
            <a:ext cx="11277600" cy="1677194"/>
          </a:xfrm>
        </p:spPr>
        <p:txBody>
          <a:bodyPr>
            <a:normAutofit/>
          </a:bodyPr>
          <a:lstStyle/>
          <a:p>
            <a:r>
              <a:rPr lang="es-ES" b="1" dirty="0" smtClean="0"/>
              <a:t>CRA Los Almendros </a:t>
            </a:r>
            <a:endParaRPr lang="es-ES" b="1" dirty="0"/>
          </a:p>
        </p:txBody>
      </p:sp>
      <p:sp>
        <p:nvSpPr>
          <p:cNvPr id="5" name="Subtítulo 4"/>
          <p:cNvSpPr>
            <a:spLocks noGrp="1"/>
          </p:cNvSpPr>
          <p:nvPr>
            <p:ph type="subTitle" idx="1"/>
          </p:nvPr>
        </p:nvSpPr>
        <p:spPr>
          <a:xfrm>
            <a:off x="1019175" y="2477294"/>
            <a:ext cx="9553575" cy="2504281"/>
          </a:xfrm>
        </p:spPr>
        <p:style>
          <a:lnRef idx="2">
            <a:schemeClr val="accent1"/>
          </a:lnRef>
          <a:fillRef idx="1">
            <a:schemeClr val="lt1"/>
          </a:fillRef>
          <a:effectRef idx="0">
            <a:schemeClr val="accent1"/>
          </a:effectRef>
          <a:fontRef idx="minor">
            <a:schemeClr val="dk1"/>
          </a:fontRef>
        </p:style>
        <p:txBody>
          <a:bodyPr>
            <a:normAutofit/>
          </a:bodyPr>
          <a:lstStyle/>
          <a:p>
            <a:pPr marL="342900" indent="-342900" algn="just">
              <a:lnSpc>
                <a:spcPct val="100000"/>
              </a:lnSpc>
              <a:buFont typeface="Wingdings" panose="05000000000000000000" pitchFamily="2" charset="2"/>
              <a:buChar char="q"/>
            </a:pPr>
            <a:r>
              <a:rPr lang="es-ES" sz="2000" b="1" dirty="0" smtClean="0"/>
              <a:t>Mejorará la calidad de su oferta educativa bilingüe e </a:t>
            </a:r>
          </a:p>
          <a:p>
            <a:pPr marL="342900" indent="-342900" algn="just">
              <a:lnSpc>
                <a:spcPct val="100000"/>
              </a:lnSpc>
              <a:buFont typeface="Wingdings" panose="05000000000000000000" pitchFamily="2" charset="2"/>
              <a:buChar char="q"/>
            </a:pPr>
            <a:r>
              <a:rPr lang="es-ES" sz="2000" b="1" dirty="0"/>
              <a:t>I</a:t>
            </a:r>
            <a:r>
              <a:rPr lang="es-ES" sz="2000" b="1" dirty="0" smtClean="0"/>
              <a:t>ntegrará el trabajo colaborativo a través de proyectos eTwinning favoreciendo el desarrollo de competencias para equiparar, al igual que el CRA </a:t>
            </a:r>
            <a:r>
              <a:rPr lang="es-ES" sz="2000" b="1" dirty="0" err="1" smtClean="0"/>
              <a:t>Segóbriga</a:t>
            </a:r>
            <a:r>
              <a:rPr lang="es-ES" sz="2000" b="1" dirty="0" smtClean="0"/>
              <a:t>, las oportunidades de su alumnado con el alumnado que cursa sus estudios en colegios situados en zonas urbanas. </a:t>
            </a:r>
          </a:p>
          <a:p>
            <a:pPr algn="just">
              <a:lnSpc>
                <a:spcPct val="100000"/>
              </a:lnSpc>
            </a:pPr>
            <a:endParaRPr lang="es-ES" sz="2000" b="1" dirty="0" smtClean="0"/>
          </a:p>
        </p:txBody>
      </p:sp>
      <p:pic>
        <p:nvPicPr>
          <p:cNvPr id="6" name="Picture 2" descr="http://sepie.es/doc/comunicacion/logos/cofinanciado_derech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1352537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639853" cy="6858000"/>
          </a:xfrm>
          <a:prstGeom prst="rect">
            <a:avLst/>
          </a:prstGeom>
        </p:spPr>
      </p:pic>
      <p:sp>
        <p:nvSpPr>
          <p:cNvPr id="2" name="Título 1"/>
          <p:cNvSpPr>
            <a:spLocks noGrp="1"/>
          </p:cNvSpPr>
          <p:nvPr>
            <p:ph type="ctrTitle"/>
          </p:nvPr>
        </p:nvSpPr>
        <p:spPr>
          <a:xfrm>
            <a:off x="473861" y="800100"/>
            <a:ext cx="11277600" cy="1677194"/>
          </a:xfrm>
        </p:spPr>
        <p:txBody>
          <a:bodyPr>
            <a:normAutofit fontScale="90000"/>
          </a:bodyPr>
          <a:lstStyle/>
          <a:p>
            <a:r>
              <a:rPr lang="es-ES" b="1" dirty="0" smtClean="0"/>
              <a:t>IES Don Manuel y IES  San Juan del Castillo</a:t>
            </a:r>
            <a:endParaRPr lang="es-ES" b="1" dirty="0"/>
          </a:p>
        </p:txBody>
      </p:sp>
      <p:sp>
        <p:nvSpPr>
          <p:cNvPr id="5" name="Subtítulo 4"/>
          <p:cNvSpPr>
            <a:spLocks noGrp="1"/>
          </p:cNvSpPr>
          <p:nvPr>
            <p:ph type="subTitle" idx="1"/>
          </p:nvPr>
        </p:nvSpPr>
        <p:spPr>
          <a:xfrm>
            <a:off x="1019175" y="2477294"/>
            <a:ext cx="9553575" cy="2504281"/>
          </a:xfrm>
        </p:spPr>
        <p:style>
          <a:lnRef idx="2">
            <a:schemeClr val="accent1"/>
          </a:lnRef>
          <a:fillRef idx="1">
            <a:schemeClr val="lt1"/>
          </a:fillRef>
          <a:effectRef idx="0">
            <a:schemeClr val="accent1"/>
          </a:effectRef>
          <a:fontRef idx="minor">
            <a:schemeClr val="dk1"/>
          </a:fontRef>
        </p:style>
        <p:txBody>
          <a:bodyPr>
            <a:normAutofit/>
          </a:bodyPr>
          <a:lstStyle/>
          <a:p>
            <a:pPr marL="342900" indent="-342900" algn="just">
              <a:lnSpc>
                <a:spcPct val="100000"/>
              </a:lnSpc>
              <a:buFont typeface="Wingdings" panose="05000000000000000000" pitchFamily="2" charset="2"/>
              <a:buChar char="q"/>
            </a:pPr>
            <a:r>
              <a:rPr lang="es-ES" sz="2000" b="1" dirty="0" smtClean="0"/>
              <a:t>Mejorarán la calidad de su oferta educativa y procurarán la incorporación de enseñanza bilingüe en la próxima convocatoria. </a:t>
            </a:r>
          </a:p>
          <a:p>
            <a:pPr marL="342900" indent="-342900" algn="just">
              <a:lnSpc>
                <a:spcPct val="100000"/>
              </a:lnSpc>
              <a:buFont typeface="Wingdings" panose="05000000000000000000" pitchFamily="2" charset="2"/>
              <a:buChar char="q"/>
            </a:pPr>
            <a:r>
              <a:rPr lang="es-ES" sz="2000" b="1" dirty="0" smtClean="0"/>
              <a:t>Mejorarán la integración del alumnado inmigrante y la atención al alumnado con necesidades educativas especiales e </a:t>
            </a:r>
          </a:p>
          <a:p>
            <a:pPr marL="342900" indent="-342900" algn="just">
              <a:lnSpc>
                <a:spcPct val="100000"/>
              </a:lnSpc>
              <a:buFont typeface="Wingdings" panose="05000000000000000000" pitchFamily="2" charset="2"/>
              <a:buChar char="q"/>
            </a:pPr>
            <a:r>
              <a:rPr lang="es-ES" sz="2000" b="1" dirty="0"/>
              <a:t>I</a:t>
            </a:r>
            <a:r>
              <a:rPr lang="es-ES" sz="2000" b="1" dirty="0" smtClean="0"/>
              <a:t>ntegrarán en la vida diaria del centro el trabajo colaborativo a través de proyectos europeos.</a:t>
            </a:r>
          </a:p>
          <a:p>
            <a:pPr algn="just">
              <a:lnSpc>
                <a:spcPct val="100000"/>
              </a:lnSpc>
            </a:pPr>
            <a:endParaRPr lang="es-ES" sz="2000" b="1" dirty="0" smtClean="0"/>
          </a:p>
        </p:txBody>
      </p:sp>
      <p:pic>
        <p:nvPicPr>
          <p:cNvPr id="6" name="Picture 2" descr="http://sepie.es/doc/comunicacion/logos/cofinanciado_derech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1314502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639853" cy="6858000"/>
          </a:xfrm>
          <a:prstGeom prst="rect">
            <a:avLst/>
          </a:prstGeom>
        </p:spPr>
      </p:pic>
      <p:sp>
        <p:nvSpPr>
          <p:cNvPr id="2" name="Título 1"/>
          <p:cNvSpPr>
            <a:spLocks noGrp="1"/>
          </p:cNvSpPr>
          <p:nvPr>
            <p:ph type="ctrTitle"/>
          </p:nvPr>
        </p:nvSpPr>
        <p:spPr>
          <a:xfrm>
            <a:off x="681125" y="400050"/>
            <a:ext cx="11277600" cy="1677194"/>
          </a:xfrm>
        </p:spPr>
        <p:txBody>
          <a:bodyPr>
            <a:normAutofit/>
          </a:bodyPr>
          <a:lstStyle/>
          <a:p>
            <a:r>
              <a:rPr lang="es-ES" b="1" dirty="0" smtClean="0"/>
              <a:t>IES Peñalba y IES Alonso de Orozco</a:t>
            </a:r>
            <a:endParaRPr lang="es-ES" b="1" dirty="0"/>
          </a:p>
        </p:txBody>
      </p:sp>
      <p:sp>
        <p:nvSpPr>
          <p:cNvPr id="5" name="Subtítulo 4"/>
          <p:cNvSpPr>
            <a:spLocks noGrp="1"/>
          </p:cNvSpPr>
          <p:nvPr>
            <p:ph type="subTitle" idx="1"/>
          </p:nvPr>
        </p:nvSpPr>
        <p:spPr>
          <a:xfrm>
            <a:off x="1019175" y="2477294"/>
            <a:ext cx="9553575" cy="2504281"/>
          </a:xfrm>
        </p:spPr>
        <p:style>
          <a:lnRef idx="2">
            <a:schemeClr val="accent1"/>
          </a:lnRef>
          <a:fillRef idx="1">
            <a:schemeClr val="lt1"/>
          </a:fillRef>
          <a:effectRef idx="0">
            <a:schemeClr val="accent1"/>
          </a:effectRef>
          <a:fontRef idx="minor">
            <a:schemeClr val="dk1"/>
          </a:fontRef>
        </p:style>
        <p:txBody>
          <a:bodyPr>
            <a:normAutofit/>
          </a:bodyPr>
          <a:lstStyle/>
          <a:p>
            <a:pPr marL="342900" indent="-342900" algn="just">
              <a:lnSpc>
                <a:spcPct val="100000"/>
              </a:lnSpc>
              <a:buFont typeface="Wingdings" panose="05000000000000000000" pitchFamily="2" charset="2"/>
              <a:buChar char="q"/>
            </a:pPr>
            <a:r>
              <a:rPr lang="es-ES" sz="2000" b="1" dirty="0" smtClean="0"/>
              <a:t>Mejorarán la gestión y la organización siguiendo el modelo de los centros europeos visitados con el objetivo de mejorar la calidad de su Proyecto Educativo y de su oferta educativa bilingüe tanto en Inglés como en Francés en el caso del IES Alonso de Orozco,  procurando la incorporación de nuevo profesorado. </a:t>
            </a:r>
          </a:p>
          <a:p>
            <a:pPr marL="342900" indent="-342900" algn="just">
              <a:lnSpc>
                <a:spcPct val="100000"/>
              </a:lnSpc>
              <a:buFont typeface="Wingdings" panose="05000000000000000000" pitchFamily="2" charset="2"/>
              <a:buChar char="q"/>
            </a:pPr>
            <a:r>
              <a:rPr lang="es-ES" sz="2000" b="1" dirty="0" smtClean="0"/>
              <a:t>Mejorarán la atención a la diversidad e integrarán en el centro el ABP. </a:t>
            </a:r>
          </a:p>
          <a:p>
            <a:pPr algn="just">
              <a:lnSpc>
                <a:spcPct val="100000"/>
              </a:lnSpc>
            </a:pPr>
            <a:endParaRPr lang="es-ES" sz="2000" b="1" dirty="0" smtClean="0"/>
          </a:p>
        </p:txBody>
      </p:sp>
      <p:pic>
        <p:nvPicPr>
          <p:cNvPr id="6" name="Picture 2" descr="http://sepie.es/doc/comunicacion/logos/cofinanciado_derech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2654126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639853" cy="6858000"/>
          </a:xfrm>
          <a:prstGeom prst="rect">
            <a:avLst/>
          </a:prstGeom>
        </p:spPr>
      </p:pic>
      <p:sp>
        <p:nvSpPr>
          <p:cNvPr id="2" name="Título 1"/>
          <p:cNvSpPr>
            <a:spLocks noGrp="1"/>
          </p:cNvSpPr>
          <p:nvPr>
            <p:ph type="ctrTitle"/>
          </p:nvPr>
        </p:nvSpPr>
        <p:spPr>
          <a:xfrm>
            <a:off x="681126" y="0"/>
            <a:ext cx="11277600" cy="896034"/>
          </a:xfrm>
        </p:spPr>
        <p:txBody>
          <a:bodyPr>
            <a:normAutofit fontScale="90000"/>
          </a:bodyPr>
          <a:lstStyle/>
          <a:p>
            <a:r>
              <a:rPr lang="es-ES" b="1" dirty="0" smtClean="0"/>
              <a:t>6. Presupuesto </a:t>
            </a:r>
            <a:endParaRPr lang="es-ES" b="1" dirty="0"/>
          </a:p>
        </p:txBody>
      </p:sp>
      <p:graphicFrame>
        <p:nvGraphicFramePr>
          <p:cNvPr id="3" name="Tabla 2"/>
          <p:cNvGraphicFramePr>
            <a:graphicFrameLocks noGrp="1"/>
          </p:cNvGraphicFramePr>
          <p:nvPr>
            <p:extLst>
              <p:ext uri="{D42A27DB-BD31-4B8C-83A1-F6EECF244321}">
                <p14:modId xmlns:p14="http://schemas.microsoft.com/office/powerpoint/2010/main" val="2295210814"/>
              </p:ext>
            </p:extLst>
          </p:nvPr>
        </p:nvGraphicFramePr>
        <p:xfrm>
          <a:off x="679500" y="896034"/>
          <a:ext cx="11132923" cy="5976444"/>
        </p:xfrm>
        <a:graphic>
          <a:graphicData uri="http://schemas.openxmlformats.org/drawingml/2006/table">
            <a:tbl>
              <a:tblPr firstRow="1" firstCol="1" bandRow="1">
                <a:tableStyleId>{5C22544A-7EE6-4342-B048-85BDC9FD1C3A}</a:tableStyleId>
              </a:tblPr>
              <a:tblGrid>
                <a:gridCol w="2083604"/>
                <a:gridCol w="1923254"/>
                <a:gridCol w="1923254"/>
                <a:gridCol w="2270680"/>
                <a:gridCol w="214940"/>
                <a:gridCol w="2717191"/>
              </a:tblGrid>
              <a:tr h="542202">
                <a:tc>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TOTAL</a:t>
                      </a:r>
                      <a:r>
                        <a:rPr lang="es-ES" sz="2000" baseline="0" dirty="0" smtClean="0">
                          <a:effectLst/>
                          <a:latin typeface="Calibri" panose="020F0502020204030204" pitchFamily="34" charset="0"/>
                          <a:ea typeface="Calibri" panose="020F0502020204030204" pitchFamily="34" charset="0"/>
                          <a:cs typeface="Times New Roman" panose="02020603050405020304" pitchFamily="18" charset="0"/>
                        </a:rPr>
                        <a:t> PROYECTO</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5">
                  <a:txBody>
                    <a:bodyPr/>
                    <a:lstStyle/>
                    <a:p>
                      <a:pPr algn="ctr">
                        <a:lnSpc>
                          <a:spcPct val="107000"/>
                        </a:lnSpc>
                        <a:spcAft>
                          <a:spcPts val="0"/>
                        </a:spcAft>
                      </a:pPr>
                      <a:r>
                        <a:rPr lang="en-GB" sz="2800" dirty="0" smtClean="0"/>
                        <a:t>145.879 €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r>
              <a:tr h="551176">
                <a:tc>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APOYO ORGANIZATIVO</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350</a:t>
                      </a:r>
                      <a:r>
                        <a:rPr lang="es-ES" sz="2000" baseline="0" dirty="0" smtClean="0">
                          <a:effectLst/>
                          <a:latin typeface="Calibri" panose="020F0502020204030204" pitchFamily="34" charset="0"/>
                          <a:ea typeface="Calibri" panose="020F0502020204030204" pitchFamily="34" charset="0"/>
                          <a:cs typeface="Times New Roman" panose="02020603050405020304" pitchFamily="18" charset="0"/>
                        </a:rPr>
                        <a:t> euros por participante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24.500 euros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r>
              <a:tr h="542202">
                <a:tc>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TASAS</a:t>
                      </a:r>
                      <a:r>
                        <a:rPr lang="es-ES" sz="2000" baseline="0" dirty="0" smtClean="0">
                          <a:effectLst/>
                          <a:latin typeface="Calibri" panose="020F0502020204030204" pitchFamily="34" charset="0"/>
                          <a:ea typeface="Calibri" panose="020F0502020204030204" pitchFamily="34" charset="0"/>
                          <a:cs typeface="Times New Roman" panose="02020603050405020304" pitchFamily="18" charset="0"/>
                        </a:rPr>
                        <a:t> DE CURSO</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70 euros</a:t>
                      </a:r>
                      <a:r>
                        <a:rPr lang="es-ES" sz="2000" baseline="0" dirty="0" smtClean="0">
                          <a:effectLst/>
                          <a:latin typeface="Calibri" panose="020F0502020204030204" pitchFamily="34" charset="0"/>
                          <a:ea typeface="Calibri" panose="020F0502020204030204" pitchFamily="34" charset="0"/>
                          <a:cs typeface="Times New Roman" panose="02020603050405020304" pitchFamily="18" charset="0"/>
                        </a:rPr>
                        <a:t> por día </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18.760</a:t>
                      </a:r>
                      <a:r>
                        <a:rPr lang="es-ES" sz="2000" baseline="0" dirty="0" smtClean="0">
                          <a:effectLst/>
                          <a:latin typeface="Calibri" panose="020F0502020204030204" pitchFamily="34" charset="0"/>
                          <a:ea typeface="Calibri" panose="020F0502020204030204" pitchFamily="34" charset="0"/>
                          <a:cs typeface="Times New Roman" panose="02020603050405020304" pitchFamily="18" charset="0"/>
                        </a:rPr>
                        <a:t> euros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r>
              <a:tr h="275588">
                <a:tc rowSpan="12">
                  <a:txBody>
                    <a:bodyPr/>
                    <a:lstStyle/>
                    <a:p>
                      <a:pPr algn="ctr">
                        <a:lnSpc>
                          <a:spcPct val="107000"/>
                        </a:lnSpc>
                        <a:spcAft>
                          <a:spcPts val="0"/>
                        </a:spcAft>
                      </a:pPr>
                      <a:r>
                        <a:rPr lang="es-ES" sz="2000" dirty="0" smtClean="0">
                          <a:effectLst/>
                          <a:latin typeface="+mn-lt"/>
                          <a:ea typeface="+mn-ea"/>
                          <a:cs typeface="+mn-cs"/>
                        </a:rPr>
                        <a:t>TRANSPORTE</a:t>
                      </a:r>
                      <a:r>
                        <a:rPr lang="es-ES" sz="2000" baseline="0" dirty="0" smtClean="0">
                          <a:effectLst/>
                          <a:latin typeface="+mn-lt"/>
                          <a:ea typeface="+mn-ea"/>
                          <a:cs typeface="+mn-cs"/>
                        </a:rPr>
                        <a:t> Y APOYO INDIVIDUAL (Estancia  y manutención)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PAÍS</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TRANSPORTE</a:t>
                      </a:r>
                    </a:p>
                    <a:p>
                      <a:pPr marL="0" marR="0" lvl="0" indent="0" algn="ctr" defTabSz="914400" rtl="0" eaLnBrk="1" fontAlgn="auto" latinLnBrk="0" hangingPunct="1">
                        <a:lnSpc>
                          <a:spcPct val="107000"/>
                        </a:lnSpc>
                        <a:spcBef>
                          <a:spcPts val="0"/>
                        </a:spcBef>
                        <a:spcAft>
                          <a:spcPts val="0"/>
                        </a:spcAft>
                        <a:buClrTx/>
                        <a:buSzTx/>
                        <a:buFontTx/>
                        <a:buNone/>
                        <a:tabLst/>
                        <a:defRPr/>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Por persona</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APOYO</a:t>
                      </a:r>
                      <a:r>
                        <a:rPr lang="es-ES" sz="2000" baseline="0" dirty="0" smtClean="0">
                          <a:effectLst/>
                          <a:latin typeface="Calibri" panose="020F0502020204030204" pitchFamily="34" charset="0"/>
                          <a:ea typeface="Calibri" panose="020F0502020204030204" pitchFamily="34" charset="0"/>
                          <a:cs typeface="Times New Roman" panose="02020603050405020304" pitchFamily="18" charset="0"/>
                        </a:rPr>
                        <a:t> INDIVIDUAL</a:t>
                      </a:r>
                    </a:p>
                    <a:p>
                      <a:pPr algn="ctr">
                        <a:lnSpc>
                          <a:spcPct val="107000"/>
                        </a:lnSpc>
                        <a:spcAft>
                          <a:spcPts val="0"/>
                        </a:spcAft>
                      </a:pPr>
                      <a:r>
                        <a:rPr lang="es-ES" sz="2000" baseline="0" dirty="0" smtClean="0">
                          <a:effectLst/>
                          <a:latin typeface="Calibri" panose="020F0502020204030204" pitchFamily="34" charset="0"/>
                          <a:ea typeface="Calibri" panose="020F0502020204030204" pitchFamily="34" charset="0"/>
                          <a:cs typeface="Times New Roman" panose="02020603050405020304" pitchFamily="18" charset="0"/>
                        </a:rPr>
                        <a:t>Por día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r>
              <a:tr h="277255">
                <a:tc vMerge="1">
                  <a:txBody>
                    <a:bodyPr/>
                    <a:lstStyle/>
                    <a:p>
                      <a:endParaRPr lang="en-GB" dirty="0"/>
                    </a:p>
                  </a:txBody>
                  <a:tcPr marL="68580" marR="68580" marT="0" marB="0"/>
                </a:tc>
                <a:tc>
                  <a:txBody>
                    <a:bodyPr/>
                    <a:lstStyle/>
                    <a:p>
                      <a:pPr>
                        <a:lnSpc>
                          <a:spcPct val="107000"/>
                        </a:lnSpc>
                        <a:spcAft>
                          <a:spcPts val="0"/>
                        </a:spcAft>
                      </a:pPr>
                      <a:r>
                        <a:rPr lang="es-ES" sz="2000" dirty="0">
                          <a:effectLst/>
                        </a:rPr>
                        <a:t>Finlandia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dirty="0">
                          <a:effectLst/>
                        </a:rPr>
                        <a:t>530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91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64</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7255">
                <a:tc vMerge="1">
                  <a:txBody>
                    <a:bodyPr/>
                    <a:lstStyle/>
                    <a:p>
                      <a:endParaRPr lang="en-GB" dirty="0"/>
                    </a:p>
                  </a:txBody>
                  <a:tcPr marL="68580" marR="68580" marT="0" marB="0"/>
                </a:tc>
                <a:tc>
                  <a:txBody>
                    <a:bodyPr/>
                    <a:lstStyle/>
                    <a:p>
                      <a:pPr>
                        <a:lnSpc>
                          <a:spcPct val="107000"/>
                        </a:lnSpc>
                        <a:spcAft>
                          <a:spcPts val="0"/>
                        </a:spcAft>
                      </a:pPr>
                      <a:r>
                        <a:rPr lang="es-ES" sz="2000" dirty="0">
                          <a:effectLst/>
                        </a:rPr>
                        <a:t>Chipre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530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91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64</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7255">
                <a:tc vMerge="1">
                  <a:txBody>
                    <a:bodyPr/>
                    <a:lstStyle/>
                    <a:p>
                      <a:endParaRPr lang="en-GB" dirty="0"/>
                    </a:p>
                  </a:txBody>
                  <a:tcPr marL="68580" marR="68580" marT="0" marB="0"/>
                </a:tc>
                <a:tc>
                  <a:txBody>
                    <a:bodyPr/>
                    <a:lstStyle/>
                    <a:p>
                      <a:pPr>
                        <a:lnSpc>
                          <a:spcPct val="107000"/>
                        </a:lnSpc>
                        <a:spcAft>
                          <a:spcPts val="0"/>
                        </a:spcAft>
                      </a:pPr>
                      <a:r>
                        <a:rPr lang="es-ES" sz="2000" dirty="0">
                          <a:effectLst/>
                        </a:rPr>
                        <a:t>Polonia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dirty="0">
                          <a:effectLst/>
                        </a:rPr>
                        <a:t>360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91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64</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7255">
                <a:tc vMerge="1">
                  <a:txBody>
                    <a:bodyPr/>
                    <a:lstStyle/>
                    <a:p>
                      <a:endParaRPr lang="en-GB"/>
                    </a:p>
                  </a:txBody>
                  <a:tcPr marL="68580" marR="68580" marT="0" marB="0"/>
                </a:tc>
                <a:tc>
                  <a:txBody>
                    <a:bodyPr/>
                    <a:lstStyle/>
                    <a:p>
                      <a:pPr>
                        <a:lnSpc>
                          <a:spcPct val="107000"/>
                        </a:lnSpc>
                        <a:spcAft>
                          <a:spcPts val="0"/>
                        </a:spcAft>
                      </a:pPr>
                      <a:r>
                        <a:rPr lang="es-ES" sz="2000" dirty="0">
                          <a:effectLst/>
                        </a:rPr>
                        <a:t>Grecia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360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91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64</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7255">
                <a:tc vMerge="1">
                  <a:txBody>
                    <a:bodyPr/>
                    <a:lstStyle/>
                    <a:p>
                      <a:endParaRPr lang="en-GB" dirty="0"/>
                    </a:p>
                  </a:txBody>
                  <a:tcPr marL="68580" marR="68580" marT="0" marB="0"/>
                </a:tc>
                <a:tc>
                  <a:txBody>
                    <a:bodyPr/>
                    <a:lstStyle/>
                    <a:p>
                      <a:pPr>
                        <a:lnSpc>
                          <a:spcPct val="107000"/>
                        </a:lnSpc>
                        <a:spcAft>
                          <a:spcPts val="0"/>
                        </a:spcAft>
                      </a:pPr>
                      <a:r>
                        <a:rPr lang="es-ES" sz="2000" dirty="0">
                          <a:effectLst/>
                        </a:rPr>
                        <a:t>Bélgica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a:effectLst/>
                        </a:rPr>
                        <a:t>275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91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64</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7255">
                <a:tc vMerge="1">
                  <a:txBody>
                    <a:bodyPr/>
                    <a:lstStyle/>
                    <a:p>
                      <a:endParaRPr lang="en-GB" dirty="0"/>
                    </a:p>
                  </a:txBody>
                  <a:tcPr marL="68580" marR="68580" marT="0" marB="0"/>
                </a:tc>
                <a:tc>
                  <a:txBody>
                    <a:bodyPr/>
                    <a:lstStyle/>
                    <a:p>
                      <a:pPr>
                        <a:lnSpc>
                          <a:spcPct val="107000"/>
                        </a:lnSpc>
                        <a:spcAft>
                          <a:spcPts val="0"/>
                        </a:spcAft>
                      </a:pPr>
                      <a:r>
                        <a:rPr lang="es-ES" sz="2000" dirty="0">
                          <a:effectLst/>
                        </a:rPr>
                        <a:t>Eslovenia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dirty="0">
                          <a:effectLst/>
                        </a:rPr>
                        <a:t>275</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65</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46</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7255">
                <a:tc vMerge="1">
                  <a:txBody>
                    <a:bodyPr/>
                    <a:lstStyle/>
                    <a:p>
                      <a:endParaRPr lang="en-GB" dirty="0"/>
                    </a:p>
                  </a:txBody>
                  <a:tcPr marL="68580" marR="68580" marT="0" marB="0"/>
                </a:tc>
                <a:tc>
                  <a:txBody>
                    <a:bodyPr/>
                    <a:lstStyle/>
                    <a:p>
                      <a:pPr>
                        <a:lnSpc>
                          <a:spcPct val="107000"/>
                        </a:lnSpc>
                        <a:spcAft>
                          <a:spcPts val="0"/>
                        </a:spcAft>
                      </a:pPr>
                      <a:r>
                        <a:rPr lang="es-ES" sz="2000" dirty="0">
                          <a:effectLst/>
                        </a:rPr>
                        <a:t>Italia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dirty="0">
                          <a:effectLst/>
                        </a:rPr>
                        <a:t>275</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91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64</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4316">
                <a:tc vMerge="1">
                  <a:txBody>
                    <a:bodyPr/>
                    <a:lstStyle/>
                    <a:p>
                      <a:endParaRPr lang="en-GB" dirty="0"/>
                    </a:p>
                  </a:txBody>
                  <a:tcPr marL="68580" marR="68580" marT="0" marB="0"/>
                </a:tc>
                <a:tc>
                  <a:txBody>
                    <a:bodyPr/>
                    <a:lstStyle/>
                    <a:p>
                      <a:pPr>
                        <a:lnSpc>
                          <a:spcPct val="107000"/>
                        </a:lnSpc>
                        <a:spcAft>
                          <a:spcPts val="0"/>
                        </a:spcAft>
                      </a:pPr>
                      <a:r>
                        <a:rPr lang="es-ES" sz="2000" dirty="0">
                          <a:effectLst/>
                        </a:rPr>
                        <a:t>Reino Unido</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dirty="0">
                          <a:effectLst/>
                        </a:rPr>
                        <a:t>275</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104</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73</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7255">
                <a:tc vMerge="1">
                  <a:txBody>
                    <a:bodyPr/>
                    <a:lstStyle/>
                    <a:p>
                      <a:endParaRPr lang="en-GB" dirty="0"/>
                    </a:p>
                  </a:txBody>
                  <a:tcPr marL="68580" marR="68580" marT="0" marB="0"/>
                </a:tc>
                <a:tc>
                  <a:txBody>
                    <a:bodyPr/>
                    <a:lstStyle/>
                    <a:p>
                      <a:pPr>
                        <a:lnSpc>
                          <a:spcPct val="107000"/>
                        </a:lnSpc>
                        <a:spcAft>
                          <a:spcPts val="0"/>
                        </a:spcAft>
                      </a:pPr>
                      <a:r>
                        <a:rPr lang="es-ES" sz="2000" dirty="0">
                          <a:effectLst/>
                        </a:rPr>
                        <a:t>Francia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dirty="0">
                          <a:effectLst/>
                        </a:rPr>
                        <a:t>275</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91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64</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7255">
                <a:tc vMerge="1">
                  <a:txBody>
                    <a:bodyPr/>
                    <a:lstStyle/>
                    <a:p>
                      <a:endParaRPr lang="en-GB" dirty="0"/>
                    </a:p>
                  </a:txBody>
                  <a:tcPr marL="68580" marR="68580" marT="0" marB="0"/>
                </a:tc>
                <a:tc>
                  <a:txBody>
                    <a:bodyPr/>
                    <a:lstStyle/>
                    <a:p>
                      <a:pPr>
                        <a:lnSpc>
                          <a:spcPct val="107000"/>
                        </a:lnSpc>
                        <a:spcAft>
                          <a:spcPts val="0"/>
                        </a:spcAft>
                      </a:pPr>
                      <a:r>
                        <a:rPr lang="es-ES" sz="2000" dirty="0">
                          <a:effectLst/>
                        </a:rPr>
                        <a:t>Irlanda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dirty="0">
                          <a:effectLst/>
                        </a:rPr>
                        <a:t>275</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104</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73</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7255">
                <a:tc vMerge="1">
                  <a:txBody>
                    <a:bodyPr/>
                    <a:lstStyle/>
                    <a:p>
                      <a:endParaRPr lang="en-GB" dirty="0"/>
                    </a:p>
                  </a:txBody>
                  <a:tcPr marL="68580" marR="68580" marT="0" marB="0"/>
                </a:tc>
                <a:tc>
                  <a:txBody>
                    <a:bodyPr/>
                    <a:lstStyle/>
                    <a:p>
                      <a:pPr>
                        <a:lnSpc>
                          <a:spcPct val="107000"/>
                        </a:lnSpc>
                        <a:spcAft>
                          <a:spcPts val="0"/>
                        </a:spcAft>
                      </a:pPr>
                      <a:r>
                        <a:rPr lang="es-ES" sz="2000" dirty="0">
                          <a:effectLst/>
                        </a:rPr>
                        <a:t>Bélgica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dirty="0">
                          <a:effectLst/>
                        </a:rPr>
                        <a:t>275</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91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2000" dirty="0" smtClean="0">
                          <a:effectLst/>
                          <a:latin typeface="Calibri" panose="020F0502020204030204" pitchFamily="34" charset="0"/>
                          <a:ea typeface="Calibri" panose="020F0502020204030204" pitchFamily="34" charset="0"/>
                          <a:cs typeface="Times New Roman" panose="02020603050405020304" pitchFamily="18" charset="0"/>
                        </a:rPr>
                        <a:t>64</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6" name="Picture 2" descr="http://sepie.es/doc/comunicacion/logos/cofinanciado_derech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2123594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0"/>
            <a:ext cx="12639853" cy="6858000"/>
          </a:xfrm>
          <a:prstGeom prst="rect">
            <a:avLst/>
          </a:prstGeom>
        </p:spPr>
      </p:pic>
      <p:graphicFrame>
        <p:nvGraphicFramePr>
          <p:cNvPr id="7" name="Diagrama 6"/>
          <p:cNvGraphicFramePr/>
          <p:nvPr>
            <p:extLst>
              <p:ext uri="{D42A27DB-BD31-4B8C-83A1-F6EECF244321}">
                <p14:modId xmlns:p14="http://schemas.microsoft.com/office/powerpoint/2010/main" val="427069682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ttp://sepie.es/doc/comunicacion/logos/cofinanciado_derech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20276" y="69416"/>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2754868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639853" cy="6858000"/>
          </a:xfrm>
          <a:prstGeom prst="rect">
            <a:avLst/>
          </a:prstGeom>
        </p:spPr>
      </p:pic>
      <p:sp>
        <p:nvSpPr>
          <p:cNvPr id="2" name="Título 1"/>
          <p:cNvSpPr>
            <a:spLocks noGrp="1"/>
          </p:cNvSpPr>
          <p:nvPr>
            <p:ph type="ctrTitle"/>
          </p:nvPr>
        </p:nvSpPr>
        <p:spPr>
          <a:xfrm>
            <a:off x="681126" y="365760"/>
            <a:ext cx="11277600" cy="896034"/>
          </a:xfrm>
        </p:spPr>
        <p:txBody>
          <a:bodyPr>
            <a:normAutofit fontScale="90000"/>
          </a:bodyPr>
          <a:lstStyle/>
          <a:p>
            <a:r>
              <a:rPr lang="es-ES" b="1" dirty="0" smtClean="0"/>
              <a:t/>
            </a:r>
            <a:br>
              <a:rPr lang="es-ES" b="1" dirty="0" smtClean="0"/>
            </a:br>
            <a:r>
              <a:rPr lang="es-ES" b="1" dirty="0" smtClean="0"/>
              <a:t>7. Comisiones </a:t>
            </a:r>
            <a:endParaRPr lang="es-ES" b="1" dirty="0"/>
          </a:p>
        </p:txBody>
      </p:sp>
      <p:graphicFrame>
        <p:nvGraphicFramePr>
          <p:cNvPr id="5" name="Diagrama 4"/>
          <p:cNvGraphicFramePr/>
          <p:nvPr>
            <p:extLst>
              <p:ext uri="{D42A27DB-BD31-4B8C-83A1-F6EECF244321}">
                <p14:modId xmlns:p14="http://schemas.microsoft.com/office/powerpoint/2010/main" val="3852939194"/>
              </p:ext>
            </p:extLst>
          </p:nvPr>
        </p:nvGraphicFramePr>
        <p:xfrm>
          <a:off x="2032000" y="1524000"/>
          <a:ext cx="8062976" cy="4614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http://sepie.es/doc/comunicacion/logos/cofinanciado_derech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75656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639853" cy="6858000"/>
          </a:xfrm>
          <a:prstGeom prst="rect">
            <a:avLst/>
          </a:prstGeom>
        </p:spPr>
      </p:pic>
      <p:sp>
        <p:nvSpPr>
          <p:cNvPr id="2" name="Título 1"/>
          <p:cNvSpPr>
            <a:spLocks noGrp="1"/>
          </p:cNvSpPr>
          <p:nvPr>
            <p:ph type="ctrTitle"/>
          </p:nvPr>
        </p:nvSpPr>
        <p:spPr>
          <a:xfrm>
            <a:off x="681126" y="365760"/>
            <a:ext cx="11277600" cy="896034"/>
          </a:xfrm>
        </p:spPr>
        <p:txBody>
          <a:bodyPr>
            <a:normAutofit fontScale="90000"/>
          </a:bodyPr>
          <a:lstStyle/>
          <a:p>
            <a:r>
              <a:rPr lang="es-ES" b="1" dirty="0" smtClean="0"/>
              <a:t/>
            </a:r>
            <a:br>
              <a:rPr lang="es-ES" b="1" dirty="0" smtClean="0"/>
            </a:br>
            <a:endParaRPr lang="es-ES" b="1" dirty="0"/>
          </a:p>
        </p:txBody>
      </p:sp>
      <p:graphicFrame>
        <p:nvGraphicFramePr>
          <p:cNvPr id="5" name="Diagrama 4"/>
          <p:cNvGraphicFramePr/>
          <p:nvPr>
            <p:extLst>
              <p:ext uri="{D42A27DB-BD31-4B8C-83A1-F6EECF244321}">
                <p14:modId xmlns:p14="http://schemas.microsoft.com/office/powerpoint/2010/main" val="269460188"/>
              </p:ext>
            </p:extLst>
          </p:nvPr>
        </p:nvGraphicFramePr>
        <p:xfrm>
          <a:off x="2141728" y="1261794"/>
          <a:ext cx="8062976" cy="4614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http://sepie.es/doc/comunicacion/logos/cofinanciado_derech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3096533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639853" cy="6858000"/>
          </a:xfrm>
          <a:prstGeom prst="rect">
            <a:avLst/>
          </a:prstGeom>
        </p:spPr>
      </p:pic>
      <p:sp>
        <p:nvSpPr>
          <p:cNvPr id="2" name="Título 1"/>
          <p:cNvSpPr>
            <a:spLocks noGrp="1"/>
          </p:cNvSpPr>
          <p:nvPr>
            <p:ph type="ctrTitle"/>
          </p:nvPr>
        </p:nvSpPr>
        <p:spPr>
          <a:xfrm>
            <a:off x="681126" y="365760"/>
            <a:ext cx="11277600" cy="896034"/>
          </a:xfrm>
        </p:spPr>
        <p:txBody>
          <a:bodyPr>
            <a:normAutofit fontScale="90000"/>
          </a:bodyPr>
          <a:lstStyle/>
          <a:p>
            <a:r>
              <a:rPr lang="es-ES" b="1" dirty="0" smtClean="0"/>
              <a:t/>
            </a:r>
            <a:br>
              <a:rPr lang="es-ES" b="1" dirty="0" smtClean="0"/>
            </a:br>
            <a:endParaRPr lang="es-ES" b="1" dirty="0"/>
          </a:p>
        </p:txBody>
      </p:sp>
      <p:graphicFrame>
        <p:nvGraphicFramePr>
          <p:cNvPr id="5" name="Diagrama 4"/>
          <p:cNvGraphicFramePr/>
          <p:nvPr>
            <p:extLst>
              <p:ext uri="{D42A27DB-BD31-4B8C-83A1-F6EECF244321}">
                <p14:modId xmlns:p14="http://schemas.microsoft.com/office/powerpoint/2010/main" val="1022025916"/>
              </p:ext>
            </p:extLst>
          </p:nvPr>
        </p:nvGraphicFramePr>
        <p:xfrm>
          <a:off x="118533" y="931343"/>
          <a:ext cx="11840193" cy="6073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http://sepie.es/doc/comunicacion/logos/cofinanciado_derech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1339503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639853" cy="6858000"/>
          </a:xfrm>
          <a:prstGeom prst="rect">
            <a:avLst/>
          </a:prstGeom>
        </p:spPr>
      </p:pic>
      <p:sp>
        <p:nvSpPr>
          <p:cNvPr id="2" name="Título 1"/>
          <p:cNvSpPr>
            <a:spLocks noGrp="1"/>
          </p:cNvSpPr>
          <p:nvPr>
            <p:ph type="ctrTitle"/>
          </p:nvPr>
        </p:nvSpPr>
        <p:spPr>
          <a:xfrm>
            <a:off x="681126" y="365760"/>
            <a:ext cx="11277600" cy="896034"/>
          </a:xfrm>
        </p:spPr>
        <p:txBody>
          <a:bodyPr>
            <a:normAutofit fontScale="90000"/>
          </a:bodyPr>
          <a:lstStyle/>
          <a:p>
            <a:r>
              <a:rPr lang="es-ES" b="1" dirty="0" smtClean="0"/>
              <a:t/>
            </a:r>
            <a:br>
              <a:rPr lang="es-ES" b="1" dirty="0" smtClean="0"/>
            </a:br>
            <a:endParaRPr lang="es-ES" b="1" dirty="0"/>
          </a:p>
        </p:txBody>
      </p:sp>
      <p:graphicFrame>
        <p:nvGraphicFramePr>
          <p:cNvPr id="5" name="Diagrama 4"/>
          <p:cNvGraphicFramePr/>
          <p:nvPr>
            <p:extLst>
              <p:ext uri="{D42A27DB-BD31-4B8C-83A1-F6EECF244321}">
                <p14:modId xmlns:p14="http://schemas.microsoft.com/office/powerpoint/2010/main" val="2130958131"/>
              </p:ext>
            </p:extLst>
          </p:nvPr>
        </p:nvGraphicFramePr>
        <p:xfrm>
          <a:off x="2141728" y="1261794"/>
          <a:ext cx="8062976" cy="4614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http://sepie.es/doc/comunicacion/logos/cofinanciado_derech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3671758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639853" cy="6858000"/>
          </a:xfrm>
          <a:prstGeom prst="rect">
            <a:avLst/>
          </a:prstGeom>
        </p:spPr>
      </p:pic>
      <p:sp>
        <p:nvSpPr>
          <p:cNvPr id="2" name="Título 1"/>
          <p:cNvSpPr>
            <a:spLocks noGrp="1"/>
          </p:cNvSpPr>
          <p:nvPr>
            <p:ph type="ctrTitle"/>
          </p:nvPr>
        </p:nvSpPr>
        <p:spPr>
          <a:xfrm>
            <a:off x="681126" y="365760"/>
            <a:ext cx="11277600" cy="896034"/>
          </a:xfrm>
        </p:spPr>
        <p:txBody>
          <a:bodyPr>
            <a:normAutofit fontScale="90000"/>
          </a:bodyPr>
          <a:lstStyle/>
          <a:p>
            <a:r>
              <a:rPr lang="es-ES" b="1" dirty="0" smtClean="0"/>
              <a:t/>
            </a:r>
            <a:br>
              <a:rPr lang="es-ES" b="1" dirty="0" smtClean="0"/>
            </a:br>
            <a:endParaRPr lang="es-ES" b="1" dirty="0"/>
          </a:p>
        </p:txBody>
      </p:sp>
      <p:graphicFrame>
        <p:nvGraphicFramePr>
          <p:cNvPr id="5" name="Diagrama 4"/>
          <p:cNvGraphicFramePr/>
          <p:nvPr>
            <p:extLst>
              <p:ext uri="{D42A27DB-BD31-4B8C-83A1-F6EECF244321}">
                <p14:modId xmlns:p14="http://schemas.microsoft.com/office/powerpoint/2010/main" val="3299096979"/>
              </p:ext>
            </p:extLst>
          </p:nvPr>
        </p:nvGraphicFramePr>
        <p:xfrm>
          <a:off x="118533" y="1790700"/>
          <a:ext cx="11840193" cy="521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http://sepie.es/doc/comunicacion/logos/cofinanciado_derech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4169747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639853" cy="6858000"/>
          </a:xfrm>
          <a:prstGeom prst="rect">
            <a:avLst/>
          </a:prstGeom>
        </p:spPr>
      </p:pic>
      <p:sp>
        <p:nvSpPr>
          <p:cNvPr id="2" name="Título 1"/>
          <p:cNvSpPr>
            <a:spLocks noGrp="1"/>
          </p:cNvSpPr>
          <p:nvPr>
            <p:ph type="ctrTitle"/>
          </p:nvPr>
        </p:nvSpPr>
        <p:spPr>
          <a:xfrm>
            <a:off x="681126" y="365760"/>
            <a:ext cx="11277600" cy="896034"/>
          </a:xfrm>
        </p:spPr>
        <p:txBody>
          <a:bodyPr>
            <a:normAutofit fontScale="90000"/>
          </a:bodyPr>
          <a:lstStyle/>
          <a:p>
            <a:r>
              <a:rPr lang="es-ES" b="1" dirty="0" smtClean="0"/>
              <a:t/>
            </a:r>
            <a:br>
              <a:rPr lang="es-ES" b="1" dirty="0" smtClean="0"/>
            </a:br>
            <a:endParaRPr lang="es-ES" b="1" dirty="0"/>
          </a:p>
        </p:txBody>
      </p:sp>
      <p:graphicFrame>
        <p:nvGraphicFramePr>
          <p:cNvPr id="5" name="Diagrama 4"/>
          <p:cNvGraphicFramePr/>
          <p:nvPr>
            <p:extLst>
              <p:ext uri="{D42A27DB-BD31-4B8C-83A1-F6EECF244321}">
                <p14:modId xmlns:p14="http://schemas.microsoft.com/office/powerpoint/2010/main" val="120858045"/>
              </p:ext>
            </p:extLst>
          </p:nvPr>
        </p:nvGraphicFramePr>
        <p:xfrm>
          <a:off x="2141728" y="1261794"/>
          <a:ext cx="8062976" cy="4614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http://sepie.es/doc/comunicacion/logos/cofinanciado_derech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4229970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639853" cy="6858000"/>
          </a:xfrm>
          <a:prstGeom prst="rect">
            <a:avLst/>
          </a:prstGeom>
        </p:spPr>
      </p:pic>
      <p:sp>
        <p:nvSpPr>
          <p:cNvPr id="2" name="Título 1"/>
          <p:cNvSpPr>
            <a:spLocks noGrp="1"/>
          </p:cNvSpPr>
          <p:nvPr>
            <p:ph type="ctrTitle"/>
          </p:nvPr>
        </p:nvSpPr>
        <p:spPr>
          <a:xfrm>
            <a:off x="681126" y="365760"/>
            <a:ext cx="11277600" cy="896034"/>
          </a:xfrm>
        </p:spPr>
        <p:txBody>
          <a:bodyPr>
            <a:normAutofit fontScale="90000"/>
          </a:bodyPr>
          <a:lstStyle/>
          <a:p>
            <a:r>
              <a:rPr lang="es-ES" b="1" dirty="0" smtClean="0"/>
              <a:t/>
            </a:r>
            <a:br>
              <a:rPr lang="es-ES" b="1" dirty="0" smtClean="0"/>
            </a:br>
            <a:endParaRPr lang="es-ES" b="1" dirty="0"/>
          </a:p>
        </p:txBody>
      </p:sp>
      <p:graphicFrame>
        <p:nvGraphicFramePr>
          <p:cNvPr id="5" name="Diagrama 4"/>
          <p:cNvGraphicFramePr/>
          <p:nvPr>
            <p:extLst>
              <p:ext uri="{D42A27DB-BD31-4B8C-83A1-F6EECF244321}">
                <p14:modId xmlns:p14="http://schemas.microsoft.com/office/powerpoint/2010/main" val="1971978405"/>
              </p:ext>
            </p:extLst>
          </p:nvPr>
        </p:nvGraphicFramePr>
        <p:xfrm>
          <a:off x="118533" y="1057370"/>
          <a:ext cx="11840193" cy="5947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http://sepie.es/doc/comunicacion/logos/cofinanciado_derech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3317147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639853" cy="6858000"/>
          </a:xfrm>
          <a:prstGeom prst="rect">
            <a:avLst/>
          </a:prstGeom>
        </p:spPr>
      </p:pic>
      <p:sp>
        <p:nvSpPr>
          <p:cNvPr id="2" name="Título 1"/>
          <p:cNvSpPr>
            <a:spLocks noGrp="1"/>
          </p:cNvSpPr>
          <p:nvPr>
            <p:ph type="ctrTitle"/>
          </p:nvPr>
        </p:nvSpPr>
        <p:spPr>
          <a:xfrm>
            <a:off x="681126" y="365760"/>
            <a:ext cx="11277600" cy="896034"/>
          </a:xfrm>
        </p:spPr>
        <p:txBody>
          <a:bodyPr>
            <a:normAutofit fontScale="90000"/>
          </a:bodyPr>
          <a:lstStyle/>
          <a:p>
            <a:r>
              <a:rPr lang="es-ES" b="1" dirty="0" smtClean="0"/>
              <a:t/>
            </a:r>
            <a:br>
              <a:rPr lang="es-ES" b="1" dirty="0" smtClean="0"/>
            </a:br>
            <a:endParaRPr lang="es-ES" b="1" dirty="0"/>
          </a:p>
        </p:txBody>
      </p:sp>
      <p:graphicFrame>
        <p:nvGraphicFramePr>
          <p:cNvPr id="5" name="Diagrama 4"/>
          <p:cNvGraphicFramePr/>
          <p:nvPr>
            <p:extLst>
              <p:ext uri="{D42A27DB-BD31-4B8C-83A1-F6EECF244321}">
                <p14:modId xmlns:p14="http://schemas.microsoft.com/office/powerpoint/2010/main" val="3292501576"/>
              </p:ext>
            </p:extLst>
          </p:nvPr>
        </p:nvGraphicFramePr>
        <p:xfrm>
          <a:off x="2141728" y="1261794"/>
          <a:ext cx="8062976" cy="4614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http://sepie.es/doc/comunicacion/logos/cofinanciado_derech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776235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639853" cy="6858000"/>
          </a:xfrm>
          <a:prstGeom prst="rect">
            <a:avLst/>
          </a:prstGeom>
        </p:spPr>
      </p:pic>
      <p:sp>
        <p:nvSpPr>
          <p:cNvPr id="2" name="Título 1"/>
          <p:cNvSpPr>
            <a:spLocks noGrp="1"/>
          </p:cNvSpPr>
          <p:nvPr>
            <p:ph type="ctrTitle"/>
          </p:nvPr>
        </p:nvSpPr>
        <p:spPr>
          <a:xfrm>
            <a:off x="681126" y="365760"/>
            <a:ext cx="11277600" cy="896034"/>
          </a:xfrm>
        </p:spPr>
        <p:txBody>
          <a:bodyPr>
            <a:normAutofit fontScale="90000"/>
          </a:bodyPr>
          <a:lstStyle/>
          <a:p>
            <a:r>
              <a:rPr lang="es-ES" b="1" dirty="0" smtClean="0"/>
              <a:t/>
            </a:r>
            <a:br>
              <a:rPr lang="es-ES" b="1" dirty="0" smtClean="0"/>
            </a:br>
            <a:endParaRPr lang="es-ES" b="1" dirty="0"/>
          </a:p>
        </p:txBody>
      </p:sp>
      <p:graphicFrame>
        <p:nvGraphicFramePr>
          <p:cNvPr id="5" name="Diagrama 4"/>
          <p:cNvGraphicFramePr/>
          <p:nvPr>
            <p:extLst>
              <p:ext uri="{D42A27DB-BD31-4B8C-83A1-F6EECF244321}">
                <p14:modId xmlns:p14="http://schemas.microsoft.com/office/powerpoint/2010/main" val="839058640"/>
              </p:ext>
            </p:extLst>
          </p:nvPr>
        </p:nvGraphicFramePr>
        <p:xfrm>
          <a:off x="143933" y="931343"/>
          <a:ext cx="11814793" cy="5816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http://sepie.es/doc/comunicacion/logos/cofinanciado_derech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1516232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2639853" cy="6858000"/>
          </a:xfrm>
          <a:prstGeom prst="rect">
            <a:avLst/>
          </a:prstGeom>
        </p:spPr>
      </p:pic>
      <p:sp>
        <p:nvSpPr>
          <p:cNvPr id="2" name="Título 1"/>
          <p:cNvSpPr>
            <a:spLocks noGrp="1"/>
          </p:cNvSpPr>
          <p:nvPr>
            <p:ph type="ctrTitle"/>
          </p:nvPr>
        </p:nvSpPr>
        <p:spPr>
          <a:xfrm>
            <a:off x="681126" y="365760"/>
            <a:ext cx="11277600" cy="896034"/>
          </a:xfrm>
        </p:spPr>
        <p:txBody>
          <a:bodyPr>
            <a:normAutofit fontScale="90000"/>
          </a:bodyPr>
          <a:lstStyle/>
          <a:p>
            <a:r>
              <a:rPr lang="es-ES" b="1" dirty="0" smtClean="0"/>
              <a:t/>
            </a:r>
            <a:br>
              <a:rPr lang="es-ES" b="1" dirty="0" smtClean="0"/>
            </a:br>
            <a:endParaRPr lang="es-ES" b="1" dirty="0"/>
          </a:p>
        </p:txBody>
      </p:sp>
      <p:graphicFrame>
        <p:nvGraphicFramePr>
          <p:cNvPr id="5" name="Diagrama 4"/>
          <p:cNvGraphicFramePr/>
          <p:nvPr>
            <p:extLst>
              <p:ext uri="{D42A27DB-BD31-4B8C-83A1-F6EECF244321}">
                <p14:modId xmlns:p14="http://schemas.microsoft.com/office/powerpoint/2010/main" val="2170304468"/>
              </p:ext>
            </p:extLst>
          </p:nvPr>
        </p:nvGraphicFramePr>
        <p:xfrm>
          <a:off x="2141728" y="1261794"/>
          <a:ext cx="8062976" cy="4614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descr="http://sepie.es/doc/comunicacion/logos/cofinanciado_derech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1901431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71708" cy="6857999"/>
          </a:xfrm>
          <a:prstGeom prst="rect">
            <a:avLst/>
          </a:prstGeom>
        </p:spPr>
      </p:pic>
      <p:graphicFrame>
        <p:nvGraphicFramePr>
          <p:cNvPr id="7" name="Diagrama 6"/>
          <p:cNvGraphicFramePr/>
          <p:nvPr>
            <p:extLst>
              <p:ext uri="{D42A27DB-BD31-4B8C-83A1-F6EECF244321}">
                <p14:modId xmlns:p14="http://schemas.microsoft.com/office/powerpoint/2010/main" val="378934734"/>
              </p:ext>
            </p:extLst>
          </p:nvPr>
        </p:nvGraphicFramePr>
        <p:xfrm>
          <a:off x="364066" y="1143000"/>
          <a:ext cx="1135379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a 1"/>
          <p:cNvGraphicFramePr/>
          <p:nvPr>
            <p:extLst>
              <p:ext uri="{D42A27DB-BD31-4B8C-83A1-F6EECF244321}">
                <p14:modId xmlns:p14="http://schemas.microsoft.com/office/powerpoint/2010/main" val="211978179"/>
              </p:ext>
            </p:extLst>
          </p:nvPr>
        </p:nvGraphicFramePr>
        <p:xfrm>
          <a:off x="364066" y="1003300"/>
          <a:ext cx="11650133" cy="56684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2" descr="http://sepie.es/doc/comunicacion/logos/cofinanciado_derecha.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3518771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639853" cy="6858000"/>
          </a:xfrm>
          <a:prstGeom prst="rect">
            <a:avLst/>
          </a:prstGeom>
        </p:spPr>
      </p:pic>
      <p:sp>
        <p:nvSpPr>
          <p:cNvPr id="2" name="Título 1"/>
          <p:cNvSpPr>
            <a:spLocks noGrp="1"/>
          </p:cNvSpPr>
          <p:nvPr>
            <p:ph type="ctrTitle"/>
          </p:nvPr>
        </p:nvSpPr>
        <p:spPr>
          <a:xfrm>
            <a:off x="681126" y="365760"/>
            <a:ext cx="11277600" cy="896034"/>
          </a:xfrm>
        </p:spPr>
        <p:txBody>
          <a:bodyPr>
            <a:normAutofit fontScale="90000"/>
          </a:bodyPr>
          <a:lstStyle/>
          <a:p>
            <a:r>
              <a:rPr lang="es-ES" b="1" dirty="0" smtClean="0"/>
              <a:t/>
            </a:r>
            <a:br>
              <a:rPr lang="es-ES" b="1" dirty="0" smtClean="0"/>
            </a:br>
            <a:endParaRPr lang="es-ES" b="1" dirty="0"/>
          </a:p>
        </p:txBody>
      </p:sp>
      <p:graphicFrame>
        <p:nvGraphicFramePr>
          <p:cNvPr id="5" name="Diagrama 4"/>
          <p:cNvGraphicFramePr/>
          <p:nvPr>
            <p:extLst>
              <p:ext uri="{D42A27DB-BD31-4B8C-83A1-F6EECF244321}">
                <p14:modId xmlns:p14="http://schemas.microsoft.com/office/powerpoint/2010/main" val="1770769838"/>
              </p:ext>
            </p:extLst>
          </p:nvPr>
        </p:nvGraphicFramePr>
        <p:xfrm>
          <a:off x="2141728" y="1261794"/>
          <a:ext cx="8062976" cy="4614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http://sepie.es/doc/comunicacion/logos/cofinanciado_derech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4187292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639853" cy="6858000"/>
          </a:xfrm>
          <a:prstGeom prst="rect">
            <a:avLst/>
          </a:prstGeom>
        </p:spPr>
      </p:pic>
      <p:sp>
        <p:nvSpPr>
          <p:cNvPr id="2" name="Título 1"/>
          <p:cNvSpPr>
            <a:spLocks noGrp="1"/>
          </p:cNvSpPr>
          <p:nvPr>
            <p:ph type="ctrTitle"/>
          </p:nvPr>
        </p:nvSpPr>
        <p:spPr>
          <a:xfrm>
            <a:off x="681126" y="365760"/>
            <a:ext cx="11277600" cy="896034"/>
          </a:xfrm>
        </p:spPr>
        <p:txBody>
          <a:bodyPr>
            <a:normAutofit fontScale="90000"/>
          </a:bodyPr>
          <a:lstStyle/>
          <a:p>
            <a:r>
              <a:rPr lang="es-ES" b="1" dirty="0" smtClean="0"/>
              <a:t/>
            </a:r>
            <a:br>
              <a:rPr lang="es-ES" b="1" dirty="0" smtClean="0"/>
            </a:br>
            <a:endParaRPr lang="es-ES" b="1" dirty="0"/>
          </a:p>
        </p:txBody>
      </p:sp>
      <p:graphicFrame>
        <p:nvGraphicFramePr>
          <p:cNvPr id="3" name="Diagrama 2"/>
          <p:cNvGraphicFramePr/>
          <p:nvPr>
            <p:extLst>
              <p:ext uri="{D42A27DB-BD31-4B8C-83A1-F6EECF244321}">
                <p14:modId xmlns:p14="http://schemas.microsoft.com/office/powerpoint/2010/main" val="3158036796"/>
              </p:ext>
            </p:extLst>
          </p:nvPr>
        </p:nvGraphicFramePr>
        <p:xfrm>
          <a:off x="0" y="860082"/>
          <a:ext cx="11569700" cy="5864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2" descr="http://sepie.es/doc/comunicacion/logos/cofinanciado_derech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92623" y="1387446"/>
            <a:ext cx="3027378" cy="1702900"/>
          </a:xfrm>
          <a:prstGeom prst="rect">
            <a:avLst/>
          </a:prstGeom>
          <a:ln>
            <a:noFill/>
          </a:ln>
          <a:effectLst>
            <a:softEdge rad="112500"/>
          </a:effectLst>
        </p:spPr>
      </p:pic>
      <p:pic>
        <p:nvPicPr>
          <p:cNvPr id="17" name="Imagen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87601" y="1386225"/>
            <a:ext cx="3027378" cy="1702900"/>
          </a:xfrm>
          <a:prstGeom prst="rect">
            <a:avLst/>
          </a:prstGeom>
          <a:ln>
            <a:noFill/>
          </a:ln>
          <a:effectLst>
            <a:softEdge rad="112500"/>
          </a:effectLst>
        </p:spPr>
      </p:pic>
      <p:pic>
        <p:nvPicPr>
          <p:cNvPr id="18" name="Imagen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11378" y="4505324"/>
            <a:ext cx="3335867" cy="1876425"/>
          </a:xfrm>
          <a:prstGeom prst="rect">
            <a:avLst/>
          </a:prstGeom>
          <a:ln>
            <a:noFill/>
          </a:ln>
          <a:effectLst>
            <a:softEdge rad="112500"/>
          </a:effectLst>
        </p:spPr>
      </p:pic>
      <p:pic>
        <p:nvPicPr>
          <p:cNvPr id="19" name="Imagen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23692" y="4505325"/>
            <a:ext cx="3335865" cy="1876424"/>
          </a:xfrm>
          <a:prstGeom prst="rect">
            <a:avLst/>
          </a:prstGeom>
          <a:ln>
            <a:noFill/>
          </a:ln>
          <a:effectLst>
            <a:softEdge rad="112500"/>
          </a:effectLst>
        </p:spPr>
      </p:pic>
      <p:pic>
        <p:nvPicPr>
          <p:cNvPr id="20" name="Imagen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1034673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639853" cy="6858000"/>
          </a:xfrm>
          <a:prstGeom prst="rect">
            <a:avLst/>
          </a:prstGeom>
        </p:spPr>
      </p:pic>
      <p:sp>
        <p:nvSpPr>
          <p:cNvPr id="2" name="Título 1"/>
          <p:cNvSpPr>
            <a:spLocks noGrp="1"/>
          </p:cNvSpPr>
          <p:nvPr>
            <p:ph type="ctrTitle"/>
          </p:nvPr>
        </p:nvSpPr>
        <p:spPr>
          <a:xfrm>
            <a:off x="681126" y="365760"/>
            <a:ext cx="11277600" cy="896034"/>
          </a:xfrm>
        </p:spPr>
        <p:txBody>
          <a:bodyPr>
            <a:normAutofit fontScale="90000"/>
          </a:bodyPr>
          <a:lstStyle/>
          <a:p>
            <a:r>
              <a:rPr lang="es-ES" b="1" dirty="0" smtClean="0"/>
              <a:t/>
            </a:r>
            <a:br>
              <a:rPr lang="es-ES" b="1" dirty="0" smtClean="0"/>
            </a:br>
            <a:endParaRPr lang="es-ES" b="1" dirty="0"/>
          </a:p>
        </p:txBody>
      </p:sp>
      <p:graphicFrame>
        <p:nvGraphicFramePr>
          <p:cNvPr id="3" name="Diagrama 2"/>
          <p:cNvGraphicFramePr/>
          <p:nvPr>
            <p:extLst>
              <p:ext uri="{D42A27DB-BD31-4B8C-83A1-F6EECF244321}">
                <p14:modId xmlns:p14="http://schemas.microsoft.com/office/powerpoint/2010/main" val="3068888854"/>
              </p:ext>
            </p:extLst>
          </p:nvPr>
        </p:nvGraphicFramePr>
        <p:xfrm>
          <a:off x="0" y="860082"/>
          <a:ext cx="11569700" cy="5864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strella de 5 puntas 5"/>
          <p:cNvSpPr/>
          <p:nvPr/>
        </p:nvSpPr>
        <p:spPr>
          <a:xfrm>
            <a:off x="6540500" y="1371600"/>
            <a:ext cx="419100" cy="3845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Estrella de 5 puntas 6"/>
          <p:cNvSpPr/>
          <p:nvPr/>
        </p:nvSpPr>
        <p:spPr>
          <a:xfrm>
            <a:off x="8543925" y="2903480"/>
            <a:ext cx="425450" cy="38975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strella de 5 puntas 7"/>
          <p:cNvSpPr/>
          <p:nvPr/>
        </p:nvSpPr>
        <p:spPr>
          <a:xfrm>
            <a:off x="8372475" y="3293239"/>
            <a:ext cx="438150" cy="3701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strella de 5 puntas 8"/>
          <p:cNvSpPr/>
          <p:nvPr/>
        </p:nvSpPr>
        <p:spPr>
          <a:xfrm>
            <a:off x="10046716" y="3501097"/>
            <a:ext cx="393700" cy="393700"/>
          </a:xfrm>
          <a:prstGeom prst="star5">
            <a:avLst>
              <a:gd name="adj" fmla="val 24934"/>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strella de 5 puntas 9"/>
          <p:cNvSpPr/>
          <p:nvPr/>
        </p:nvSpPr>
        <p:spPr>
          <a:xfrm>
            <a:off x="10018649" y="3894797"/>
            <a:ext cx="449834" cy="406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strella de 5 puntas 10"/>
          <p:cNvSpPr/>
          <p:nvPr/>
        </p:nvSpPr>
        <p:spPr>
          <a:xfrm>
            <a:off x="9564116" y="4865277"/>
            <a:ext cx="482600" cy="3683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Estrella de 5 puntas 11"/>
          <p:cNvSpPr/>
          <p:nvPr/>
        </p:nvSpPr>
        <p:spPr>
          <a:xfrm>
            <a:off x="8864600" y="5171254"/>
            <a:ext cx="431800" cy="37427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2" descr="http://sepie.es/doc/comunicacion/logos/cofinanciado_derech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1459880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639853" cy="6858000"/>
          </a:xfrm>
          <a:prstGeom prst="rect">
            <a:avLst/>
          </a:prstGeom>
        </p:spPr>
      </p:pic>
      <p:sp>
        <p:nvSpPr>
          <p:cNvPr id="2" name="Título 1"/>
          <p:cNvSpPr>
            <a:spLocks noGrp="1"/>
          </p:cNvSpPr>
          <p:nvPr>
            <p:ph type="ctrTitle"/>
          </p:nvPr>
        </p:nvSpPr>
        <p:spPr>
          <a:xfrm>
            <a:off x="681126" y="365760"/>
            <a:ext cx="11277600" cy="896034"/>
          </a:xfrm>
        </p:spPr>
        <p:txBody>
          <a:bodyPr>
            <a:normAutofit fontScale="90000"/>
          </a:bodyPr>
          <a:lstStyle/>
          <a:p>
            <a:r>
              <a:rPr lang="es-ES" b="1" dirty="0" smtClean="0"/>
              <a:t/>
            </a:r>
            <a:br>
              <a:rPr lang="es-ES" b="1" dirty="0" smtClean="0"/>
            </a:br>
            <a:endParaRPr lang="es-ES" b="1" dirty="0"/>
          </a:p>
        </p:txBody>
      </p:sp>
      <p:graphicFrame>
        <p:nvGraphicFramePr>
          <p:cNvPr id="3" name="Diagrama 2"/>
          <p:cNvGraphicFramePr/>
          <p:nvPr>
            <p:extLst>
              <p:ext uri="{D42A27DB-BD31-4B8C-83A1-F6EECF244321}">
                <p14:modId xmlns:p14="http://schemas.microsoft.com/office/powerpoint/2010/main" val="924470683"/>
              </p:ext>
            </p:extLst>
          </p:nvPr>
        </p:nvGraphicFramePr>
        <p:xfrm>
          <a:off x="0" y="931342"/>
          <a:ext cx="11569700" cy="5792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n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pic>
        <p:nvPicPr>
          <p:cNvPr id="13" name="Picture 2" descr="http://sepie.es/doc/comunicacion/logos/cofinanciado_derech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398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639853" cy="6858000"/>
          </a:xfrm>
          <a:prstGeom prst="rect">
            <a:avLst/>
          </a:prstGeom>
        </p:spPr>
      </p:pic>
      <p:sp>
        <p:nvSpPr>
          <p:cNvPr id="2" name="Título 1"/>
          <p:cNvSpPr>
            <a:spLocks noGrp="1"/>
          </p:cNvSpPr>
          <p:nvPr>
            <p:ph type="ctrTitle"/>
          </p:nvPr>
        </p:nvSpPr>
        <p:spPr>
          <a:xfrm>
            <a:off x="681126" y="365760"/>
            <a:ext cx="11277600" cy="896034"/>
          </a:xfrm>
        </p:spPr>
        <p:txBody>
          <a:bodyPr>
            <a:normAutofit fontScale="90000"/>
          </a:bodyPr>
          <a:lstStyle/>
          <a:p>
            <a:r>
              <a:rPr lang="es-ES" b="1" dirty="0" smtClean="0"/>
              <a:t/>
            </a:r>
            <a:br>
              <a:rPr lang="es-ES" b="1" dirty="0" smtClean="0"/>
            </a:br>
            <a:endParaRPr lang="es-ES" b="1" dirty="0"/>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pic>
        <p:nvPicPr>
          <p:cNvPr id="13" name="Picture 2" descr="http://sepie.es/doc/comunicacion/logos/cofinanciado_derech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2683933" y="2813401"/>
            <a:ext cx="6680200" cy="830997"/>
          </a:xfrm>
          <a:prstGeom prst="rect">
            <a:avLst/>
          </a:prstGeom>
          <a:noFill/>
        </p:spPr>
        <p:txBody>
          <a:bodyPr wrap="square" rtlCol="0">
            <a:spAutoFit/>
          </a:bodyPr>
          <a:lstStyle/>
          <a:p>
            <a:pPr algn="ctr"/>
            <a:r>
              <a:rPr lang="es-ES" sz="4800" b="1" dirty="0" smtClean="0"/>
              <a:t>CURSOS INMINENTES</a:t>
            </a:r>
            <a:endParaRPr lang="es-ES" sz="4800" b="1" dirty="0"/>
          </a:p>
        </p:txBody>
      </p:sp>
    </p:spTree>
    <p:extLst>
      <p:ext uri="{BB962C8B-B14F-4D97-AF65-F5344CB8AC3E}">
        <p14:creationId xmlns:p14="http://schemas.microsoft.com/office/powerpoint/2010/main" val="3045691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639853" cy="6858000"/>
          </a:xfrm>
          <a:prstGeom prst="rect">
            <a:avLst/>
          </a:prstGeom>
        </p:spPr>
      </p:pic>
      <p:sp>
        <p:nvSpPr>
          <p:cNvPr id="2" name="Título 1"/>
          <p:cNvSpPr>
            <a:spLocks noGrp="1"/>
          </p:cNvSpPr>
          <p:nvPr>
            <p:ph type="ctrTitle"/>
          </p:nvPr>
        </p:nvSpPr>
        <p:spPr>
          <a:xfrm>
            <a:off x="681126" y="365760"/>
            <a:ext cx="11277600" cy="896034"/>
          </a:xfrm>
        </p:spPr>
        <p:txBody>
          <a:bodyPr>
            <a:normAutofit fontScale="90000"/>
          </a:bodyPr>
          <a:lstStyle/>
          <a:p>
            <a:r>
              <a:rPr lang="es-ES" b="1" dirty="0" smtClean="0"/>
              <a:t/>
            </a:r>
            <a:br>
              <a:rPr lang="es-ES" b="1" dirty="0" smtClean="0"/>
            </a:br>
            <a:endParaRPr lang="es-ES" b="1" dirty="0"/>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pic>
        <p:nvPicPr>
          <p:cNvPr id="13" name="Picture 2" descr="http://sepie.es/doc/comunicacion/logos/cofinanciado_derech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5"/>
          <a:stretch>
            <a:fillRect/>
          </a:stretch>
        </p:blipFill>
        <p:spPr>
          <a:xfrm>
            <a:off x="2268833" y="1079500"/>
            <a:ext cx="7654333" cy="4699000"/>
          </a:xfrm>
          <a:prstGeom prst="rect">
            <a:avLst/>
          </a:prstGeom>
        </p:spPr>
      </p:pic>
    </p:spTree>
    <p:extLst>
      <p:ext uri="{BB962C8B-B14F-4D97-AF65-F5344CB8AC3E}">
        <p14:creationId xmlns:p14="http://schemas.microsoft.com/office/powerpoint/2010/main" val="4167993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639853" cy="6858000"/>
          </a:xfrm>
          <a:prstGeom prst="rect">
            <a:avLst/>
          </a:prstGeom>
        </p:spPr>
      </p:pic>
      <p:sp>
        <p:nvSpPr>
          <p:cNvPr id="2" name="Título 1"/>
          <p:cNvSpPr>
            <a:spLocks noGrp="1"/>
          </p:cNvSpPr>
          <p:nvPr>
            <p:ph type="ctrTitle"/>
          </p:nvPr>
        </p:nvSpPr>
        <p:spPr>
          <a:xfrm>
            <a:off x="681126" y="365760"/>
            <a:ext cx="11277600" cy="896034"/>
          </a:xfrm>
        </p:spPr>
        <p:txBody>
          <a:bodyPr>
            <a:normAutofit fontScale="90000"/>
          </a:bodyPr>
          <a:lstStyle/>
          <a:p>
            <a:r>
              <a:rPr lang="es-ES" b="1" dirty="0" smtClean="0"/>
              <a:t/>
            </a:r>
            <a:br>
              <a:rPr lang="es-ES" b="1" dirty="0" smtClean="0"/>
            </a:br>
            <a:endParaRPr lang="es-ES" b="1" dirty="0"/>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pic>
        <p:nvPicPr>
          <p:cNvPr id="13" name="Picture 2" descr="http://sepie.es/doc/comunicacion/logos/cofinanciado_derech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5"/>
          <a:stretch>
            <a:fillRect/>
          </a:stretch>
        </p:blipFill>
        <p:spPr>
          <a:xfrm>
            <a:off x="2268833" y="1212850"/>
            <a:ext cx="7654333" cy="4432300"/>
          </a:xfrm>
          <a:prstGeom prst="rect">
            <a:avLst/>
          </a:prstGeom>
        </p:spPr>
      </p:pic>
    </p:spTree>
    <p:extLst>
      <p:ext uri="{BB962C8B-B14F-4D97-AF65-F5344CB8AC3E}">
        <p14:creationId xmlns:p14="http://schemas.microsoft.com/office/powerpoint/2010/main" val="32271718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639853" cy="6858000"/>
          </a:xfrm>
          <a:prstGeom prst="rect">
            <a:avLst/>
          </a:prstGeom>
        </p:spPr>
      </p:pic>
      <p:sp>
        <p:nvSpPr>
          <p:cNvPr id="2" name="Título 1"/>
          <p:cNvSpPr>
            <a:spLocks noGrp="1"/>
          </p:cNvSpPr>
          <p:nvPr>
            <p:ph type="ctrTitle"/>
          </p:nvPr>
        </p:nvSpPr>
        <p:spPr>
          <a:xfrm>
            <a:off x="681126" y="365760"/>
            <a:ext cx="11277600" cy="896034"/>
          </a:xfrm>
        </p:spPr>
        <p:txBody>
          <a:bodyPr>
            <a:normAutofit fontScale="90000"/>
          </a:bodyPr>
          <a:lstStyle/>
          <a:p>
            <a:r>
              <a:rPr lang="es-ES" b="1" dirty="0" smtClean="0"/>
              <a:t/>
            </a:r>
            <a:br>
              <a:rPr lang="es-ES" b="1" dirty="0" smtClean="0"/>
            </a:br>
            <a:endParaRPr lang="es-ES" b="1" dirty="0"/>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pic>
        <p:nvPicPr>
          <p:cNvPr id="13" name="Picture 2" descr="http://sepie.es/doc/comunicacion/logos/cofinanciado_derech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825058" y="3318935"/>
            <a:ext cx="10427141" cy="2677656"/>
          </a:xfrm>
          <a:prstGeom prst="rect">
            <a:avLst/>
          </a:prstGeom>
        </p:spPr>
        <p:txBody>
          <a:bodyPr wrap="square">
            <a:spAutoFit/>
          </a:bodyPr>
          <a:lstStyle/>
          <a:p>
            <a:pPr marL="342900" lvl="0" indent="-342900">
              <a:spcAft>
                <a:spcPts val="0"/>
              </a:spcAft>
              <a:buFont typeface="Calibri" panose="020F0502020204030204" pitchFamily="34" charset="0"/>
              <a:buChar char="-"/>
            </a:pPr>
            <a:r>
              <a:rPr lang="en-US" sz="2400" b="1" i="1" dirty="0">
                <a:latin typeface="Calibri" panose="020F0502020204030204" pitchFamily="34" charset="0"/>
                <a:ea typeface="Calibri" panose="020F0502020204030204" pitchFamily="34" charset="0"/>
                <a:cs typeface="Times New Roman" panose="02020603050405020304" pitchFamily="18" charset="0"/>
              </a:rPr>
              <a:t>Enhancing creativity and innovation in my classroom</a:t>
            </a:r>
            <a:r>
              <a:rPr lang="en-US" sz="2400" dirty="0">
                <a:latin typeface="Calibri" panose="020F0502020204030204" pitchFamily="34" charset="0"/>
                <a:ea typeface="Calibri" panose="020F0502020204030204" pitchFamily="34" charset="0"/>
                <a:cs typeface="Times New Roman" panose="02020603050405020304" pitchFamily="18" charset="0"/>
              </a:rPr>
              <a:t>. 5-DAY COURSE   |   3-7 July 2017. 2 teachers</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US" sz="2400" b="1" i="1" dirty="0">
                <a:latin typeface="Calibri" panose="020F0502020204030204" pitchFamily="34" charset="0"/>
                <a:ea typeface="Calibri" panose="020F0502020204030204" pitchFamily="34" charset="0"/>
                <a:cs typeface="Times New Roman" panose="02020603050405020304" pitchFamily="18" charset="0"/>
              </a:rPr>
              <a:t>Programming for the 21st century classroom</a:t>
            </a:r>
            <a:r>
              <a:rPr lang="en-US" sz="2400" dirty="0">
                <a:latin typeface="Calibri" panose="020F0502020204030204" pitchFamily="34" charset="0"/>
                <a:ea typeface="Calibri" panose="020F0502020204030204" pitchFamily="34" charset="0"/>
                <a:cs typeface="Times New Roman" panose="02020603050405020304" pitchFamily="18" charset="0"/>
              </a:rPr>
              <a:t>. 2 to 5-DAY COURSE   |   9-13 October 2016. 2 teachers</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US" sz="2400" b="1" i="1" dirty="0">
                <a:latin typeface="Calibri" panose="020F0502020204030204" pitchFamily="34" charset="0"/>
                <a:ea typeface="Calibri" panose="020F0502020204030204" pitchFamily="34" charset="0"/>
                <a:cs typeface="Times New Roman" panose="02020603050405020304" pitchFamily="18" charset="0"/>
              </a:rPr>
              <a:t>Digital citizenship for the future classroom</a:t>
            </a:r>
            <a:r>
              <a:rPr lang="en-US" sz="2400" dirty="0">
                <a:latin typeface="Calibri" panose="020F0502020204030204" pitchFamily="34" charset="0"/>
                <a:ea typeface="Calibri" panose="020F0502020204030204" pitchFamily="34" charset="0"/>
                <a:cs typeface="Times New Roman" panose="02020603050405020304" pitchFamily="18" charset="0"/>
              </a:rPr>
              <a:t>. 5-DAY COURSE   |   6-10 November 2017. 2 teachers</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4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p:cNvSpPr txBox="1"/>
          <p:nvPr/>
        </p:nvSpPr>
        <p:spPr>
          <a:xfrm>
            <a:off x="2480733" y="1534724"/>
            <a:ext cx="6333067" cy="1446550"/>
          </a:xfrm>
          <a:prstGeom prst="rect">
            <a:avLst/>
          </a:prstGeom>
          <a:noFill/>
        </p:spPr>
        <p:txBody>
          <a:bodyPr wrap="square" rtlCol="0">
            <a:spAutoFit/>
          </a:bodyPr>
          <a:lstStyle/>
          <a:p>
            <a:pPr algn="ctr"/>
            <a:r>
              <a:rPr lang="es-ES" sz="4400" dirty="0" smtClean="0"/>
              <a:t>BRUSELAS</a:t>
            </a:r>
          </a:p>
          <a:p>
            <a:pPr algn="ctr"/>
            <a:r>
              <a:rPr lang="es-ES" sz="4400" dirty="0" err="1" smtClean="0"/>
              <a:t>Future</a:t>
            </a:r>
            <a:r>
              <a:rPr lang="es-ES" sz="4400" dirty="0" smtClean="0"/>
              <a:t> </a:t>
            </a:r>
            <a:r>
              <a:rPr lang="es-ES" sz="4400" dirty="0" err="1" smtClean="0"/>
              <a:t>Classroom</a:t>
            </a:r>
            <a:r>
              <a:rPr lang="es-ES" sz="4400" dirty="0" smtClean="0"/>
              <a:t> </a:t>
            </a:r>
            <a:r>
              <a:rPr lang="es-ES" sz="4400" dirty="0" err="1" smtClean="0"/>
              <a:t>Lab</a:t>
            </a:r>
            <a:endParaRPr lang="es-ES" sz="4400" dirty="0"/>
          </a:p>
        </p:txBody>
      </p:sp>
    </p:spTree>
    <p:extLst>
      <p:ext uri="{BB962C8B-B14F-4D97-AF65-F5344CB8AC3E}">
        <p14:creationId xmlns:p14="http://schemas.microsoft.com/office/powerpoint/2010/main" val="29385668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0"/>
            <a:ext cx="12639853" cy="6858000"/>
          </a:xfrm>
          <a:prstGeom prst="rect">
            <a:avLst/>
          </a:prstGeom>
        </p:spPr>
      </p:pic>
      <p:sp>
        <p:nvSpPr>
          <p:cNvPr id="2" name="Título 1"/>
          <p:cNvSpPr>
            <a:spLocks noGrp="1"/>
          </p:cNvSpPr>
          <p:nvPr>
            <p:ph type="ctrTitle"/>
          </p:nvPr>
        </p:nvSpPr>
        <p:spPr>
          <a:xfrm>
            <a:off x="681126" y="365760"/>
            <a:ext cx="11277600" cy="896034"/>
          </a:xfrm>
        </p:spPr>
        <p:txBody>
          <a:bodyPr>
            <a:normAutofit fontScale="90000"/>
          </a:bodyPr>
          <a:lstStyle/>
          <a:p>
            <a:r>
              <a:rPr lang="es-ES" b="1" dirty="0" smtClean="0"/>
              <a:t/>
            </a:r>
            <a:br>
              <a:rPr lang="es-ES" b="1" dirty="0" smtClean="0"/>
            </a:br>
            <a:endParaRPr lang="es-ES" b="1" dirty="0"/>
          </a:p>
        </p:txBody>
      </p: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pic>
        <p:nvPicPr>
          <p:cNvPr id="13" name="Picture 2" descr="http://sepie.es/doc/comunicacion/logos/cofinanciado_derech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2480733" y="1534724"/>
            <a:ext cx="6333067" cy="1446550"/>
          </a:xfrm>
          <a:prstGeom prst="rect">
            <a:avLst/>
          </a:prstGeom>
          <a:noFill/>
        </p:spPr>
        <p:txBody>
          <a:bodyPr wrap="square" rtlCol="0">
            <a:spAutoFit/>
          </a:bodyPr>
          <a:lstStyle/>
          <a:p>
            <a:pPr algn="ctr"/>
            <a:r>
              <a:rPr lang="es-ES" sz="4400" dirty="0" smtClean="0"/>
              <a:t>BRUSELAS</a:t>
            </a:r>
          </a:p>
          <a:p>
            <a:pPr algn="ctr"/>
            <a:r>
              <a:rPr lang="es-ES" sz="4400" dirty="0" err="1" smtClean="0"/>
              <a:t>Future</a:t>
            </a:r>
            <a:r>
              <a:rPr lang="es-ES" sz="4400" dirty="0" smtClean="0"/>
              <a:t> </a:t>
            </a:r>
            <a:r>
              <a:rPr lang="es-ES" sz="4400" dirty="0" err="1" smtClean="0"/>
              <a:t>Classroom</a:t>
            </a:r>
            <a:r>
              <a:rPr lang="es-ES" sz="4400" dirty="0" smtClean="0"/>
              <a:t> </a:t>
            </a:r>
            <a:r>
              <a:rPr lang="es-ES" sz="4400" dirty="0" err="1" smtClean="0"/>
              <a:t>Lab</a:t>
            </a:r>
            <a:endParaRPr lang="es-ES" sz="4400" dirty="0"/>
          </a:p>
        </p:txBody>
      </p:sp>
      <p:sp>
        <p:nvSpPr>
          <p:cNvPr id="7" name="Rectángulo 6"/>
          <p:cNvSpPr/>
          <p:nvPr/>
        </p:nvSpPr>
        <p:spPr>
          <a:xfrm>
            <a:off x="1366926" y="3429000"/>
            <a:ext cx="8859748" cy="2246769"/>
          </a:xfrm>
          <a:prstGeom prst="rect">
            <a:avLst/>
          </a:prstGeom>
        </p:spPr>
        <p:txBody>
          <a:bodyPr wrap="square">
            <a:spAutoFit/>
          </a:bodyPr>
          <a:lstStyle/>
          <a:p>
            <a:pPr>
              <a:spcAft>
                <a:spcPts val="0"/>
              </a:spcAft>
            </a:pPr>
            <a:r>
              <a:rPr lang="en-GB" sz="2000" b="1"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t>PAYMENT OF THE COURSE FEE:</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Applies to all courses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latin typeface="Calibri" panose="020F0502020204030204" pitchFamily="34" charset="0"/>
                <a:ea typeface="Calibri" panose="020F0502020204030204" pitchFamily="34" charset="0"/>
                <a:cs typeface="Times New Roman" panose="02020603050405020304" pitchFamily="18" charset="0"/>
              </a:rPr>
              <a:t>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The course fee is 600€ and the meals cost 100€, the total being 700€ (per person per course). The fee needs to be paid in advance, by bank transfer. It is not possible to pay by credit card.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7604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639853" cy="6858000"/>
          </a:xfrm>
          <a:prstGeom prst="rect">
            <a:avLst/>
          </a:prstGeom>
        </p:spPr>
      </p:pic>
      <p:sp>
        <p:nvSpPr>
          <p:cNvPr id="2" name="Título 1"/>
          <p:cNvSpPr>
            <a:spLocks noGrp="1"/>
          </p:cNvSpPr>
          <p:nvPr>
            <p:ph type="ctrTitle"/>
          </p:nvPr>
        </p:nvSpPr>
        <p:spPr>
          <a:xfrm>
            <a:off x="681126" y="365760"/>
            <a:ext cx="11277600" cy="896034"/>
          </a:xfrm>
        </p:spPr>
        <p:txBody>
          <a:bodyPr>
            <a:normAutofit fontScale="90000"/>
          </a:bodyPr>
          <a:lstStyle/>
          <a:p>
            <a:r>
              <a:rPr lang="es-ES" b="1" dirty="0" smtClean="0"/>
              <a:t/>
            </a:r>
            <a:br>
              <a:rPr lang="es-ES" b="1" dirty="0" smtClean="0"/>
            </a:br>
            <a:endParaRPr lang="es-ES" b="1" dirty="0"/>
          </a:p>
        </p:txBody>
      </p:sp>
      <p:pic>
        <p:nvPicPr>
          <p:cNvPr id="13" name="Picture 2" descr="http://sepie.es/doc/comunicacion/logos/cofinanciado_derech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
        <p:nvSpPr>
          <p:cNvPr id="5" name="CuadroTexto 4"/>
          <p:cNvSpPr txBox="1"/>
          <p:nvPr/>
        </p:nvSpPr>
        <p:spPr>
          <a:xfrm>
            <a:off x="2571750" y="2044005"/>
            <a:ext cx="6810375" cy="1384995"/>
          </a:xfrm>
          <a:prstGeom prst="rect">
            <a:avLst/>
          </a:prstGeom>
          <a:noFill/>
        </p:spPr>
        <p:txBody>
          <a:bodyPr wrap="square" rtlCol="0">
            <a:spAutoFit/>
          </a:bodyPr>
          <a:lstStyle/>
          <a:p>
            <a:r>
              <a:rPr lang="es-ES" sz="6600" dirty="0" smtClean="0"/>
              <a:t>¡¡¡Enhorabuena!!!</a:t>
            </a:r>
          </a:p>
          <a:p>
            <a:endParaRPr lang="es-ES" dirty="0"/>
          </a:p>
        </p:txBody>
      </p:sp>
      <p:sp>
        <p:nvSpPr>
          <p:cNvPr id="15" name="CuadroTexto 14"/>
          <p:cNvSpPr txBox="1"/>
          <p:nvPr/>
        </p:nvSpPr>
        <p:spPr>
          <a:xfrm>
            <a:off x="204787" y="3718768"/>
            <a:ext cx="11472863" cy="2215991"/>
          </a:xfrm>
          <a:prstGeom prst="rect">
            <a:avLst/>
          </a:prstGeom>
          <a:noFill/>
        </p:spPr>
        <p:txBody>
          <a:bodyPr wrap="square" rtlCol="0">
            <a:spAutoFit/>
          </a:bodyPr>
          <a:lstStyle/>
          <a:p>
            <a:pPr algn="ctr"/>
            <a:r>
              <a:rPr lang="es-ES" sz="4000" dirty="0" smtClean="0">
                <a:hlinkClick r:id="rId5"/>
              </a:rPr>
              <a:t>consorcioerasmusplus@jccm.es</a:t>
            </a:r>
            <a:endParaRPr lang="es-ES" sz="4000" dirty="0" smtClean="0"/>
          </a:p>
          <a:p>
            <a:pPr algn="ctr"/>
            <a:endParaRPr lang="es-ES" sz="4000" dirty="0" smtClean="0"/>
          </a:p>
          <a:p>
            <a:pPr algn="ctr"/>
            <a:r>
              <a:rPr lang="es-ES" sz="4000" dirty="0" smtClean="0"/>
              <a:t>Servicio de Secciones Bilingües y Programas Europeos</a:t>
            </a:r>
          </a:p>
          <a:p>
            <a:pPr algn="ctr"/>
            <a:endParaRPr lang="es-ES" dirty="0"/>
          </a:p>
        </p:txBody>
      </p:sp>
    </p:spTree>
    <p:extLst>
      <p:ext uri="{BB962C8B-B14F-4D97-AF65-F5344CB8AC3E}">
        <p14:creationId xmlns:p14="http://schemas.microsoft.com/office/powerpoint/2010/main" val="3889072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0"/>
            <a:ext cx="12639853" cy="6858000"/>
          </a:xfrm>
          <a:prstGeom prst="rect">
            <a:avLst/>
          </a:prstGeom>
        </p:spPr>
      </p:pic>
      <p:sp>
        <p:nvSpPr>
          <p:cNvPr id="2" name="Título 1"/>
          <p:cNvSpPr>
            <a:spLocks noGrp="1"/>
          </p:cNvSpPr>
          <p:nvPr>
            <p:ph type="title"/>
          </p:nvPr>
        </p:nvSpPr>
        <p:spPr>
          <a:xfrm>
            <a:off x="685800" y="835459"/>
            <a:ext cx="10515600" cy="1325563"/>
          </a:xfrm>
        </p:spPr>
        <p:txBody>
          <a:bodyPr/>
          <a:lstStyle/>
          <a:p>
            <a:r>
              <a:rPr lang="es-ES" b="1" dirty="0" smtClean="0"/>
              <a:t>1. Necesidades comunes a todos los centros</a:t>
            </a:r>
            <a:r>
              <a:rPr lang="es-ES" dirty="0" smtClean="0"/>
              <a:t/>
            </a:r>
            <a:br>
              <a:rPr lang="es-ES" dirty="0" smtClean="0"/>
            </a:br>
            <a:endParaRPr lang="es-ES" dirty="0"/>
          </a:p>
        </p:txBody>
      </p:sp>
      <p:sp>
        <p:nvSpPr>
          <p:cNvPr id="3" name="Marcador de contenido 2"/>
          <p:cNvSpPr>
            <a:spLocks noGrp="1"/>
          </p:cNvSpPr>
          <p:nvPr>
            <p:ph idx="1"/>
          </p:nvPr>
        </p:nvSpPr>
        <p:spPr>
          <a:xfrm>
            <a:off x="685800" y="1496652"/>
            <a:ext cx="10515600" cy="5233194"/>
          </a:xfrm>
        </p:spPr>
        <p:style>
          <a:lnRef idx="2">
            <a:schemeClr val="accent4"/>
          </a:lnRef>
          <a:fillRef idx="1">
            <a:schemeClr val="lt1"/>
          </a:fillRef>
          <a:effectRef idx="0">
            <a:schemeClr val="accent4"/>
          </a:effectRef>
          <a:fontRef idx="minor">
            <a:schemeClr val="dk1"/>
          </a:fontRef>
        </p:style>
        <p:txBody>
          <a:bodyPr>
            <a:noAutofit/>
          </a:bodyPr>
          <a:lstStyle/>
          <a:p>
            <a:pPr marL="0" indent="0" algn="just">
              <a:buNone/>
            </a:pPr>
            <a:r>
              <a:rPr lang="es-ES" sz="2000" dirty="0" smtClean="0"/>
              <a:t>1. Área de organización y gestión de centros: Conocer otros sistemas de organización de centros que faciliten la incorporación de programas bilingües.</a:t>
            </a:r>
          </a:p>
          <a:p>
            <a:pPr marL="0" indent="0" algn="just">
              <a:buNone/>
            </a:pPr>
            <a:r>
              <a:rPr lang="es-ES" sz="2000" dirty="0" smtClean="0"/>
              <a:t>2. Área de Internacionalización: Fomentar la internacionalización a través de la participación y la colaboración en programas Europeos.</a:t>
            </a:r>
          </a:p>
          <a:p>
            <a:pPr marL="0" indent="0" algn="just">
              <a:buNone/>
            </a:pPr>
            <a:r>
              <a:rPr lang="es-ES" sz="2000" dirty="0" smtClean="0"/>
              <a:t>3. Área lingüística y metodológica: Hacer más atractivos los centros educativos mejorando la calidad de su oferta educativa:</a:t>
            </a:r>
          </a:p>
          <a:p>
            <a:pPr marL="457200" lvl="1" indent="0" algn="just">
              <a:buNone/>
            </a:pPr>
            <a:r>
              <a:rPr lang="es-ES" sz="2000" dirty="0" smtClean="0"/>
              <a:t>a) Participar en programas bilingües y ofrecer una Enseñanza Integrada de Contenidos en Lenguas Extranjeras (CLIL) de calidad.</a:t>
            </a:r>
          </a:p>
          <a:p>
            <a:pPr marL="457200" lvl="1" indent="0" algn="just">
              <a:buNone/>
            </a:pPr>
            <a:r>
              <a:rPr lang="es-ES" sz="2000" dirty="0" smtClean="0"/>
              <a:t>b) Aplicar metodologías de trabajo activo en el aula.</a:t>
            </a:r>
          </a:p>
          <a:p>
            <a:pPr marL="457200" lvl="1" indent="0" algn="just">
              <a:buNone/>
            </a:pPr>
            <a:r>
              <a:rPr lang="es-ES" sz="2000" dirty="0" smtClean="0"/>
              <a:t>c) Crear nuevos escenarios de aprendizaje basados en la Clase del Futuro y TIC.</a:t>
            </a:r>
          </a:p>
          <a:p>
            <a:pPr marL="0" indent="0" algn="just">
              <a:buNone/>
            </a:pPr>
            <a:r>
              <a:rPr lang="es-ES" sz="2000" dirty="0" smtClean="0"/>
              <a:t>4. Área de Integración y atención a la diversidad: Desarrollar diferentes estrategias para poder atender a la diversidad y favorecer la integración. </a:t>
            </a:r>
          </a:p>
          <a:p>
            <a:pPr marL="0" indent="0" algn="just">
              <a:buNone/>
            </a:pPr>
            <a:r>
              <a:rPr lang="es-ES" sz="2000" dirty="0" smtClean="0"/>
              <a:t>5. Área de desarrollo de “</a:t>
            </a:r>
            <a:r>
              <a:rPr lang="es-ES" sz="2000" dirty="0" err="1" smtClean="0"/>
              <a:t>Soft</a:t>
            </a:r>
            <a:r>
              <a:rPr lang="es-ES" sz="2000" dirty="0" smtClean="0"/>
              <a:t> </a:t>
            </a:r>
            <a:r>
              <a:rPr lang="es-ES" sz="2000" dirty="0" err="1" smtClean="0"/>
              <a:t>Skills</a:t>
            </a:r>
            <a:r>
              <a:rPr lang="es-ES" sz="2000" dirty="0" smtClean="0"/>
              <a:t>”: desarrollar capacidades propias de cada docente que le permitan relacionarse y desenvolverse mejor ante las adversidades del centro y del aula como motivación, negociación, delegación, gestión del tiempo, interacción personal, comunicación, resolución de conflictos.</a:t>
            </a:r>
            <a:endParaRPr lang="es-ES" sz="2000" dirty="0"/>
          </a:p>
        </p:txBody>
      </p:sp>
      <p:pic>
        <p:nvPicPr>
          <p:cNvPr id="5" name="Picture 2" descr="http://sepie.es/doc/comunicacion/logos/cofinanciado_derech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553891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0"/>
            <a:ext cx="12639853" cy="6858000"/>
          </a:xfrm>
          <a:prstGeom prst="rect">
            <a:avLst/>
          </a:prstGeom>
        </p:spPr>
      </p:pic>
      <p:sp>
        <p:nvSpPr>
          <p:cNvPr id="2" name="Título 1"/>
          <p:cNvSpPr>
            <a:spLocks noGrp="1"/>
          </p:cNvSpPr>
          <p:nvPr>
            <p:ph type="ctrTitle"/>
          </p:nvPr>
        </p:nvSpPr>
        <p:spPr>
          <a:xfrm>
            <a:off x="1438275" y="590550"/>
            <a:ext cx="9144000" cy="992188"/>
          </a:xfrm>
        </p:spPr>
        <p:txBody>
          <a:bodyPr>
            <a:normAutofit fontScale="90000"/>
          </a:bodyPr>
          <a:lstStyle/>
          <a:p>
            <a:r>
              <a:rPr lang="es-ES" dirty="0" smtClean="0"/>
              <a:t/>
            </a:r>
            <a:br>
              <a:rPr lang="es-ES" dirty="0" smtClean="0"/>
            </a:br>
            <a:r>
              <a:rPr lang="es-ES" dirty="0"/>
              <a:t/>
            </a:r>
            <a:br>
              <a:rPr lang="es-ES" dirty="0"/>
            </a:br>
            <a:r>
              <a:rPr lang="es-ES" b="1" dirty="0" smtClean="0"/>
              <a:t>2. Objetivos</a:t>
            </a:r>
            <a:endParaRPr lang="es-ES" b="1" dirty="0"/>
          </a:p>
        </p:txBody>
      </p:sp>
      <p:sp>
        <p:nvSpPr>
          <p:cNvPr id="3" name="Subtítulo 2"/>
          <p:cNvSpPr>
            <a:spLocks noGrp="1"/>
          </p:cNvSpPr>
          <p:nvPr>
            <p:ph type="subTitle" idx="1"/>
          </p:nvPr>
        </p:nvSpPr>
        <p:spPr>
          <a:xfrm>
            <a:off x="1066800" y="2001837"/>
            <a:ext cx="10115550" cy="4160837"/>
          </a:xfrm>
        </p:spPr>
        <p:style>
          <a:lnRef idx="2">
            <a:schemeClr val="accent4"/>
          </a:lnRef>
          <a:fillRef idx="1">
            <a:schemeClr val="lt1"/>
          </a:fillRef>
          <a:effectRef idx="0">
            <a:schemeClr val="accent4"/>
          </a:effectRef>
          <a:fontRef idx="minor">
            <a:schemeClr val="dk1"/>
          </a:fontRef>
        </p:style>
        <p:txBody>
          <a:bodyPr>
            <a:normAutofit/>
          </a:bodyPr>
          <a:lstStyle/>
          <a:p>
            <a:pPr algn="l"/>
            <a:r>
              <a:rPr lang="es-ES" sz="2000" dirty="0" smtClean="0"/>
              <a:t>1. Área de organización y gestión de centros: Conocer otros sistemas de organización de centros que faciliten la incorporación de programas bilingües.</a:t>
            </a:r>
          </a:p>
          <a:p>
            <a:pPr algn="l"/>
            <a:r>
              <a:rPr lang="es-ES" sz="2000" dirty="0" smtClean="0"/>
              <a:t>2. Área de Internacionalización: Fomentar la internacionalización de los centros educativos a través de la participación y la colaboración en programas Europeos.</a:t>
            </a:r>
          </a:p>
          <a:p>
            <a:pPr algn="l"/>
            <a:r>
              <a:rPr lang="es-ES" sz="2000" dirty="0" smtClean="0"/>
              <a:t>3. Área lingüística y metodológica: Hacer más atractivos los centros educativos mejorando la calidad de la oferta educativa: participar en los programas bilingües y ofrecer una enseñanza integrada de contenidos en lenguas extranjeras (CLIL) de calidad; aplicar metodologías de trabajo activo en el aula y crear nuevos escenarios de aprendizaje.</a:t>
            </a:r>
          </a:p>
          <a:p>
            <a:pPr algn="l"/>
            <a:r>
              <a:rPr lang="es-ES" sz="2000" dirty="0" smtClean="0"/>
              <a:t>4. Área de integración y atención a la diversidad: Desarrollar diferentes estrategias para poder atender a la diversidad y favorecer así la integración. </a:t>
            </a:r>
          </a:p>
          <a:p>
            <a:pPr algn="l"/>
            <a:r>
              <a:rPr lang="es-ES" sz="2000" dirty="0" smtClean="0"/>
              <a:t>5. Área de desarrollo de “</a:t>
            </a:r>
            <a:r>
              <a:rPr lang="es-ES" sz="2000" dirty="0" err="1" smtClean="0"/>
              <a:t>soft</a:t>
            </a:r>
            <a:r>
              <a:rPr lang="es-ES" sz="2000" dirty="0" smtClean="0"/>
              <a:t> </a:t>
            </a:r>
            <a:r>
              <a:rPr lang="es-ES" sz="2000" dirty="0" err="1" smtClean="0"/>
              <a:t>skills</a:t>
            </a:r>
            <a:r>
              <a:rPr lang="es-ES" sz="2000" dirty="0" smtClean="0"/>
              <a:t>”: Desarrollar capacidades en los docentes les permitan relacionarse mejor y desenvolverse a la perfección ante las adversidades del centro y del aula. </a:t>
            </a:r>
            <a:endParaRPr lang="es-ES" sz="2000" dirty="0"/>
          </a:p>
        </p:txBody>
      </p:sp>
      <p:pic>
        <p:nvPicPr>
          <p:cNvPr id="5" name="Picture 2" descr="http://sepie.es/doc/comunicacion/logos/cofinanciado_derech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1752986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0"/>
            <a:ext cx="12639853" cy="6858000"/>
          </a:xfrm>
          <a:prstGeom prst="rect">
            <a:avLst/>
          </a:prstGeom>
        </p:spPr>
      </p:pic>
      <p:sp>
        <p:nvSpPr>
          <p:cNvPr id="2" name="Título 1"/>
          <p:cNvSpPr>
            <a:spLocks noGrp="1"/>
          </p:cNvSpPr>
          <p:nvPr>
            <p:ph type="ctrTitle"/>
          </p:nvPr>
        </p:nvSpPr>
        <p:spPr>
          <a:xfrm>
            <a:off x="1571625" y="434181"/>
            <a:ext cx="9144000" cy="1062038"/>
          </a:xfrm>
        </p:spPr>
        <p:txBody>
          <a:bodyPr>
            <a:normAutofit fontScale="90000"/>
          </a:bodyPr>
          <a:lstStyle/>
          <a:p>
            <a:r>
              <a:rPr lang="es-ES" b="1" dirty="0" smtClean="0"/>
              <a:t>3. Actividades de movilidad 70 </a:t>
            </a:r>
            <a:endParaRPr lang="es-ES" b="1" dirty="0"/>
          </a:p>
        </p:txBody>
      </p:sp>
      <p:graphicFrame>
        <p:nvGraphicFramePr>
          <p:cNvPr id="6" name="Diagrama 5"/>
          <p:cNvGraphicFramePr/>
          <p:nvPr>
            <p:extLst>
              <p:ext uri="{D42A27DB-BD31-4B8C-83A1-F6EECF244321}">
                <p14:modId xmlns:p14="http://schemas.microsoft.com/office/powerpoint/2010/main" val="3172571701"/>
              </p:ext>
            </p:extLst>
          </p:nvPr>
        </p:nvGraphicFramePr>
        <p:xfrm>
          <a:off x="1228725" y="1600200"/>
          <a:ext cx="10296525" cy="5438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http://sepie.es/doc/comunicacion/logos/cofinanciado_derech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555333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0"/>
            <a:ext cx="12639853" cy="6858000"/>
          </a:xfrm>
          <a:prstGeom prst="rect">
            <a:avLst/>
          </a:prstGeom>
        </p:spPr>
      </p:pic>
      <p:sp>
        <p:nvSpPr>
          <p:cNvPr id="2" name="Título 1"/>
          <p:cNvSpPr>
            <a:spLocks noGrp="1"/>
          </p:cNvSpPr>
          <p:nvPr>
            <p:ph type="ctrTitle"/>
          </p:nvPr>
        </p:nvSpPr>
        <p:spPr>
          <a:xfrm>
            <a:off x="1428750" y="738981"/>
            <a:ext cx="9144000" cy="1062038"/>
          </a:xfrm>
        </p:spPr>
        <p:txBody>
          <a:bodyPr>
            <a:normAutofit/>
          </a:bodyPr>
          <a:lstStyle/>
          <a:p>
            <a:r>
              <a:rPr lang="es-ES" b="1" dirty="0" smtClean="0"/>
              <a:t>Reino Unido, 11 movilidades</a:t>
            </a:r>
            <a:endParaRPr lang="es-ES" b="1" dirty="0"/>
          </a:p>
        </p:txBody>
      </p:sp>
      <p:sp>
        <p:nvSpPr>
          <p:cNvPr id="5" name="Subtítulo 4"/>
          <p:cNvSpPr>
            <a:spLocks noGrp="1"/>
          </p:cNvSpPr>
          <p:nvPr>
            <p:ph type="subTitle" idx="1"/>
          </p:nvPr>
        </p:nvSpPr>
        <p:spPr>
          <a:xfrm>
            <a:off x="704851" y="1914525"/>
            <a:ext cx="9963150" cy="4648199"/>
          </a:xfrm>
        </p:spPr>
        <p:style>
          <a:lnRef idx="2">
            <a:schemeClr val="accent1"/>
          </a:lnRef>
          <a:fillRef idx="1">
            <a:schemeClr val="lt1"/>
          </a:fillRef>
          <a:effectRef idx="0">
            <a:schemeClr val="accent1"/>
          </a:effectRef>
          <a:fontRef idx="minor">
            <a:schemeClr val="dk1"/>
          </a:fontRef>
        </p:style>
        <p:txBody>
          <a:bodyPr>
            <a:normAutofit/>
          </a:bodyPr>
          <a:lstStyle/>
          <a:p>
            <a:pPr marL="342900" indent="-342900" algn="l">
              <a:buFontTx/>
              <a:buChar char="-"/>
            </a:pPr>
            <a:r>
              <a:rPr lang="es-ES" b="1" u="sng" dirty="0" smtClean="0"/>
              <a:t>Perfeccionamiento Lingüístico: </a:t>
            </a:r>
          </a:p>
          <a:p>
            <a:pPr marL="800100" lvl="1" indent="-342900" algn="l">
              <a:buFontTx/>
              <a:buChar char="-"/>
            </a:pPr>
            <a:r>
              <a:rPr lang="es-ES" dirty="0" smtClean="0"/>
              <a:t>CEIP Virgen de la Paz. </a:t>
            </a:r>
          </a:p>
          <a:p>
            <a:pPr marL="800100" lvl="1" indent="-342900" algn="l">
              <a:buFontTx/>
              <a:buChar char="-"/>
            </a:pPr>
            <a:r>
              <a:rPr lang="es-ES" dirty="0" smtClean="0"/>
              <a:t>CEIP Nuestra Señora de la Piedad. </a:t>
            </a:r>
          </a:p>
          <a:p>
            <a:pPr marL="800100" lvl="1" indent="-342900" algn="l">
              <a:buFontTx/>
              <a:buChar char="-"/>
            </a:pPr>
            <a:r>
              <a:rPr lang="es-ES" dirty="0" smtClean="0"/>
              <a:t>CRA </a:t>
            </a:r>
            <a:r>
              <a:rPr lang="es-ES" dirty="0" err="1" smtClean="0"/>
              <a:t>Segóbriga</a:t>
            </a:r>
            <a:r>
              <a:rPr lang="es-ES" dirty="0" smtClean="0"/>
              <a:t> (nivel B1). </a:t>
            </a:r>
          </a:p>
          <a:p>
            <a:pPr marL="800100" lvl="1" indent="-342900" algn="l">
              <a:buFontTx/>
              <a:buChar char="-"/>
            </a:pPr>
            <a:r>
              <a:rPr lang="es-ES" dirty="0" smtClean="0"/>
              <a:t>IES Peñalba. </a:t>
            </a:r>
          </a:p>
          <a:p>
            <a:pPr marL="800100" lvl="1" indent="-342900" algn="l">
              <a:buFontTx/>
              <a:buChar char="-"/>
            </a:pPr>
            <a:r>
              <a:rPr lang="es-ES" dirty="0" smtClean="0"/>
              <a:t>IES Alonso de Orozco (nivel C1).</a:t>
            </a:r>
          </a:p>
          <a:p>
            <a:pPr marL="342900" indent="-342900" algn="l">
              <a:buFontTx/>
              <a:buChar char="-"/>
            </a:pPr>
            <a:r>
              <a:rPr lang="es-ES" b="1" u="sng" dirty="0" smtClean="0"/>
              <a:t>Metodologías Activas: </a:t>
            </a:r>
          </a:p>
          <a:p>
            <a:pPr marL="800100" lvl="1" indent="-342900" algn="l">
              <a:buFontTx/>
              <a:buChar char="-"/>
            </a:pPr>
            <a:r>
              <a:rPr lang="es-ES" dirty="0" smtClean="0"/>
              <a:t>CRA Los Almendros.</a:t>
            </a:r>
          </a:p>
          <a:p>
            <a:pPr marL="800100" lvl="1" indent="-342900" algn="l">
              <a:buFontTx/>
              <a:buChar char="-"/>
            </a:pPr>
            <a:r>
              <a:rPr lang="es-ES" dirty="0" smtClean="0"/>
              <a:t>CEIP Nuestra Señora de la Piedad.</a:t>
            </a:r>
          </a:p>
          <a:p>
            <a:pPr marL="342900" indent="-342900" algn="l">
              <a:buFontTx/>
              <a:buChar char="-"/>
            </a:pPr>
            <a:r>
              <a:rPr lang="es-ES" b="1" u="sng" dirty="0" smtClean="0"/>
              <a:t>Metodologías para la enseñanza de la lengua inglesa: </a:t>
            </a:r>
          </a:p>
          <a:p>
            <a:pPr marL="800100" lvl="1" indent="-342900" algn="l">
              <a:buFontTx/>
              <a:buChar char="-"/>
            </a:pPr>
            <a:r>
              <a:rPr lang="es-ES" dirty="0" smtClean="0"/>
              <a:t>IES Peñalba.</a:t>
            </a:r>
          </a:p>
          <a:p>
            <a:pPr marL="342900" indent="-342900" algn="l">
              <a:buFontTx/>
              <a:buChar char="-"/>
            </a:pPr>
            <a:endParaRPr lang="es-ES" dirty="0" smtClean="0"/>
          </a:p>
        </p:txBody>
      </p:sp>
      <p:sp>
        <p:nvSpPr>
          <p:cNvPr id="3" name="Rectángulo 2"/>
          <p:cNvSpPr/>
          <p:nvPr/>
        </p:nvSpPr>
        <p:spPr>
          <a:xfrm>
            <a:off x="9315450" y="1663700"/>
            <a:ext cx="1762125" cy="8763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smtClean="0"/>
              <a:t>11 días</a:t>
            </a:r>
            <a:endParaRPr lang="es-ES" dirty="0"/>
          </a:p>
        </p:txBody>
      </p:sp>
      <p:sp>
        <p:nvSpPr>
          <p:cNvPr id="7" name="Rectángulo 6"/>
          <p:cNvSpPr/>
          <p:nvPr/>
        </p:nvSpPr>
        <p:spPr>
          <a:xfrm>
            <a:off x="8041004" y="3139122"/>
            <a:ext cx="3152773" cy="19814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s-ES" dirty="0" smtClean="0">
                <a:ln w="0"/>
                <a:solidFill>
                  <a:schemeClr val="tx1"/>
                </a:solidFill>
                <a:effectLst>
                  <a:outerShdw blurRad="38100" dist="19050" dir="2700000" algn="tl" rotWithShape="0">
                    <a:schemeClr val="dk1">
                      <a:alpha val="40000"/>
                    </a:schemeClr>
                  </a:outerShdw>
                </a:effectLst>
              </a:rPr>
              <a:t>+Curso: 700 euros</a:t>
            </a:r>
          </a:p>
          <a:p>
            <a:pPr algn="r"/>
            <a:r>
              <a:rPr lang="es-ES" dirty="0" smtClean="0">
                <a:ln w="0"/>
                <a:solidFill>
                  <a:schemeClr val="tx1"/>
                </a:solidFill>
                <a:effectLst>
                  <a:outerShdw blurRad="38100" dist="19050" dir="2700000" algn="tl" rotWithShape="0">
                    <a:schemeClr val="dk1">
                      <a:alpha val="40000"/>
                    </a:schemeClr>
                  </a:outerShdw>
                </a:effectLst>
              </a:rPr>
              <a:t>+Viaje: 275 euros</a:t>
            </a:r>
          </a:p>
          <a:p>
            <a:pPr algn="r"/>
            <a:r>
              <a:rPr lang="es-ES" dirty="0" smtClean="0">
                <a:ln w="0"/>
                <a:solidFill>
                  <a:schemeClr val="tx1"/>
                </a:solidFill>
                <a:effectLst>
                  <a:outerShdw blurRad="38100" dist="19050" dir="2700000" algn="tl" rotWithShape="0">
                    <a:schemeClr val="dk1">
                      <a:alpha val="40000"/>
                    </a:schemeClr>
                  </a:outerShdw>
                </a:effectLst>
              </a:rPr>
              <a:t>+Apoyo individual: 1144 euros </a:t>
            </a:r>
            <a:endParaRPr lang="es-ES" dirty="0">
              <a:ln w="0"/>
              <a:solidFill>
                <a:schemeClr val="tx1"/>
              </a:solidFill>
              <a:effectLst>
                <a:outerShdw blurRad="38100" dist="19050" dir="2700000" algn="tl" rotWithShape="0">
                  <a:schemeClr val="dk1">
                    <a:alpha val="40000"/>
                  </a:schemeClr>
                </a:outerShdw>
              </a:effectLst>
            </a:endParaRPr>
          </a:p>
        </p:txBody>
      </p:sp>
      <p:sp>
        <p:nvSpPr>
          <p:cNvPr id="6" name="Rectángulo 5"/>
          <p:cNvSpPr/>
          <p:nvPr/>
        </p:nvSpPr>
        <p:spPr>
          <a:xfrm>
            <a:off x="9499560" y="5468873"/>
            <a:ext cx="1762125" cy="8763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ln w="0"/>
                <a:solidFill>
                  <a:schemeClr val="tx1"/>
                </a:solidFill>
                <a:effectLst>
                  <a:outerShdw blurRad="38100" dist="19050" dir="2700000" algn="tl" rotWithShape="0">
                    <a:schemeClr val="dk1">
                      <a:alpha val="40000"/>
                    </a:schemeClr>
                  </a:outerShdw>
                </a:effectLst>
              </a:rPr>
              <a:t>2.119 EUROS</a:t>
            </a:r>
            <a:endParaRPr lang="es-ES" dirty="0">
              <a:ln w="0"/>
              <a:solidFill>
                <a:schemeClr val="tx1"/>
              </a:solidFill>
              <a:effectLst>
                <a:outerShdw blurRad="38100" dist="19050" dir="2700000" algn="tl" rotWithShape="0">
                  <a:schemeClr val="dk1">
                    <a:alpha val="40000"/>
                  </a:schemeClr>
                </a:outerShdw>
              </a:effectLst>
            </a:endParaRPr>
          </a:p>
        </p:txBody>
      </p:sp>
      <p:pic>
        <p:nvPicPr>
          <p:cNvPr id="8" name="Picture 2" descr="http://sepie.es/doc/comunicacion/logos/cofinanciado_derech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843537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0"/>
            <a:ext cx="12639853" cy="6858000"/>
          </a:xfrm>
          <a:prstGeom prst="rect">
            <a:avLst/>
          </a:prstGeom>
        </p:spPr>
      </p:pic>
      <p:sp>
        <p:nvSpPr>
          <p:cNvPr id="2" name="Título 1"/>
          <p:cNvSpPr>
            <a:spLocks noGrp="1"/>
          </p:cNvSpPr>
          <p:nvPr>
            <p:ph type="ctrTitle"/>
          </p:nvPr>
        </p:nvSpPr>
        <p:spPr>
          <a:xfrm>
            <a:off x="1428750" y="738981"/>
            <a:ext cx="9144000" cy="1062038"/>
          </a:xfrm>
        </p:spPr>
        <p:txBody>
          <a:bodyPr>
            <a:normAutofit/>
          </a:bodyPr>
          <a:lstStyle/>
          <a:p>
            <a:r>
              <a:rPr lang="es-ES" b="1" dirty="0" smtClean="0"/>
              <a:t>Irlanda, 11 movilidades</a:t>
            </a:r>
            <a:endParaRPr lang="es-ES" b="1" dirty="0"/>
          </a:p>
        </p:txBody>
      </p:sp>
      <p:sp>
        <p:nvSpPr>
          <p:cNvPr id="5" name="Subtítulo 4"/>
          <p:cNvSpPr>
            <a:spLocks noGrp="1"/>
          </p:cNvSpPr>
          <p:nvPr>
            <p:ph type="subTitle" idx="1"/>
          </p:nvPr>
        </p:nvSpPr>
        <p:spPr>
          <a:xfrm>
            <a:off x="778003" y="1848930"/>
            <a:ext cx="9963150" cy="4648199"/>
          </a:xfrm>
        </p:spPr>
        <p:style>
          <a:lnRef idx="2">
            <a:schemeClr val="accent1"/>
          </a:lnRef>
          <a:fillRef idx="1">
            <a:schemeClr val="lt1"/>
          </a:fillRef>
          <a:effectRef idx="0">
            <a:schemeClr val="accent1"/>
          </a:effectRef>
          <a:fontRef idx="minor">
            <a:schemeClr val="dk1"/>
          </a:fontRef>
        </p:style>
        <p:txBody>
          <a:bodyPr>
            <a:normAutofit/>
          </a:bodyPr>
          <a:lstStyle/>
          <a:p>
            <a:pPr marL="342900" indent="-342900" algn="l">
              <a:buFontTx/>
              <a:buChar char="-"/>
            </a:pPr>
            <a:r>
              <a:rPr lang="es-ES" b="1" u="sng" dirty="0" smtClean="0"/>
              <a:t>Content </a:t>
            </a:r>
            <a:r>
              <a:rPr lang="es-ES" b="1" u="sng" dirty="0" err="1" smtClean="0"/>
              <a:t>Language</a:t>
            </a:r>
            <a:r>
              <a:rPr lang="es-ES" b="1" u="sng" dirty="0" smtClean="0"/>
              <a:t> </a:t>
            </a:r>
            <a:r>
              <a:rPr lang="es-ES" b="1" u="sng" dirty="0" err="1" smtClean="0"/>
              <a:t>Integrated</a:t>
            </a:r>
            <a:r>
              <a:rPr lang="es-ES" b="1" u="sng" dirty="0" smtClean="0"/>
              <a:t> </a:t>
            </a:r>
            <a:r>
              <a:rPr lang="es-ES" b="1" u="sng" dirty="0" err="1" smtClean="0"/>
              <a:t>Learning</a:t>
            </a:r>
            <a:r>
              <a:rPr lang="es-ES" b="1" u="sng" dirty="0" smtClean="0"/>
              <a:t>: </a:t>
            </a:r>
          </a:p>
          <a:p>
            <a:pPr marL="800100" lvl="1" indent="-342900" algn="l">
              <a:buFontTx/>
              <a:buChar char="-"/>
            </a:pPr>
            <a:r>
              <a:rPr lang="es-ES" dirty="0" smtClean="0"/>
              <a:t>CEIP San Julián.</a:t>
            </a:r>
          </a:p>
          <a:p>
            <a:pPr marL="800100" lvl="1" indent="-342900" algn="l">
              <a:buFontTx/>
              <a:buChar char="-"/>
            </a:pPr>
            <a:r>
              <a:rPr lang="es-ES" dirty="0" smtClean="0"/>
              <a:t>CRA </a:t>
            </a:r>
            <a:r>
              <a:rPr lang="es-ES" dirty="0" err="1" smtClean="0"/>
              <a:t>Segóbriga</a:t>
            </a:r>
            <a:r>
              <a:rPr lang="es-ES" dirty="0"/>
              <a:t>.</a:t>
            </a:r>
            <a:r>
              <a:rPr lang="es-ES" dirty="0" smtClean="0"/>
              <a:t> </a:t>
            </a:r>
          </a:p>
          <a:p>
            <a:pPr marL="800100" lvl="1" indent="-342900" algn="l">
              <a:buFontTx/>
              <a:buChar char="-"/>
            </a:pPr>
            <a:r>
              <a:rPr lang="es-ES" dirty="0" smtClean="0"/>
              <a:t>CRA Los Almendros.</a:t>
            </a:r>
          </a:p>
          <a:p>
            <a:pPr marL="342900" indent="-342900" algn="l">
              <a:buFontTx/>
              <a:buChar char="-"/>
            </a:pPr>
            <a:r>
              <a:rPr lang="es-ES" b="1" u="sng" dirty="0" smtClean="0"/>
              <a:t>Perfeccionamiento Lingüístico: </a:t>
            </a:r>
          </a:p>
          <a:p>
            <a:pPr marL="800100" lvl="1" indent="-342900" algn="l">
              <a:buFontTx/>
              <a:buChar char="-"/>
            </a:pPr>
            <a:r>
              <a:rPr lang="es-ES" dirty="0" smtClean="0"/>
              <a:t>CEIP San Julián (nivel B1).</a:t>
            </a:r>
          </a:p>
          <a:p>
            <a:pPr marL="800100" lvl="1" indent="-342900" algn="l">
              <a:buFontTx/>
              <a:buChar char="-"/>
            </a:pPr>
            <a:r>
              <a:rPr lang="es-ES" dirty="0" smtClean="0"/>
              <a:t>CEIP San Fulgencio (nivel B2). </a:t>
            </a:r>
          </a:p>
          <a:p>
            <a:pPr marL="342900" indent="-342900" algn="l">
              <a:buFontTx/>
              <a:buChar char="-"/>
            </a:pPr>
            <a:r>
              <a:rPr lang="es-ES" b="1" u="sng" dirty="0" smtClean="0"/>
              <a:t>Atención a la diversidad</a:t>
            </a:r>
            <a:r>
              <a:rPr lang="es-ES" b="1" dirty="0" smtClean="0"/>
              <a:t>: </a:t>
            </a:r>
          </a:p>
          <a:p>
            <a:pPr marL="800100" lvl="1" indent="-342900" algn="l">
              <a:buFontTx/>
              <a:buChar char="-"/>
            </a:pPr>
            <a:r>
              <a:rPr lang="es-ES" dirty="0" smtClean="0"/>
              <a:t>IES Don Manuel</a:t>
            </a:r>
          </a:p>
          <a:p>
            <a:pPr marL="800100" lvl="1" indent="-342900" algn="l">
              <a:buFontTx/>
              <a:buChar char="-"/>
            </a:pPr>
            <a:r>
              <a:rPr lang="es-ES" dirty="0" smtClean="0"/>
              <a:t>IES Alonso de Orozco.</a:t>
            </a:r>
          </a:p>
          <a:p>
            <a:pPr marL="342900" indent="-342900" algn="l">
              <a:buFontTx/>
              <a:buChar char="-"/>
            </a:pPr>
            <a:r>
              <a:rPr lang="es-ES" b="1" u="sng" dirty="0" smtClean="0"/>
              <a:t>Metodologías Activas</a:t>
            </a:r>
            <a:r>
              <a:rPr lang="es-ES" b="1" dirty="0" smtClean="0"/>
              <a:t>: </a:t>
            </a:r>
          </a:p>
          <a:p>
            <a:pPr marL="800100" lvl="1" indent="-342900" algn="l">
              <a:buFontTx/>
              <a:buChar char="-"/>
            </a:pPr>
            <a:r>
              <a:rPr lang="es-ES" dirty="0" smtClean="0"/>
              <a:t>IES San Juan del Castillo.</a:t>
            </a:r>
          </a:p>
          <a:p>
            <a:pPr marL="342900" indent="-342900" algn="l">
              <a:buFontTx/>
              <a:buChar char="-"/>
            </a:pPr>
            <a:endParaRPr lang="es-ES" dirty="0" smtClean="0"/>
          </a:p>
        </p:txBody>
      </p:sp>
      <p:sp>
        <p:nvSpPr>
          <p:cNvPr id="3" name="Rectángulo 2"/>
          <p:cNvSpPr/>
          <p:nvPr/>
        </p:nvSpPr>
        <p:spPr>
          <a:xfrm>
            <a:off x="9315450" y="1663700"/>
            <a:ext cx="1762125" cy="8763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smtClean="0"/>
              <a:t>11 días</a:t>
            </a:r>
            <a:endParaRPr lang="es-ES" dirty="0"/>
          </a:p>
        </p:txBody>
      </p:sp>
      <p:sp>
        <p:nvSpPr>
          <p:cNvPr id="6" name="Rectángulo 5"/>
          <p:cNvSpPr/>
          <p:nvPr/>
        </p:nvSpPr>
        <p:spPr>
          <a:xfrm>
            <a:off x="9315449" y="5481892"/>
            <a:ext cx="1762125" cy="8763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ln w="0"/>
                <a:solidFill>
                  <a:schemeClr val="tx1"/>
                </a:solidFill>
                <a:effectLst>
                  <a:outerShdw blurRad="38100" dist="19050" dir="2700000" algn="tl" rotWithShape="0">
                    <a:schemeClr val="dk1">
                      <a:alpha val="40000"/>
                    </a:schemeClr>
                  </a:outerShdw>
                </a:effectLst>
              </a:rPr>
              <a:t>2.119 EUROS</a:t>
            </a:r>
            <a:endParaRPr lang="es-ES" dirty="0">
              <a:ln w="0"/>
              <a:solidFill>
                <a:schemeClr val="tx1"/>
              </a:solidFill>
              <a:effectLst>
                <a:outerShdw blurRad="38100" dist="19050" dir="2700000" algn="tl" rotWithShape="0">
                  <a:schemeClr val="dk1">
                    <a:alpha val="40000"/>
                  </a:schemeClr>
                </a:outerShdw>
              </a:effectLst>
            </a:endParaRPr>
          </a:p>
        </p:txBody>
      </p:sp>
      <p:sp>
        <p:nvSpPr>
          <p:cNvPr id="7" name="Rectángulo 6"/>
          <p:cNvSpPr/>
          <p:nvPr/>
        </p:nvSpPr>
        <p:spPr>
          <a:xfrm>
            <a:off x="7924802" y="3037332"/>
            <a:ext cx="3152773" cy="19814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s-ES" dirty="0" smtClean="0">
                <a:ln w="0"/>
                <a:solidFill>
                  <a:schemeClr val="tx1"/>
                </a:solidFill>
                <a:effectLst>
                  <a:outerShdw blurRad="38100" dist="19050" dir="2700000" algn="tl" rotWithShape="0">
                    <a:schemeClr val="dk1">
                      <a:alpha val="40000"/>
                    </a:schemeClr>
                  </a:outerShdw>
                </a:effectLst>
              </a:rPr>
              <a:t>+Curso: 700 euros</a:t>
            </a:r>
          </a:p>
          <a:p>
            <a:pPr algn="r"/>
            <a:r>
              <a:rPr lang="es-ES" dirty="0" smtClean="0">
                <a:ln w="0"/>
                <a:solidFill>
                  <a:schemeClr val="tx1"/>
                </a:solidFill>
                <a:effectLst>
                  <a:outerShdw blurRad="38100" dist="19050" dir="2700000" algn="tl" rotWithShape="0">
                    <a:schemeClr val="dk1">
                      <a:alpha val="40000"/>
                    </a:schemeClr>
                  </a:outerShdw>
                </a:effectLst>
              </a:rPr>
              <a:t>+Viaje: 275 euros</a:t>
            </a:r>
          </a:p>
          <a:p>
            <a:pPr algn="r"/>
            <a:r>
              <a:rPr lang="es-ES" dirty="0" smtClean="0">
                <a:ln w="0"/>
                <a:solidFill>
                  <a:schemeClr val="tx1"/>
                </a:solidFill>
                <a:effectLst>
                  <a:outerShdw blurRad="38100" dist="19050" dir="2700000" algn="tl" rotWithShape="0">
                    <a:schemeClr val="dk1">
                      <a:alpha val="40000"/>
                    </a:schemeClr>
                  </a:outerShdw>
                </a:effectLst>
              </a:rPr>
              <a:t>+Apoyo individual: 1144 euros </a:t>
            </a:r>
            <a:endParaRPr lang="es-ES" dirty="0">
              <a:ln w="0"/>
              <a:solidFill>
                <a:schemeClr val="tx1"/>
              </a:solidFill>
              <a:effectLst>
                <a:outerShdw blurRad="38100" dist="19050" dir="2700000" algn="tl" rotWithShape="0">
                  <a:schemeClr val="dk1">
                    <a:alpha val="40000"/>
                  </a:schemeClr>
                </a:outerShdw>
              </a:effectLst>
            </a:endParaRPr>
          </a:p>
        </p:txBody>
      </p:sp>
      <p:pic>
        <p:nvPicPr>
          <p:cNvPr id="8" name="Picture 2" descr="http://sepie.es/doc/comunicacion/logos/cofinanciado_derech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874" y="218859"/>
            <a:ext cx="2473325" cy="565583"/>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87" y="92830"/>
            <a:ext cx="1267519" cy="817639"/>
          </a:xfrm>
          <a:prstGeom prst="rect">
            <a:avLst/>
          </a:prstGeom>
        </p:spPr>
      </p:pic>
    </p:spTree>
    <p:extLst>
      <p:ext uri="{BB962C8B-B14F-4D97-AF65-F5344CB8AC3E}">
        <p14:creationId xmlns:p14="http://schemas.microsoft.com/office/powerpoint/2010/main" val="404975965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3240</Words>
  <Application>Microsoft Office PowerPoint</Application>
  <PresentationFormat>Panorámica</PresentationFormat>
  <Paragraphs>409</Paragraphs>
  <Slides>49</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49</vt:i4>
      </vt:variant>
    </vt:vector>
  </HeadingPairs>
  <TitlesOfParts>
    <vt:vector size="56" baseType="lpstr">
      <vt:lpstr>Arial</vt:lpstr>
      <vt:lpstr>Calibri</vt:lpstr>
      <vt:lpstr>Calibri Light</vt:lpstr>
      <vt:lpstr>Symbol</vt:lpstr>
      <vt:lpstr>Times New Roman</vt:lpstr>
      <vt:lpstr>Wingdings</vt:lpstr>
      <vt:lpstr>Tema de Office</vt:lpstr>
      <vt:lpstr>  e+Lazos: Otra mirada hacia la enseñanza bilingüe  I Erasmus+ General Meeting: Ready, Steady, Go.</vt:lpstr>
      <vt:lpstr>Presentación de PowerPoint</vt:lpstr>
      <vt:lpstr>Presentación de PowerPoint</vt:lpstr>
      <vt:lpstr>Presentación de PowerPoint</vt:lpstr>
      <vt:lpstr>1. Necesidades comunes a todos los centros </vt:lpstr>
      <vt:lpstr>  2. Objetivos</vt:lpstr>
      <vt:lpstr>3. Actividades de movilidad 70 </vt:lpstr>
      <vt:lpstr>Reino Unido, 11 movilidades</vt:lpstr>
      <vt:lpstr>Irlanda, 11 movilidades</vt:lpstr>
      <vt:lpstr>Bélgica, 8 movilidades</vt:lpstr>
      <vt:lpstr>Finlandia 13</vt:lpstr>
      <vt:lpstr>Bélgica, 3 movilidades:</vt:lpstr>
      <vt:lpstr>Chipre, 2 movilidades:  </vt:lpstr>
      <vt:lpstr>Eslovenia, 4 movilidades:</vt:lpstr>
      <vt:lpstr>Italia, 5 movilidades:</vt:lpstr>
      <vt:lpstr>Polonia, 2 movilidades:</vt:lpstr>
      <vt:lpstr>Grecia, 3 movilidades:</vt:lpstr>
      <vt:lpstr>Reino Unido, 5 movilidades:</vt:lpstr>
      <vt:lpstr>Francia, 3 movilidades:</vt:lpstr>
      <vt:lpstr> Convocatoria cursos y periodos de observación  </vt:lpstr>
      <vt:lpstr>4. Proyecto “eTwinning Ties”</vt:lpstr>
      <vt:lpstr>5. Integración de los aprendizajes en el desarrollo estratégico de cada miembro</vt:lpstr>
      <vt:lpstr>CEIP San Julián </vt:lpstr>
      <vt:lpstr>CEIP Virgen de la Paz, CEIP San Fulgencio y CEIP Nuestra Señora de la Piedad</vt:lpstr>
      <vt:lpstr>CRA Segóbriga</vt:lpstr>
      <vt:lpstr>CRA Los Almendros </vt:lpstr>
      <vt:lpstr>IES Don Manuel y IES  San Juan del Castillo</vt:lpstr>
      <vt:lpstr>IES Peñalba y IES Alonso de Orozco</vt:lpstr>
      <vt:lpstr>6. Presupuesto </vt:lpstr>
      <vt:lpstr> 7. Comisiones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Jccm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e+Lazos: Otra mirada hacia la enseñanza bilingüe</dc:title>
  <dc:creator>mmpr41 MARIA JESUS Parra Romero tfno:9252 67514</dc:creator>
  <cp:lastModifiedBy>MARIA JESUS PARRA ROMERO</cp:lastModifiedBy>
  <cp:revision>51</cp:revision>
  <cp:lastPrinted>2017-05-29T21:32:57Z</cp:lastPrinted>
  <dcterms:created xsi:type="dcterms:W3CDTF">2017-05-25T10:41:33Z</dcterms:created>
  <dcterms:modified xsi:type="dcterms:W3CDTF">2019-07-24T11:37:29Z</dcterms:modified>
</cp:coreProperties>
</file>