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3" r:id="rId4"/>
    <p:sldId id="281" r:id="rId5"/>
    <p:sldId id="257" r:id="rId6"/>
    <p:sldId id="333" r:id="rId7"/>
    <p:sldId id="332" r:id="rId8"/>
    <p:sldId id="335" r:id="rId9"/>
    <p:sldId id="334" r:id="rId10"/>
    <p:sldId id="321" r:id="rId11"/>
    <p:sldId id="322" r:id="rId12"/>
    <p:sldId id="339" r:id="rId13"/>
    <p:sldId id="340" r:id="rId14"/>
    <p:sldId id="341" r:id="rId15"/>
    <p:sldId id="342" r:id="rId16"/>
    <p:sldId id="343" r:id="rId17"/>
    <p:sldId id="344" r:id="rId18"/>
    <p:sldId id="338" r:id="rId19"/>
    <p:sldId id="323" r:id="rId20"/>
    <p:sldId id="337" r:id="rId21"/>
    <p:sldId id="258" r:id="rId22"/>
    <p:sldId id="324" r:id="rId23"/>
    <p:sldId id="289" r:id="rId24"/>
    <p:sldId id="336" r:id="rId25"/>
    <p:sldId id="331" r:id="rId26"/>
    <p:sldId id="326" r:id="rId27"/>
    <p:sldId id="290" r:id="rId28"/>
    <p:sldId id="327" r:id="rId29"/>
    <p:sldId id="275" r:id="rId30"/>
    <p:sldId id="276" r:id="rId31"/>
    <p:sldId id="277" r:id="rId32"/>
    <p:sldId id="278" r:id="rId33"/>
    <p:sldId id="279" r:id="rId34"/>
    <p:sldId id="280" r:id="rId35"/>
    <p:sldId id="315" r:id="rId36"/>
    <p:sldId id="328" r:id="rId37"/>
    <p:sldId id="317" r:id="rId38"/>
    <p:sldId id="330" r:id="rId39"/>
    <p:sldId id="320" r:id="rId40"/>
    <p:sldId id="293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F9BF2-B352-42C3-B31F-E0E85A7149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0DC0D-66A0-4811-B987-CD3B227193C1}">
      <dgm:prSet phldrT="[Texto]" custT="1"/>
      <dgm:spPr/>
      <dgm:t>
        <a:bodyPr/>
        <a:lstStyle/>
        <a:p>
          <a:endParaRPr lang="es-ES" sz="1800" dirty="0"/>
        </a:p>
      </dgm:t>
    </dgm:pt>
    <dgm:pt modelId="{7CDFA739-B965-42C5-9D22-FB7BB938EBB6}" type="parTrans" cxnId="{C762160F-27FF-4FA3-97F4-91E8B6E2EDC0}">
      <dgm:prSet/>
      <dgm:spPr/>
      <dgm:t>
        <a:bodyPr/>
        <a:lstStyle/>
        <a:p>
          <a:endParaRPr lang="es-ES"/>
        </a:p>
      </dgm:t>
    </dgm:pt>
    <dgm:pt modelId="{D4260334-904F-496B-A013-63CF8FA28257}" type="sibTrans" cxnId="{C762160F-27FF-4FA3-97F4-91E8B6E2EDC0}">
      <dgm:prSet/>
      <dgm:spPr/>
      <dgm:t>
        <a:bodyPr/>
        <a:lstStyle/>
        <a:p>
          <a:endParaRPr lang="es-ES"/>
        </a:p>
      </dgm:t>
    </dgm:pt>
    <dgm:pt modelId="{C38F6DAD-67CA-4163-97AA-35B247794FBF}" type="pres">
      <dgm:prSet presAssocID="{660F9BF2-B352-42C3-B31F-E0E85A7149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0CE65A-A53F-477C-A822-B48F29DF8BFA}" type="pres">
      <dgm:prSet presAssocID="{15D0DC0D-66A0-4811-B987-CD3B227193C1}" presName="parentText" presStyleLbl="node1" presStyleIdx="0" presStyleCnt="1" custLinFactNeighborX="-11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62160F-27FF-4FA3-97F4-91E8B6E2EDC0}" srcId="{660F9BF2-B352-42C3-B31F-E0E85A714984}" destId="{15D0DC0D-66A0-4811-B987-CD3B227193C1}" srcOrd="0" destOrd="0" parTransId="{7CDFA739-B965-42C5-9D22-FB7BB938EBB6}" sibTransId="{D4260334-904F-496B-A013-63CF8FA28257}"/>
    <dgm:cxn modelId="{E1312A09-38E3-4FA1-978A-6E1CA4790701}" type="presOf" srcId="{660F9BF2-B352-42C3-B31F-E0E85A714984}" destId="{C38F6DAD-67CA-4163-97AA-35B247794FBF}" srcOrd="0" destOrd="0" presId="urn:microsoft.com/office/officeart/2005/8/layout/vList2"/>
    <dgm:cxn modelId="{AC5D32D3-A82C-40FE-BA7A-3C14F5D3C64C}" type="presOf" srcId="{15D0DC0D-66A0-4811-B987-CD3B227193C1}" destId="{C90CE65A-A53F-477C-A822-B48F29DF8BFA}" srcOrd="0" destOrd="0" presId="urn:microsoft.com/office/officeart/2005/8/layout/vList2"/>
    <dgm:cxn modelId="{6283B6F9-0C06-45B5-A284-CAB95DBA0566}" type="presParOf" srcId="{C38F6DAD-67CA-4163-97AA-35B247794FBF}" destId="{C90CE65A-A53F-477C-A822-B48F29DF8B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5. Documentación justificativa 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8AEE0F-2655-4252-A53A-C7F3A1EDD35C}" type="pres">
      <dgm:prSet presAssocID="{C4DFEBF0-7E3C-42E1-9BDA-F26CF9B4E266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C7427A-00FB-43EC-A21E-5F759AFB2988}" type="presOf" srcId="{2EDCF00F-B4A5-4903-A80D-4C04B28CEFFE}" destId="{AB77E519-5B0A-4245-A8DC-7AB9DDD3D8E9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4E1277FF-75E7-49E9-B1A3-9FABC9EE6FB3}" type="presOf" srcId="{C4DFEBF0-7E3C-42E1-9BDA-F26CF9B4E266}" destId="{148AEE0F-2655-4252-A53A-C7F3A1EDD35C}" srcOrd="0" destOrd="0" presId="urn:microsoft.com/office/officeart/2005/8/layout/pList1"/>
    <dgm:cxn modelId="{1FE70501-C04F-4E47-AB6C-152601826EC4}" type="presParOf" srcId="{AB77E519-5B0A-4245-A8DC-7AB9DDD3D8E9}" destId="{51B7E282-AD93-47FA-BB1C-E232FC0D63A3}" srcOrd="0" destOrd="0" presId="urn:microsoft.com/office/officeart/2005/8/layout/pList1"/>
    <dgm:cxn modelId="{53B45E0D-10CD-47DD-B3F8-E6DBB4233AB5}" type="presParOf" srcId="{51B7E282-AD93-47FA-BB1C-E232FC0D63A3}" destId="{FD2D4A61-7CB0-4247-984C-539094DA779E}" srcOrd="0" destOrd="0" presId="urn:microsoft.com/office/officeart/2005/8/layout/pList1"/>
    <dgm:cxn modelId="{B16837B5-4732-4B05-B1E6-675F478A8D40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9. Ruegos y preguntas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48AEE0F-2655-4252-A53A-C7F3A1EDD35C}" type="pres">
      <dgm:prSet presAssocID="{C4DFEBF0-7E3C-42E1-9BDA-F26CF9B4E266}" presName="textRect" presStyleLbl="revTx" presStyleIdx="0" presStyleCnt="1" custScaleX="158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C6F721-3EFC-4C97-90F7-5A8E7E0C1A80}" type="presOf" srcId="{C4DFEBF0-7E3C-42E1-9BDA-F26CF9B4E266}" destId="{148AEE0F-2655-4252-A53A-C7F3A1EDD35C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74F8FBD8-890C-436D-98A9-B76587E9EE4E}" type="presOf" srcId="{2EDCF00F-B4A5-4903-A80D-4C04B28CEFFE}" destId="{AB77E519-5B0A-4245-A8DC-7AB9DDD3D8E9}" srcOrd="0" destOrd="0" presId="urn:microsoft.com/office/officeart/2005/8/layout/pList1"/>
    <dgm:cxn modelId="{F5FD6264-F92A-4204-A9E5-F5FBB36C7F54}" type="presParOf" srcId="{AB77E519-5B0A-4245-A8DC-7AB9DDD3D8E9}" destId="{51B7E282-AD93-47FA-BB1C-E232FC0D63A3}" srcOrd="0" destOrd="0" presId="urn:microsoft.com/office/officeart/2005/8/layout/pList1"/>
    <dgm:cxn modelId="{4C5F53B3-30A1-4FE8-AE9A-916AFC23FAD0}" type="presParOf" srcId="{51B7E282-AD93-47FA-BB1C-E232FC0D63A3}" destId="{FD2D4A61-7CB0-4247-984C-539094DA779E}" srcOrd="0" destOrd="0" presId="urn:microsoft.com/office/officeart/2005/8/layout/pList1"/>
    <dgm:cxn modelId="{A10707FE-F691-4A9F-B8F5-B57E1982E667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Compromisos </a:t>
          </a:r>
          <a:r>
            <a:rPr lang="es-ES" sz="6000" b="1" dirty="0" smtClean="0"/>
            <a:t>de los participantes 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8AEE0F-2655-4252-A53A-C7F3A1EDD35C}" type="pres">
      <dgm:prSet presAssocID="{C4DFEBF0-7E3C-42E1-9BDA-F26CF9B4E266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E65A524D-E141-4AD2-90FE-27986A0AAF9B}" type="presOf" srcId="{2EDCF00F-B4A5-4903-A80D-4C04B28CEFFE}" destId="{AB77E519-5B0A-4245-A8DC-7AB9DDD3D8E9}" srcOrd="0" destOrd="0" presId="urn:microsoft.com/office/officeart/2005/8/layout/pList1"/>
    <dgm:cxn modelId="{4D4A2CE9-0DA7-497C-B591-762C4385CA45}" type="presOf" srcId="{C4DFEBF0-7E3C-42E1-9BDA-F26CF9B4E266}" destId="{148AEE0F-2655-4252-A53A-C7F3A1EDD35C}" srcOrd="0" destOrd="0" presId="urn:microsoft.com/office/officeart/2005/8/layout/pList1"/>
    <dgm:cxn modelId="{26D58B9D-D12C-41F3-A416-9450CE3E0DB3}" type="presParOf" srcId="{AB77E519-5B0A-4245-A8DC-7AB9DDD3D8E9}" destId="{51B7E282-AD93-47FA-BB1C-E232FC0D63A3}" srcOrd="0" destOrd="0" presId="urn:microsoft.com/office/officeart/2005/8/layout/pList1"/>
    <dgm:cxn modelId="{027EBC51-1F9C-458B-8BB8-0500116923B4}" type="presParOf" srcId="{51B7E282-AD93-47FA-BB1C-E232FC0D63A3}" destId="{FD2D4A61-7CB0-4247-984C-539094DA779E}" srcOrd="0" destOrd="0" presId="urn:microsoft.com/office/officeart/2005/8/layout/pList1"/>
    <dgm:cxn modelId="{B263C84C-0033-4DB4-97C0-46A21AB16260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Integración </a:t>
          </a:r>
          <a:r>
            <a:rPr lang="es-ES" sz="6000" b="1" dirty="0" smtClean="0"/>
            <a:t>de los aprendizajes en el centro educativo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48AEE0F-2655-4252-A53A-C7F3A1EDD35C}" type="pres">
      <dgm:prSet presAssocID="{C4DFEBF0-7E3C-42E1-9BDA-F26CF9B4E266}" presName="textRect" presStyleLbl="revTx" presStyleIdx="0" presStyleCnt="1" custScaleX="2040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BAD717-F5D2-47E7-A528-DDEAD2DE1FF8}" type="presOf" srcId="{C4DFEBF0-7E3C-42E1-9BDA-F26CF9B4E266}" destId="{148AEE0F-2655-4252-A53A-C7F3A1EDD35C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87AC4584-565C-492A-998A-551F69764298}" type="presOf" srcId="{2EDCF00F-B4A5-4903-A80D-4C04B28CEFFE}" destId="{AB77E519-5B0A-4245-A8DC-7AB9DDD3D8E9}" srcOrd="0" destOrd="0" presId="urn:microsoft.com/office/officeart/2005/8/layout/pList1"/>
    <dgm:cxn modelId="{9350C8B4-7E36-4A26-887A-0687BA1F256D}" type="presParOf" srcId="{AB77E519-5B0A-4245-A8DC-7AB9DDD3D8E9}" destId="{51B7E282-AD93-47FA-BB1C-E232FC0D63A3}" srcOrd="0" destOrd="0" presId="urn:microsoft.com/office/officeart/2005/8/layout/pList1"/>
    <dgm:cxn modelId="{8237BC1A-039C-4B0B-8827-4A4FF5594E3C}" type="presParOf" srcId="{51B7E282-AD93-47FA-BB1C-E232FC0D63A3}" destId="{FD2D4A61-7CB0-4247-984C-539094DA779E}" srcOrd="0" destOrd="0" presId="urn:microsoft.com/office/officeart/2005/8/layout/pList1"/>
    <dgm:cxn modelId="{7A0867C3-B239-4631-BF66-A37D3181FD2D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¿</a:t>
          </a:r>
          <a:r>
            <a:rPr lang="es-ES" sz="6000" b="1" dirty="0" smtClean="0"/>
            <a:t>Qué nos queda por hacer?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48AEE0F-2655-4252-A53A-C7F3A1EDD35C}" type="pres">
      <dgm:prSet presAssocID="{C4DFEBF0-7E3C-42E1-9BDA-F26CF9B4E266}" presName="textRect" presStyleLbl="revTx" presStyleIdx="0" presStyleCnt="1" custScaleX="1585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B0D239C2-A9C5-49F6-B088-C057CE988659}" type="presOf" srcId="{2EDCF00F-B4A5-4903-A80D-4C04B28CEFFE}" destId="{AB77E519-5B0A-4245-A8DC-7AB9DDD3D8E9}" srcOrd="0" destOrd="0" presId="urn:microsoft.com/office/officeart/2005/8/layout/pList1"/>
    <dgm:cxn modelId="{42C5B80D-80B7-4FB3-AF15-989B99227F35}" type="presOf" srcId="{C4DFEBF0-7E3C-42E1-9BDA-F26CF9B4E266}" destId="{148AEE0F-2655-4252-A53A-C7F3A1EDD35C}" srcOrd="0" destOrd="0" presId="urn:microsoft.com/office/officeart/2005/8/layout/pList1"/>
    <dgm:cxn modelId="{17FC2DAF-13A9-44AF-8871-4F4C80F3B071}" type="presParOf" srcId="{AB77E519-5B0A-4245-A8DC-7AB9DDD3D8E9}" destId="{51B7E282-AD93-47FA-BB1C-E232FC0D63A3}" srcOrd="0" destOrd="0" presId="urn:microsoft.com/office/officeart/2005/8/layout/pList1"/>
    <dgm:cxn modelId="{267FC0C1-83CC-46BB-BB43-5C0EF448B9CF}" type="presParOf" srcId="{51B7E282-AD93-47FA-BB1C-E232FC0D63A3}" destId="{FD2D4A61-7CB0-4247-984C-539094DA779E}" srcOrd="0" destOrd="0" presId="urn:microsoft.com/office/officeart/2005/8/layout/pList1"/>
    <dgm:cxn modelId="{347B85DA-92B5-476F-A858-7A63473B692D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BBEBCE-61E4-435A-AFAD-56970AC849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86AFC6E-38A7-44A5-B230-0ED495765F5B}">
      <dgm:prSet phldrT="[Texto]"/>
      <dgm:spPr/>
      <dgm:t>
        <a:bodyPr/>
        <a:lstStyle/>
        <a:p>
          <a:r>
            <a:rPr lang="es-ES" b="1" u="sng" dirty="0" smtClean="0"/>
            <a:t>Proyecto eTwinning</a:t>
          </a:r>
          <a:endParaRPr lang="es-ES" b="1" u="sng" dirty="0"/>
        </a:p>
      </dgm:t>
    </dgm:pt>
    <dgm:pt modelId="{B42D508F-A518-4AB1-B66C-CB42AED901C6}" type="parTrans" cxnId="{089B4CAD-CFDE-4E0E-AF69-BD9D2F37D9C8}">
      <dgm:prSet/>
      <dgm:spPr/>
      <dgm:t>
        <a:bodyPr/>
        <a:lstStyle/>
        <a:p>
          <a:endParaRPr lang="es-ES"/>
        </a:p>
      </dgm:t>
    </dgm:pt>
    <dgm:pt modelId="{358DB512-0402-4A9B-807F-E1AF30176505}" type="sibTrans" cxnId="{089B4CAD-CFDE-4E0E-AF69-BD9D2F37D9C8}">
      <dgm:prSet/>
      <dgm:spPr/>
      <dgm:t>
        <a:bodyPr/>
        <a:lstStyle/>
        <a:p>
          <a:endParaRPr lang="es-ES"/>
        </a:p>
      </dgm:t>
    </dgm:pt>
    <dgm:pt modelId="{C9D70AE7-9CAD-49D7-8997-CB579F0F6373}">
      <dgm:prSet phldrT="[Texto]"/>
      <dgm:spPr/>
      <dgm:t>
        <a:bodyPr/>
        <a:lstStyle/>
        <a:p>
          <a:r>
            <a:rPr lang="es-ES" dirty="0" smtClean="0"/>
            <a:t>Dar difusión al </a:t>
          </a:r>
          <a:r>
            <a:rPr lang="es-ES" dirty="0" err="1" smtClean="0"/>
            <a:t>Twinspace</a:t>
          </a:r>
          <a:r>
            <a:rPr lang="es-ES" dirty="0" smtClean="0"/>
            <a:t> a alumnado y padres.</a:t>
          </a:r>
          <a:endParaRPr lang="es-ES" dirty="0"/>
        </a:p>
      </dgm:t>
    </dgm:pt>
    <dgm:pt modelId="{AF024156-FBDA-4436-B601-AEF9B28AB401}" type="parTrans" cxnId="{00281A30-A6F1-4775-A3CC-03EEA7528C9B}">
      <dgm:prSet/>
      <dgm:spPr/>
      <dgm:t>
        <a:bodyPr/>
        <a:lstStyle/>
        <a:p>
          <a:endParaRPr lang="es-ES"/>
        </a:p>
      </dgm:t>
    </dgm:pt>
    <dgm:pt modelId="{F385FE82-B60F-401E-9A90-CD0CAA450582}" type="sibTrans" cxnId="{00281A30-A6F1-4775-A3CC-03EEA7528C9B}">
      <dgm:prSet/>
      <dgm:spPr/>
      <dgm:t>
        <a:bodyPr/>
        <a:lstStyle/>
        <a:p>
          <a:endParaRPr lang="es-ES"/>
        </a:p>
      </dgm:t>
    </dgm:pt>
    <dgm:pt modelId="{3970D4DE-F13F-41C7-A34E-2E4DB471F76B}">
      <dgm:prSet phldrT="[Texto]"/>
      <dgm:spPr/>
      <dgm:t>
        <a:bodyPr/>
        <a:lstStyle/>
        <a:p>
          <a:r>
            <a:rPr lang="es-ES" dirty="0" smtClean="0"/>
            <a:t>Escribir en el diario del proyecto</a:t>
          </a:r>
          <a:endParaRPr lang="es-ES" dirty="0"/>
        </a:p>
      </dgm:t>
    </dgm:pt>
    <dgm:pt modelId="{D477A46A-65FF-49BB-8381-3BB89325084B}" type="parTrans" cxnId="{F7E29AD0-169F-4226-9B91-9D1C5DC92274}">
      <dgm:prSet/>
      <dgm:spPr/>
      <dgm:t>
        <a:bodyPr/>
        <a:lstStyle/>
        <a:p>
          <a:endParaRPr lang="es-ES"/>
        </a:p>
      </dgm:t>
    </dgm:pt>
    <dgm:pt modelId="{78DFB971-DB66-44D2-B564-4A78F337B239}" type="sibTrans" cxnId="{F7E29AD0-169F-4226-9B91-9D1C5DC92274}">
      <dgm:prSet/>
      <dgm:spPr/>
      <dgm:t>
        <a:bodyPr/>
        <a:lstStyle/>
        <a:p>
          <a:endParaRPr lang="es-ES"/>
        </a:p>
      </dgm:t>
    </dgm:pt>
    <dgm:pt modelId="{2E298B37-0101-4101-BDD8-DAB423C6ED2C}">
      <dgm:prSet phldrT="[Texto]"/>
      <dgm:spPr/>
      <dgm:t>
        <a:bodyPr/>
        <a:lstStyle/>
        <a:p>
          <a:r>
            <a:rPr lang="es-ES" b="1" u="sng" dirty="0" smtClean="0"/>
            <a:t>Diseño de actividades colaborativas</a:t>
          </a:r>
          <a:r>
            <a:rPr lang="es-ES" dirty="0" smtClean="0"/>
            <a:t>.</a:t>
          </a:r>
          <a:endParaRPr lang="es-ES" dirty="0"/>
        </a:p>
      </dgm:t>
    </dgm:pt>
    <dgm:pt modelId="{93F88604-6E69-459B-9823-300F0B808808}" type="parTrans" cxnId="{82E0CB39-8A17-4F83-A215-E228DF53D1C3}">
      <dgm:prSet/>
      <dgm:spPr/>
      <dgm:t>
        <a:bodyPr/>
        <a:lstStyle/>
        <a:p>
          <a:endParaRPr lang="es-ES"/>
        </a:p>
      </dgm:t>
    </dgm:pt>
    <dgm:pt modelId="{8735FD77-7531-4078-9386-8A5B4B413308}" type="sibTrans" cxnId="{82E0CB39-8A17-4F83-A215-E228DF53D1C3}">
      <dgm:prSet/>
      <dgm:spPr/>
      <dgm:t>
        <a:bodyPr/>
        <a:lstStyle/>
        <a:p>
          <a:endParaRPr lang="es-ES"/>
        </a:p>
      </dgm:t>
    </dgm:pt>
    <dgm:pt modelId="{07278F1F-F6EC-46E6-9D69-A5EBCF55F55A}">
      <dgm:prSet phldrT="[Texto]"/>
      <dgm:spPr/>
      <dgm:t>
        <a:bodyPr/>
        <a:lstStyle/>
        <a:p>
          <a:r>
            <a:rPr lang="es-ES" dirty="0" smtClean="0"/>
            <a:t>Invitarles al proyecto o hacer públicas las paginas. </a:t>
          </a:r>
          <a:endParaRPr lang="es-ES" dirty="0"/>
        </a:p>
      </dgm:t>
    </dgm:pt>
    <dgm:pt modelId="{06B541D2-C092-4CFE-A0D2-AC13E09C0A6B}" type="parTrans" cxnId="{5C21362F-6848-4CBF-8BEA-C638E6A36B60}">
      <dgm:prSet/>
      <dgm:spPr/>
      <dgm:t>
        <a:bodyPr/>
        <a:lstStyle/>
        <a:p>
          <a:endParaRPr lang="es-ES"/>
        </a:p>
      </dgm:t>
    </dgm:pt>
    <dgm:pt modelId="{64E46F8B-8307-404A-A344-962B4BA3737B}" type="sibTrans" cxnId="{5C21362F-6848-4CBF-8BEA-C638E6A36B60}">
      <dgm:prSet/>
      <dgm:spPr/>
      <dgm:t>
        <a:bodyPr/>
        <a:lstStyle/>
        <a:p>
          <a:endParaRPr lang="es-ES"/>
        </a:p>
      </dgm:t>
    </dgm:pt>
    <dgm:pt modelId="{7C59370C-C20F-41FE-B4CA-BF6913570888}">
      <dgm:prSet phldrT="[Texto]"/>
      <dgm:spPr/>
      <dgm:t>
        <a:bodyPr/>
        <a:lstStyle/>
        <a:p>
          <a:r>
            <a:rPr lang="es-ES" dirty="0" smtClean="0"/>
            <a:t>Completar página de movilidad.</a:t>
          </a:r>
          <a:endParaRPr lang="es-ES" dirty="0"/>
        </a:p>
      </dgm:t>
    </dgm:pt>
    <dgm:pt modelId="{6719EA21-F821-4C4A-AC87-8EB53705B74C}" type="parTrans" cxnId="{5A37A14D-02F7-45D4-89DD-09D225384F31}">
      <dgm:prSet/>
      <dgm:spPr/>
      <dgm:t>
        <a:bodyPr/>
        <a:lstStyle/>
        <a:p>
          <a:endParaRPr lang="es-ES"/>
        </a:p>
      </dgm:t>
    </dgm:pt>
    <dgm:pt modelId="{328DE25B-52C7-44FF-BFB0-1D2605F55002}" type="sibTrans" cxnId="{5A37A14D-02F7-45D4-89DD-09D225384F31}">
      <dgm:prSet/>
      <dgm:spPr/>
      <dgm:t>
        <a:bodyPr/>
        <a:lstStyle/>
        <a:p>
          <a:endParaRPr lang="es-ES"/>
        </a:p>
      </dgm:t>
    </dgm:pt>
    <dgm:pt modelId="{F72FB367-194D-4B27-8793-0023B559EDB3}">
      <dgm:prSet phldrT="[Texto]"/>
      <dgm:spPr/>
      <dgm:t>
        <a:bodyPr/>
        <a:lstStyle/>
        <a:p>
          <a:r>
            <a:rPr lang="es-ES" dirty="0" smtClean="0"/>
            <a:t>Etc…</a:t>
          </a:r>
          <a:endParaRPr lang="es-ES" dirty="0"/>
        </a:p>
      </dgm:t>
    </dgm:pt>
    <dgm:pt modelId="{1A1D2965-9E7C-4B48-BA11-52F9F5D9D1A4}" type="parTrans" cxnId="{69B01E68-F01A-4FEE-A84C-3A91A391E17E}">
      <dgm:prSet/>
      <dgm:spPr/>
      <dgm:t>
        <a:bodyPr/>
        <a:lstStyle/>
        <a:p>
          <a:endParaRPr lang="es-ES"/>
        </a:p>
      </dgm:t>
    </dgm:pt>
    <dgm:pt modelId="{D0EFBA7E-4EF1-4640-9CE8-1394152B4BB3}" type="sibTrans" cxnId="{69B01E68-F01A-4FEE-A84C-3A91A391E17E}">
      <dgm:prSet/>
      <dgm:spPr/>
      <dgm:t>
        <a:bodyPr/>
        <a:lstStyle/>
        <a:p>
          <a:endParaRPr lang="es-ES"/>
        </a:p>
      </dgm:t>
    </dgm:pt>
    <dgm:pt modelId="{9B75B575-F361-4A6C-9EBF-CBD509FB17A8}" type="pres">
      <dgm:prSet presAssocID="{EBBBEBCE-61E4-435A-AFAD-56970AC849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02A4533-654E-4351-81C2-707134483052}" type="pres">
      <dgm:prSet presAssocID="{EBBBEBCE-61E4-435A-AFAD-56970AC84963}" presName="Name1" presStyleCnt="0"/>
      <dgm:spPr/>
    </dgm:pt>
    <dgm:pt modelId="{3C3AEBFB-F072-4614-8276-D4767139505A}" type="pres">
      <dgm:prSet presAssocID="{EBBBEBCE-61E4-435A-AFAD-56970AC84963}" presName="cycle" presStyleCnt="0"/>
      <dgm:spPr/>
    </dgm:pt>
    <dgm:pt modelId="{15D2B9C0-AD6B-4BE2-946D-8AA1A3ECFF77}" type="pres">
      <dgm:prSet presAssocID="{EBBBEBCE-61E4-435A-AFAD-56970AC84963}" presName="srcNode" presStyleLbl="node1" presStyleIdx="0" presStyleCnt="1"/>
      <dgm:spPr/>
    </dgm:pt>
    <dgm:pt modelId="{F1ABD180-B901-4075-BEA2-0F498503DC9C}" type="pres">
      <dgm:prSet presAssocID="{EBBBEBCE-61E4-435A-AFAD-56970AC84963}" presName="conn" presStyleLbl="parChTrans1D2" presStyleIdx="0" presStyleCnt="1"/>
      <dgm:spPr/>
      <dgm:t>
        <a:bodyPr/>
        <a:lstStyle/>
        <a:p>
          <a:endParaRPr lang="es-ES"/>
        </a:p>
      </dgm:t>
    </dgm:pt>
    <dgm:pt modelId="{F31EAA9F-EE3D-4A13-8D3D-9EB17DCD4ABF}" type="pres">
      <dgm:prSet presAssocID="{EBBBEBCE-61E4-435A-AFAD-56970AC84963}" presName="extraNode" presStyleLbl="node1" presStyleIdx="0" presStyleCnt="1"/>
      <dgm:spPr/>
    </dgm:pt>
    <dgm:pt modelId="{A1EEB220-CC8B-4907-AC49-B3BEA5E2DD8B}" type="pres">
      <dgm:prSet presAssocID="{EBBBEBCE-61E4-435A-AFAD-56970AC84963}" presName="dstNode" presStyleLbl="node1" presStyleIdx="0" presStyleCnt="1"/>
      <dgm:spPr/>
    </dgm:pt>
    <dgm:pt modelId="{5DA18594-BF7E-4410-B7B1-8FCE918D5D9D}" type="pres">
      <dgm:prSet presAssocID="{786AFC6E-38A7-44A5-B230-0ED495765F5B}" presName="text_1" presStyleLbl="node1" presStyleIdx="0" presStyleCnt="1" custScaleY="88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26DEB-D584-49D5-BFF7-F3F8AC06ECDB}" type="pres">
      <dgm:prSet presAssocID="{786AFC6E-38A7-44A5-B230-0ED495765F5B}" presName="accent_1" presStyleCnt="0"/>
      <dgm:spPr/>
    </dgm:pt>
    <dgm:pt modelId="{A86CD2D0-3968-4E98-A194-C45D577C8111}" type="pres">
      <dgm:prSet presAssocID="{786AFC6E-38A7-44A5-B230-0ED495765F5B}" presName="accentRepeatNode" presStyleLbl="solidFgAcc1" presStyleIdx="0" presStyleCnt="1" custScaleX="88451" custScaleY="865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5AA219D-FA39-4292-BD71-EEDAE57E25EC}" type="presOf" srcId="{786AFC6E-38A7-44A5-B230-0ED495765F5B}" destId="{5DA18594-BF7E-4410-B7B1-8FCE918D5D9D}" srcOrd="0" destOrd="0" presId="urn:microsoft.com/office/officeart/2008/layout/VerticalCurvedList"/>
    <dgm:cxn modelId="{6006D550-4E0D-4002-84EC-40988C6D609A}" type="presOf" srcId="{C9D70AE7-9CAD-49D7-8997-CB579F0F6373}" destId="{5DA18594-BF7E-4410-B7B1-8FCE918D5D9D}" srcOrd="0" destOrd="3" presId="urn:microsoft.com/office/officeart/2008/layout/VerticalCurvedList"/>
    <dgm:cxn modelId="{089B4CAD-CFDE-4E0E-AF69-BD9D2F37D9C8}" srcId="{EBBBEBCE-61E4-435A-AFAD-56970AC84963}" destId="{786AFC6E-38A7-44A5-B230-0ED495765F5B}" srcOrd="0" destOrd="0" parTransId="{B42D508F-A518-4AB1-B66C-CB42AED901C6}" sibTransId="{358DB512-0402-4A9B-807F-E1AF30176505}"/>
    <dgm:cxn modelId="{5A37A14D-02F7-45D4-89DD-09D225384F31}" srcId="{786AFC6E-38A7-44A5-B230-0ED495765F5B}" destId="{7C59370C-C20F-41FE-B4CA-BF6913570888}" srcOrd="0" destOrd="0" parTransId="{6719EA21-F821-4C4A-AC87-8EB53705B74C}" sibTransId="{328DE25B-52C7-44FF-BFB0-1D2605F55002}"/>
    <dgm:cxn modelId="{5258AD07-2137-44A9-AE71-12B27DA8F45C}" type="presOf" srcId="{3970D4DE-F13F-41C7-A34E-2E4DB471F76B}" destId="{5DA18594-BF7E-4410-B7B1-8FCE918D5D9D}" srcOrd="0" destOrd="5" presId="urn:microsoft.com/office/officeart/2008/layout/VerticalCurvedList"/>
    <dgm:cxn modelId="{4E13A71E-0304-4B14-BAEB-CFE0224E125E}" type="presOf" srcId="{7C59370C-C20F-41FE-B4CA-BF6913570888}" destId="{5DA18594-BF7E-4410-B7B1-8FCE918D5D9D}" srcOrd="0" destOrd="1" presId="urn:microsoft.com/office/officeart/2008/layout/VerticalCurvedList"/>
    <dgm:cxn modelId="{D5BBDBC7-4FD1-48E6-98E3-D32B65D4E172}" type="presOf" srcId="{328DE25B-52C7-44FF-BFB0-1D2605F55002}" destId="{F1ABD180-B901-4075-BEA2-0F498503DC9C}" srcOrd="0" destOrd="0" presId="urn:microsoft.com/office/officeart/2008/layout/VerticalCurvedList"/>
    <dgm:cxn modelId="{69B01E68-F01A-4FEE-A84C-3A91A391E17E}" srcId="{786AFC6E-38A7-44A5-B230-0ED495765F5B}" destId="{F72FB367-194D-4B27-8793-0023B559EDB3}" srcOrd="4" destOrd="0" parTransId="{1A1D2965-9E7C-4B48-BA11-52F9F5D9D1A4}" sibTransId="{D0EFBA7E-4EF1-4640-9CE8-1394152B4BB3}"/>
    <dgm:cxn modelId="{00281A30-A6F1-4775-A3CC-03EEA7528C9B}" srcId="{786AFC6E-38A7-44A5-B230-0ED495765F5B}" destId="{C9D70AE7-9CAD-49D7-8997-CB579F0F6373}" srcOrd="2" destOrd="0" parTransId="{AF024156-FBDA-4436-B601-AEF9B28AB401}" sibTransId="{F385FE82-B60F-401E-9A90-CD0CAA450582}"/>
    <dgm:cxn modelId="{9A648FB0-931C-4315-90A3-FF33DAEAD6F7}" type="presOf" srcId="{2E298B37-0101-4101-BDD8-DAB423C6ED2C}" destId="{5DA18594-BF7E-4410-B7B1-8FCE918D5D9D}" srcOrd="0" destOrd="2" presId="urn:microsoft.com/office/officeart/2008/layout/VerticalCurvedList"/>
    <dgm:cxn modelId="{C25D4DD7-92C0-4737-8523-4D05AC9DB06C}" type="presOf" srcId="{07278F1F-F6EC-46E6-9D69-A5EBCF55F55A}" destId="{5DA18594-BF7E-4410-B7B1-8FCE918D5D9D}" srcOrd="0" destOrd="4" presId="urn:microsoft.com/office/officeart/2008/layout/VerticalCurvedList"/>
    <dgm:cxn modelId="{38480C68-DE16-4B72-AD76-BD0B344BF441}" type="presOf" srcId="{F72FB367-194D-4B27-8793-0023B559EDB3}" destId="{5DA18594-BF7E-4410-B7B1-8FCE918D5D9D}" srcOrd="0" destOrd="6" presId="urn:microsoft.com/office/officeart/2008/layout/VerticalCurvedList"/>
    <dgm:cxn modelId="{5C21362F-6848-4CBF-8BEA-C638E6A36B60}" srcId="{C9D70AE7-9CAD-49D7-8997-CB579F0F6373}" destId="{07278F1F-F6EC-46E6-9D69-A5EBCF55F55A}" srcOrd="0" destOrd="0" parTransId="{06B541D2-C092-4CFE-A0D2-AC13E09C0A6B}" sibTransId="{64E46F8B-8307-404A-A344-962B4BA3737B}"/>
    <dgm:cxn modelId="{9A11211F-1F23-4987-8516-1D0564772D21}" type="presOf" srcId="{EBBBEBCE-61E4-435A-AFAD-56970AC84963}" destId="{9B75B575-F361-4A6C-9EBF-CBD509FB17A8}" srcOrd="0" destOrd="0" presId="urn:microsoft.com/office/officeart/2008/layout/VerticalCurvedList"/>
    <dgm:cxn modelId="{F7E29AD0-169F-4226-9B91-9D1C5DC92274}" srcId="{786AFC6E-38A7-44A5-B230-0ED495765F5B}" destId="{3970D4DE-F13F-41C7-A34E-2E4DB471F76B}" srcOrd="3" destOrd="0" parTransId="{D477A46A-65FF-49BB-8381-3BB89325084B}" sibTransId="{78DFB971-DB66-44D2-B564-4A78F337B239}"/>
    <dgm:cxn modelId="{82E0CB39-8A17-4F83-A215-E228DF53D1C3}" srcId="{786AFC6E-38A7-44A5-B230-0ED495765F5B}" destId="{2E298B37-0101-4101-BDD8-DAB423C6ED2C}" srcOrd="1" destOrd="0" parTransId="{93F88604-6E69-459B-9823-300F0B808808}" sibTransId="{8735FD77-7531-4078-9386-8A5B4B413308}"/>
    <dgm:cxn modelId="{0A4539B1-2C7B-4E7A-A4F6-D9F890CEF6A4}" type="presParOf" srcId="{9B75B575-F361-4A6C-9EBF-CBD509FB17A8}" destId="{302A4533-654E-4351-81C2-707134483052}" srcOrd="0" destOrd="0" presId="urn:microsoft.com/office/officeart/2008/layout/VerticalCurvedList"/>
    <dgm:cxn modelId="{F21C585F-8986-409B-9618-3A538F7DBC36}" type="presParOf" srcId="{302A4533-654E-4351-81C2-707134483052}" destId="{3C3AEBFB-F072-4614-8276-D4767139505A}" srcOrd="0" destOrd="0" presId="urn:microsoft.com/office/officeart/2008/layout/VerticalCurvedList"/>
    <dgm:cxn modelId="{244EADFD-4D3A-4BDD-8C45-C47D975E1529}" type="presParOf" srcId="{3C3AEBFB-F072-4614-8276-D4767139505A}" destId="{15D2B9C0-AD6B-4BE2-946D-8AA1A3ECFF77}" srcOrd="0" destOrd="0" presId="urn:microsoft.com/office/officeart/2008/layout/VerticalCurvedList"/>
    <dgm:cxn modelId="{23631556-D0B4-4F90-BF86-86A56CF70AB7}" type="presParOf" srcId="{3C3AEBFB-F072-4614-8276-D4767139505A}" destId="{F1ABD180-B901-4075-BEA2-0F498503DC9C}" srcOrd="1" destOrd="0" presId="urn:microsoft.com/office/officeart/2008/layout/VerticalCurvedList"/>
    <dgm:cxn modelId="{A7184E32-82E2-4CAE-B47E-2E712002CA60}" type="presParOf" srcId="{3C3AEBFB-F072-4614-8276-D4767139505A}" destId="{F31EAA9F-EE3D-4A13-8D3D-9EB17DCD4ABF}" srcOrd="2" destOrd="0" presId="urn:microsoft.com/office/officeart/2008/layout/VerticalCurvedList"/>
    <dgm:cxn modelId="{E874D38D-08A2-46E0-9696-5AACC410E38F}" type="presParOf" srcId="{3C3AEBFB-F072-4614-8276-D4767139505A}" destId="{A1EEB220-CC8B-4907-AC49-B3BEA5E2DD8B}" srcOrd="3" destOrd="0" presId="urn:microsoft.com/office/officeart/2008/layout/VerticalCurvedList"/>
    <dgm:cxn modelId="{ED303B5B-6E81-45B8-813C-9DE1927E01CA}" type="presParOf" srcId="{302A4533-654E-4351-81C2-707134483052}" destId="{5DA18594-BF7E-4410-B7B1-8FCE918D5D9D}" srcOrd="1" destOrd="0" presId="urn:microsoft.com/office/officeart/2008/layout/VerticalCurvedList"/>
    <dgm:cxn modelId="{F52393FA-BEF8-4F08-AE1A-9C51A56CD11C}" type="presParOf" srcId="{302A4533-654E-4351-81C2-707134483052}" destId="{F6026DEB-D584-49D5-BFF7-F3F8AC06ECDB}" srcOrd="2" destOrd="0" presId="urn:microsoft.com/office/officeart/2008/layout/VerticalCurvedList"/>
    <dgm:cxn modelId="{3E141809-DD5A-48CB-8C73-CB1B7D919080}" type="presParOf" srcId="{F6026DEB-D584-49D5-BFF7-F3F8AC06ECDB}" destId="{A86CD2D0-3968-4E98-A194-C45D577C8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B32DC8-5368-4399-844E-964B8B2DB7C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F218BC0-8391-4FD4-B5A0-110BA4F8F801}">
      <dgm:prSet phldrT="[Texto]"/>
      <dgm:spPr/>
      <dgm:t>
        <a:bodyPr/>
        <a:lstStyle/>
        <a:p>
          <a:r>
            <a:rPr lang="es-ES" b="1" u="sng" dirty="0" smtClean="0"/>
            <a:t>Actividades escritas en nuestro proyecto</a:t>
          </a:r>
          <a:r>
            <a:rPr lang="es-ES" dirty="0" smtClean="0"/>
            <a:t>… en las que debemos trabajar</a:t>
          </a:r>
          <a:endParaRPr lang="es-ES" dirty="0"/>
        </a:p>
      </dgm:t>
    </dgm:pt>
    <dgm:pt modelId="{93494233-7EDB-48CB-96B5-2B9DC1E48A4D}" type="parTrans" cxnId="{26299DA0-4984-44C1-8FAE-ECA8A531A8FF}">
      <dgm:prSet/>
      <dgm:spPr/>
      <dgm:t>
        <a:bodyPr/>
        <a:lstStyle/>
        <a:p>
          <a:endParaRPr lang="es-ES"/>
        </a:p>
      </dgm:t>
    </dgm:pt>
    <dgm:pt modelId="{E0BAB198-BF65-4A4E-8268-5C15D1ECF603}" type="sibTrans" cxnId="{26299DA0-4984-44C1-8FAE-ECA8A531A8FF}">
      <dgm:prSet/>
      <dgm:spPr/>
      <dgm:t>
        <a:bodyPr/>
        <a:lstStyle/>
        <a:p>
          <a:endParaRPr lang="es-ES"/>
        </a:p>
      </dgm:t>
    </dgm:pt>
    <dgm:pt modelId="{BD3E415C-9D34-4BDE-A706-B13FFC9D443C}" type="pres">
      <dgm:prSet presAssocID="{55B32DC8-5368-4399-844E-964B8B2DB7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93F99F-3C3E-401A-9B24-EE6062FD9E5B}" type="pres">
      <dgm:prSet presAssocID="{2F218BC0-8391-4FD4-B5A0-110BA4F8F801}" presName="node" presStyleLbl="node1" presStyleIdx="0" presStyleCnt="1" custScaleY="36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003AB5-6AF9-4E32-8B7B-BBDA2E56D2B9}" type="presOf" srcId="{2F218BC0-8391-4FD4-B5A0-110BA4F8F801}" destId="{8A93F99F-3C3E-401A-9B24-EE6062FD9E5B}" srcOrd="0" destOrd="0" presId="urn:microsoft.com/office/officeart/2005/8/layout/default"/>
    <dgm:cxn modelId="{26299DA0-4984-44C1-8FAE-ECA8A531A8FF}" srcId="{55B32DC8-5368-4399-844E-964B8B2DB7CE}" destId="{2F218BC0-8391-4FD4-B5A0-110BA4F8F801}" srcOrd="0" destOrd="0" parTransId="{93494233-7EDB-48CB-96B5-2B9DC1E48A4D}" sibTransId="{E0BAB198-BF65-4A4E-8268-5C15D1ECF603}"/>
    <dgm:cxn modelId="{241E377C-47A5-45E2-8662-08C40AACD897}" type="presOf" srcId="{55B32DC8-5368-4399-844E-964B8B2DB7CE}" destId="{BD3E415C-9D34-4BDE-A706-B13FFC9D443C}" srcOrd="0" destOrd="0" presId="urn:microsoft.com/office/officeart/2005/8/layout/default"/>
    <dgm:cxn modelId="{21401798-12BC-47D8-B218-D5D1C3731702}" type="presParOf" srcId="{BD3E415C-9D34-4BDE-A706-B13FFC9D443C}" destId="{8A93F99F-3C3E-401A-9B24-EE6062FD9E5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BBEBCE-61E4-435A-AFAD-56970AC849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86AFC6E-38A7-44A5-B230-0ED495765F5B}">
      <dgm:prSet phldrT="[Texto]"/>
      <dgm:spPr/>
      <dgm:t>
        <a:bodyPr/>
        <a:lstStyle/>
        <a:p>
          <a:r>
            <a:rPr lang="es-ES" u="sng" dirty="0" smtClean="0"/>
            <a:t>Blog – podemos hacer una blog en eTwinning</a:t>
          </a:r>
          <a:endParaRPr lang="es-ES" u="sng" dirty="0"/>
        </a:p>
      </dgm:t>
    </dgm:pt>
    <dgm:pt modelId="{B42D508F-A518-4AB1-B66C-CB42AED901C6}" type="parTrans" cxnId="{089B4CAD-CFDE-4E0E-AF69-BD9D2F37D9C8}">
      <dgm:prSet/>
      <dgm:spPr/>
      <dgm:t>
        <a:bodyPr/>
        <a:lstStyle/>
        <a:p>
          <a:endParaRPr lang="es-ES"/>
        </a:p>
      </dgm:t>
    </dgm:pt>
    <dgm:pt modelId="{358DB512-0402-4A9B-807F-E1AF30176505}" type="sibTrans" cxnId="{089B4CAD-CFDE-4E0E-AF69-BD9D2F37D9C8}">
      <dgm:prSet/>
      <dgm:spPr/>
      <dgm:t>
        <a:bodyPr/>
        <a:lstStyle/>
        <a:p>
          <a:endParaRPr lang="es-ES"/>
        </a:p>
      </dgm:t>
    </dgm:pt>
    <dgm:pt modelId="{FCAE2E33-F92A-42FB-85D7-F0A58729EC78}">
      <dgm:prSet phldrT="[Texto]"/>
      <dgm:spPr/>
      <dgm:t>
        <a:bodyPr/>
        <a:lstStyle/>
        <a:p>
          <a:r>
            <a:rPr lang="es-ES" dirty="0" smtClean="0"/>
            <a:t>El alumnado, de forma mensual, publicará una experiencia fruto de su relación con alumnado de los centros de acogida. </a:t>
          </a:r>
          <a:endParaRPr lang="es-ES" dirty="0"/>
        </a:p>
      </dgm:t>
    </dgm:pt>
    <dgm:pt modelId="{26E98FC9-E1CF-4BB5-92A4-ABBB916970F8}" type="parTrans" cxnId="{10935D73-A0B9-4F3F-9BD8-A1AA531574F0}">
      <dgm:prSet/>
      <dgm:spPr/>
      <dgm:t>
        <a:bodyPr/>
        <a:lstStyle/>
        <a:p>
          <a:endParaRPr lang="es-ES"/>
        </a:p>
      </dgm:t>
    </dgm:pt>
    <dgm:pt modelId="{055E08F3-D20B-404F-AA44-10E3282C89B1}" type="sibTrans" cxnId="{10935D73-A0B9-4F3F-9BD8-A1AA531574F0}">
      <dgm:prSet/>
      <dgm:spPr/>
      <dgm:t>
        <a:bodyPr/>
        <a:lstStyle/>
        <a:p>
          <a:endParaRPr lang="es-ES"/>
        </a:p>
      </dgm:t>
    </dgm:pt>
    <dgm:pt modelId="{1B3A7BDB-9344-44C7-B7A6-9A060B78EF24}">
      <dgm:prSet phldrT="[Texto]"/>
      <dgm:spPr/>
      <dgm:t>
        <a:bodyPr/>
        <a:lstStyle/>
        <a:p>
          <a:r>
            <a:rPr lang="es-ES" u="sng" dirty="0" smtClean="0"/>
            <a:t>Videos en YouTube</a:t>
          </a:r>
          <a:endParaRPr lang="es-ES" u="sng" dirty="0"/>
        </a:p>
      </dgm:t>
    </dgm:pt>
    <dgm:pt modelId="{9A4F6161-FC2E-4699-BE43-2810F378025E}" type="parTrans" cxnId="{F79400EC-0A54-4E00-A6F9-AB02E2C9DDE2}">
      <dgm:prSet/>
      <dgm:spPr/>
      <dgm:t>
        <a:bodyPr/>
        <a:lstStyle/>
        <a:p>
          <a:endParaRPr lang="es-ES"/>
        </a:p>
      </dgm:t>
    </dgm:pt>
    <dgm:pt modelId="{4BAFB1C2-04F4-4BC7-8085-81BBCA25E0BE}" type="sibTrans" cxnId="{F79400EC-0A54-4E00-A6F9-AB02E2C9DDE2}">
      <dgm:prSet/>
      <dgm:spPr/>
      <dgm:t>
        <a:bodyPr/>
        <a:lstStyle/>
        <a:p>
          <a:endParaRPr lang="es-ES"/>
        </a:p>
      </dgm:t>
    </dgm:pt>
    <dgm:pt modelId="{88BFE1D8-E6B5-47AB-9287-117B53171FBF}">
      <dgm:prSet phldrT="[Texto]"/>
      <dgm:spPr/>
      <dgm:t>
        <a:bodyPr/>
        <a:lstStyle/>
        <a:p>
          <a:r>
            <a:rPr lang="es-ES" u="sng" dirty="0" smtClean="0"/>
            <a:t>eTwinning y actividades colaborativas</a:t>
          </a:r>
          <a:endParaRPr lang="es-ES" u="sng" dirty="0"/>
        </a:p>
      </dgm:t>
    </dgm:pt>
    <dgm:pt modelId="{F96FAFAD-A6E5-4B11-ABDD-32175F684624}" type="parTrans" cxnId="{875D6AA6-D48E-4BA9-AA93-33A1039E2B64}">
      <dgm:prSet/>
      <dgm:spPr/>
      <dgm:t>
        <a:bodyPr/>
        <a:lstStyle/>
        <a:p>
          <a:endParaRPr lang="es-ES"/>
        </a:p>
      </dgm:t>
    </dgm:pt>
    <dgm:pt modelId="{EBD05D09-DCE4-40ED-9EDD-1A0E7973AB3A}" type="sibTrans" cxnId="{875D6AA6-D48E-4BA9-AA93-33A1039E2B64}">
      <dgm:prSet/>
      <dgm:spPr/>
      <dgm:t>
        <a:bodyPr/>
        <a:lstStyle/>
        <a:p>
          <a:endParaRPr lang="es-ES"/>
        </a:p>
      </dgm:t>
    </dgm:pt>
    <dgm:pt modelId="{03EB352F-3FCA-432B-9BEF-2BD1C8E96638}">
      <dgm:prSet phldrT="[Texto]"/>
      <dgm:spPr/>
      <dgm:t>
        <a:bodyPr/>
        <a:lstStyle/>
        <a:p>
          <a:r>
            <a:rPr lang="es-ES" dirty="0" smtClean="0"/>
            <a:t>Ayuda de los embajadores eTwinning para diseñarlas</a:t>
          </a:r>
        </a:p>
        <a:p>
          <a:endParaRPr lang="es-ES" dirty="0"/>
        </a:p>
      </dgm:t>
    </dgm:pt>
    <dgm:pt modelId="{E7580C2A-925F-4A37-B0A4-69394C39BFBD}" type="parTrans" cxnId="{2CE8ABFB-2FC0-48A3-B220-08695F0563DB}">
      <dgm:prSet/>
      <dgm:spPr/>
      <dgm:t>
        <a:bodyPr/>
        <a:lstStyle/>
        <a:p>
          <a:endParaRPr lang="es-ES"/>
        </a:p>
      </dgm:t>
    </dgm:pt>
    <dgm:pt modelId="{88F787D8-E6A3-450D-8C28-D18A08CA4CE1}" type="sibTrans" cxnId="{2CE8ABFB-2FC0-48A3-B220-08695F0563DB}">
      <dgm:prSet/>
      <dgm:spPr/>
      <dgm:t>
        <a:bodyPr/>
        <a:lstStyle/>
        <a:p>
          <a:endParaRPr lang="es-ES"/>
        </a:p>
      </dgm:t>
    </dgm:pt>
    <dgm:pt modelId="{9B75B575-F361-4A6C-9EBF-CBD509FB17A8}" type="pres">
      <dgm:prSet presAssocID="{EBBBEBCE-61E4-435A-AFAD-56970AC849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02A4533-654E-4351-81C2-707134483052}" type="pres">
      <dgm:prSet presAssocID="{EBBBEBCE-61E4-435A-AFAD-56970AC84963}" presName="Name1" presStyleCnt="0"/>
      <dgm:spPr/>
    </dgm:pt>
    <dgm:pt modelId="{3C3AEBFB-F072-4614-8276-D4767139505A}" type="pres">
      <dgm:prSet presAssocID="{EBBBEBCE-61E4-435A-AFAD-56970AC84963}" presName="cycle" presStyleCnt="0"/>
      <dgm:spPr/>
    </dgm:pt>
    <dgm:pt modelId="{15D2B9C0-AD6B-4BE2-946D-8AA1A3ECFF77}" type="pres">
      <dgm:prSet presAssocID="{EBBBEBCE-61E4-435A-AFAD-56970AC84963}" presName="srcNode" presStyleLbl="node1" presStyleIdx="0" presStyleCnt="3"/>
      <dgm:spPr/>
    </dgm:pt>
    <dgm:pt modelId="{F1ABD180-B901-4075-BEA2-0F498503DC9C}" type="pres">
      <dgm:prSet presAssocID="{EBBBEBCE-61E4-435A-AFAD-56970AC84963}" presName="conn" presStyleLbl="parChTrans1D2" presStyleIdx="0" presStyleCnt="1"/>
      <dgm:spPr/>
      <dgm:t>
        <a:bodyPr/>
        <a:lstStyle/>
        <a:p>
          <a:endParaRPr lang="es-ES"/>
        </a:p>
      </dgm:t>
    </dgm:pt>
    <dgm:pt modelId="{F31EAA9F-EE3D-4A13-8D3D-9EB17DCD4ABF}" type="pres">
      <dgm:prSet presAssocID="{EBBBEBCE-61E4-435A-AFAD-56970AC84963}" presName="extraNode" presStyleLbl="node1" presStyleIdx="0" presStyleCnt="3"/>
      <dgm:spPr/>
    </dgm:pt>
    <dgm:pt modelId="{A1EEB220-CC8B-4907-AC49-B3BEA5E2DD8B}" type="pres">
      <dgm:prSet presAssocID="{EBBBEBCE-61E4-435A-AFAD-56970AC84963}" presName="dstNode" presStyleLbl="node1" presStyleIdx="0" presStyleCnt="3"/>
      <dgm:spPr/>
    </dgm:pt>
    <dgm:pt modelId="{73607963-83A8-4F58-9B9D-15AE8CA22653}" type="pres">
      <dgm:prSet presAssocID="{88BFE1D8-E6B5-47AB-9287-117B53171FB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6EFE1-C1CA-479D-8B44-FB2796519C92}" type="pres">
      <dgm:prSet presAssocID="{88BFE1D8-E6B5-47AB-9287-117B53171FBF}" presName="accent_1" presStyleCnt="0"/>
      <dgm:spPr/>
    </dgm:pt>
    <dgm:pt modelId="{7496A5CA-49C7-4546-A149-58A489B60E29}" type="pres">
      <dgm:prSet presAssocID="{88BFE1D8-E6B5-47AB-9287-117B53171FBF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D5AC312-F049-48A1-96AD-9886FE49209B}" type="pres">
      <dgm:prSet presAssocID="{786AFC6E-38A7-44A5-B230-0ED495765F5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B0E38-1CA8-4E3D-8D40-2E6A26862A51}" type="pres">
      <dgm:prSet presAssocID="{786AFC6E-38A7-44A5-B230-0ED495765F5B}" presName="accent_2" presStyleCnt="0"/>
      <dgm:spPr/>
    </dgm:pt>
    <dgm:pt modelId="{A86CD2D0-3968-4E98-A194-C45D577C8111}" type="pres">
      <dgm:prSet presAssocID="{786AFC6E-38A7-44A5-B230-0ED495765F5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A5B185-E27A-4AC4-B478-0C25DEDAA3F1}" type="pres">
      <dgm:prSet presAssocID="{1B3A7BDB-9344-44C7-B7A6-9A060B78EF2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94CF57-C6BA-48C9-95D5-46415AEB12C6}" type="pres">
      <dgm:prSet presAssocID="{1B3A7BDB-9344-44C7-B7A6-9A060B78EF24}" presName="accent_3" presStyleCnt="0"/>
      <dgm:spPr/>
    </dgm:pt>
    <dgm:pt modelId="{71D550AF-3F94-4B5F-8323-D64C9F9A4CBB}" type="pres">
      <dgm:prSet presAssocID="{1B3A7BDB-9344-44C7-B7A6-9A060B78EF2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089B4CAD-CFDE-4E0E-AF69-BD9D2F37D9C8}" srcId="{EBBBEBCE-61E4-435A-AFAD-56970AC84963}" destId="{786AFC6E-38A7-44A5-B230-0ED495765F5B}" srcOrd="1" destOrd="0" parTransId="{B42D508F-A518-4AB1-B66C-CB42AED901C6}" sibTransId="{358DB512-0402-4A9B-807F-E1AF30176505}"/>
    <dgm:cxn modelId="{F79400EC-0A54-4E00-A6F9-AB02E2C9DDE2}" srcId="{EBBBEBCE-61E4-435A-AFAD-56970AC84963}" destId="{1B3A7BDB-9344-44C7-B7A6-9A060B78EF24}" srcOrd="2" destOrd="0" parTransId="{9A4F6161-FC2E-4699-BE43-2810F378025E}" sibTransId="{4BAFB1C2-04F4-4BC7-8085-81BBCA25E0BE}"/>
    <dgm:cxn modelId="{4BCAC4CB-5910-4555-96BB-734FB1944FB8}" type="presOf" srcId="{88BFE1D8-E6B5-47AB-9287-117B53171FBF}" destId="{73607963-83A8-4F58-9B9D-15AE8CA22653}" srcOrd="0" destOrd="0" presId="urn:microsoft.com/office/officeart/2008/layout/VerticalCurvedList"/>
    <dgm:cxn modelId="{7895140A-25C6-4244-9B18-6302173E8011}" type="presOf" srcId="{FCAE2E33-F92A-42FB-85D7-F0A58729EC78}" destId="{CD5AC312-F049-48A1-96AD-9886FE49209B}" srcOrd="0" destOrd="1" presId="urn:microsoft.com/office/officeart/2008/layout/VerticalCurvedList"/>
    <dgm:cxn modelId="{CA084555-DBDC-4E96-826A-85F3BDF28017}" type="presOf" srcId="{EBBBEBCE-61E4-435A-AFAD-56970AC84963}" destId="{9B75B575-F361-4A6C-9EBF-CBD509FB17A8}" srcOrd="0" destOrd="0" presId="urn:microsoft.com/office/officeart/2008/layout/VerticalCurvedList"/>
    <dgm:cxn modelId="{F232F99D-071F-448A-9F74-582ED85BBD3E}" type="presOf" srcId="{88F787D8-E6A3-450D-8C28-D18A08CA4CE1}" destId="{F1ABD180-B901-4075-BEA2-0F498503DC9C}" srcOrd="0" destOrd="0" presId="urn:microsoft.com/office/officeart/2008/layout/VerticalCurvedList"/>
    <dgm:cxn modelId="{12CA8602-FF35-4FAC-9BBC-8954C95A0597}" type="presOf" srcId="{786AFC6E-38A7-44A5-B230-0ED495765F5B}" destId="{CD5AC312-F049-48A1-96AD-9886FE49209B}" srcOrd="0" destOrd="0" presId="urn:microsoft.com/office/officeart/2008/layout/VerticalCurvedList"/>
    <dgm:cxn modelId="{2CE8ABFB-2FC0-48A3-B220-08695F0563DB}" srcId="{88BFE1D8-E6B5-47AB-9287-117B53171FBF}" destId="{03EB352F-3FCA-432B-9BEF-2BD1C8E96638}" srcOrd="0" destOrd="0" parTransId="{E7580C2A-925F-4A37-B0A4-69394C39BFBD}" sibTransId="{88F787D8-E6A3-450D-8C28-D18A08CA4CE1}"/>
    <dgm:cxn modelId="{C311304E-C80B-41ED-80D8-337C33E8C1E5}" type="presOf" srcId="{1B3A7BDB-9344-44C7-B7A6-9A060B78EF24}" destId="{92A5B185-E27A-4AC4-B478-0C25DEDAA3F1}" srcOrd="0" destOrd="0" presId="urn:microsoft.com/office/officeart/2008/layout/VerticalCurvedList"/>
    <dgm:cxn modelId="{75597AD4-8CC8-42F2-B386-6E6F77601BCD}" type="presOf" srcId="{03EB352F-3FCA-432B-9BEF-2BD1C8E96638}" destId="{73607963-83A8-4F58-9B9D-15AE8CA22653}" srcOrd="0" destOrd="1" presId="urn:microsoft.com/office/officeart/2008/layout/VerticalCurvedList"/>
    <dgm:cxn modelId="{10935D73-A0B9-4F3F-9BD8-A1AA531574F0}" srcId="{786AFC6E-38A7-44A5-B230-0ED495765F5B}" destId="{FCAE2E33-F92A-42FB-85D7-F0A58729EC78}" srcOrd="0" destOrd="0" parTransId="{26E98FC9-E1CF-4BB5-92A4-ABBB916970F8}" sibTransId="{055E08F3-D20B-404F-AA44-10E3282C89B1}"/>
    <dgm:cxn modelId="{875D6AA6-D48E-4BA9-AA93-33A1039E2B64}" srcId="{EBBBEBCE-61E4-435A-AFAD-56970AC84963}" destId="{88BFE1D8-E6B5-47AB-9287-117B53171FBF}" srcOrd="0" destOrd="0" parTransId="{F96FAFAD-A6E5-4B11-ABDD-32175F684624}" sibTransId="{EBD05D09-DCE4-40ED-9EDD-1A0E7973AB3A}"/>
    <dgm:cxn modelId="{0DFE5B27-E3B9-4281-B5A7-674F6E2E4CC1}" type="presParOf" srcId="{9B75B575-F361-4A6C-9EBF-CBD509FB17A8}" destId="{302A4533-654E-4351-81C2-707134483052}" srcOrd="0" destOrd="0" presId="urn:microsoft.com/office/officeart/2008/layout/VerticalCurvedList"/>
    <dgm:cxn modelId="{3C3BF572-4ED5-4B29-BADE-728F16C504DB}" type="presParOf" srcId="{302A4533-654E-4351-81C2-707134483052}" destId="{3C3AEBFB-F072-4614-8276-D4767139505A}" srcOrd="0" destOrd="0" presId="urn:microsoft.com/office/officeart/2008/layout/VerticalCurvedList"/>
    <dgm:cxn modelId="{F571C836-C94C-4EA1-93FE-4DEB9137F0CA}" type="presParOf" srcId="{3C3AEBFB-F072-4614-8276-D4767139505A}" destId="{15D2B9C0-AD6B-4BE2-946D-8AA1A3ECFF77}" srcOrd="0" destOrd="0" presId="urn:microsoft.com/office/officeart/2008/layout/VerticalCurvedList"/>
    <dgm:cxn modelId="{C725ED64-935D-4748-AD19-3ADB62494FBA}" type="presParOf" srcId="{3C3AEBFB-F072-4614-8276-D4767139505A}" destId="{F1ABD180-B901-4075-BEA2-0F498503DC9C}" srcOrd="1" destOrd="0" presId="urn:microsoft.com/office/officeart/2008/layout/VerticalCurvedList"/>
    <dgm:cxn modelId="{37486412-E968-47B8-9FE7-80E7C1613266}" type="presParOf" srcId="{3C3AEBFB-F072-4614-8276-D4767139505A}" destId="{F31EAA9F-EE3D-4A13-8D3D-9EB17DCD4ABF}" srcOrd="2" destOrd="0" presId="urn:microsoft.com/office/officeart/2008/layout/VerticalCurvedList"/>
    <dgm:cxn modelId="{4D3A1E99-84B3-4059-B8E7-1C82B7A809C0}" type="presParOf" srcId="{3C3AEBFB-F072-4614-8276-D4767139505A}" destId="{A1EEB220-CC8B-4907-AC49-B3BEA5E2DD8B}" srcOrd="3" destOrd="0" presId="urn:microsoft.com/office/officeart/2008/layout/VerticalCurvedList"/>
    <dgm:cxn modelId="{67B8F541-783D-46DD-B1BB-7BAF6AD0CBD9}" type="presParOf" srcId="{302A4533-654E-4351-81C2-707134483052}" destId="{73607963-83A8-4F58-9B9D-15AE8CA22653}" srcOrd="1" destOrd="0" presId="urn:microsoft.com/office/officeart/2008/layout/VerticalCurvedList"/>
    <dgm:cxn modelId="{498801E9-7C41-41F1-8788-E9C5EC7E8A30}" type="presParOf" srcId="{302A4533-654E-4351-81C2-707134483052}" destId="{9356EFE1-C1CA-479D-8B44-FB2796519C92}" srcOrd="2" destOrd="0" presId="urn:microsoft.com/office/officeart/2008/layout/VerticalCurvedList"/>
    <dgm:cxn modelId="{CA0AF7A3-9868-42C8-9711-D3EDD9C8727B}" type="presParOf" srcId="{9356EFE1-C1CA-479D-8B44-FB2796519C92}" destId="{7496A5CA-49C7-4546-A149-58A489B60E29}" srcOrd="0" destOrd="0" presId="urn:microsoft.com/office/officeart/2008/layout/VerticalCurvedList"/>
    <dgm:cxn modelId="{664C60C3-ECD0-423C-886A-58A547D6EA03}" type="presParOf" srcId="{302A4533-654E-4351-81C2-707134483052}" destId="{CD5AC312-F049-48A1-96AD-9886FE49209B}" srcOrd="3" destOrd="0" presId="urn:microsoft.com/office/officeart/2008/layout/VerticalCurvedList"/>
    <dgm:cxn modelId="{7B2C74D9-5E67-4269-B3CD-5D6A326791FE}" type="presParOf" srcId="{302A4533-654E-4351-81C2-707134483052}" destId="{ED5B0E38-1CA8-4E3D-8D40-2E6A26862A51}" srcOrd="4" destOrd="0" presId="urn:microsoft.com/office/officeart/2008/layout/VerticalCurvedList"/>
    <dgm:cxn modelId="{E9CA00EC-BE3E-49CE-8401-A75C63E7CAFD}" type="presParOf" srcId="{ED5B0E38-1CA8-4E3D-8D40-2E6A26862A51}" destId="{A86CD2D0-3968-4E98-A194-C45D577C8111}" srcOrd="0" destOrd="0" presId="urn:microsoft.com/office/officeart/2008/layout/VerticalCurvedList"/>
    <dgm:cxn modelId="{6A046637-0710-4E0B-A977-73458542582E}" type="presParOf" srcId="{302A4533-654E-4351-81C2-707134483052}" destId="{92A5B185-E27A-4AC4-B478-0C25DEDAA3F1}" srcOrd="5" destOrd="0" presId="urn:microsoft.com/office/officeart/2008/layout/VerticalCurvedList"/>
    <dgm:cxn modelId="{48605A35-D444-477E-88B7-E2720AE7A08E}" type="presParOf" srcId="{302A4533-654E-4351-81C2-707134483052}" destId="{9E94CF57-C6BA-48C9-95D5-46415AEB12C6}" srcOrd="6" destOrd="0" presId="urn:microsoft.com/office/officeart/2008/layout/VerticalCurvedList"/>
    <dgm:cxn modelId="{53B9E32D-5ED0-4A44-A2C9-FD3A83B12EDD}" type="presParOf" srcId="{9E94CF57-C6BA-48C9-95D5-46415AEB12C6}" destId="{71D550AF-3F94-4B5F-8323-D64C9F9A4C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A80B1-5978-4C8C-A9A1-80EA8EDDAF9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3F9FEC-FED8-4F03-8FE4-259F8C947A74}">
      <dgm:prSet phldrT="[Texto]" custT="1"/>
      <dgm:spPr/>
      <dgm:t>
        <a:bodyPr/>
        <a:lstStyle/>
        <a:p>
          <a:r>
            <a:rPr lang="es-ES" sz="2000" b="1" u="sng" dirty="0" err="1" smtClean="0"/>
            <a:t>Númerode</a:t>
          </a:r>
          <a:r>
            <a:rPr lang="es-ES" sz="2000" b="1" u="sng" dirty="0" smtClean="0"/>
            <a:t> proyecto</a:t>
          </a:r>
        </a:p>
        <a:p>
          <a:r>
            <a:rPr lang="es-ES" sz="2000" dirty="0" smtClean="0"/>
            <a:t>2017-1-ES01-KA101-037720</a:t>
          </a:r>
        </a:p>
        <a:p>
          <a:endParaRPr lang="es-ES" sz="2000" b="1" u="sng" dirty="0"/>
        </a:p>
      </dgm:t>
    </dgm:pt>
    <dgm:pt modelId="{91EC71F6-5BC3-43CA-8B1D-263AD9C11F5A}" type="parTrans" cxnId="{DE2AA439-A469-49BF-AA04-FC836FF0C90B}">
      <dgm:prSet/>
      <dgm:spPr/>
      <dgm:t>
        <a:bodyPr/>
        <a:lstStyle/>
        <a:p>
          <a:endParaRPr lang="es-ES"/>
        </a:p>
      </dgm:t>
    </dgm:pt>
    <dgm:pt modelId="{59E9FD89-0CF7-4A69-8EE8-D4ECBC242E68}" type="sibTrans" cxnId="{DE2AA439-A469-49BF-AA04-FC836FF0C90B}">
      <dgm:prSet/>
      <dgm:spPr/>
      <dgm:t>
        <a:bodyPr/>
        <a:lstStyle/>
        <a:p>
          <a:endParaRPr lang="es-ES"/>
        </a:p>
      </dgm:t>
    </dgm:pt>
    <dgm:pt modelId="{972E0655-DF71-4ABA-82EC-6342EFE4C414}">
      <dgm:prSet phldrT="[Texto]" custT="1"/>
      <dgm:spPr/>
      <dgm:t>
        <a:bodyPr/>
        <a:lstStyle/>
        <a:p>
          <a:pPr marL="0" marR="0" lvl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2000" b="1" u="sng" dirty="0" smtClean="0"/>
            <a:t>Duración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/>
            <a:t>- 1 de julio de 2017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/>
            <a:t>- 30 de junio de 2019</a:t>
          </a:r>
          <a:endParaRPr lang="es-ES" sz="2000" dirty="0"/>
        </a:p>
      </dgm:t>
    </dgm:pt>
    <dgm:pt modelId="{6996EB4E-A166-4C93-B34A-D3CEEC4AF77E}" type="parTrans" cxnId="{16BC2DDF-F637-4A98-B6FC-FF3CB62AC57A}">
      <dgm:prSet/>
      <dgm:spPr/>
      <dgm:t>
        <a:bodyPr/>
        <a:lstStyle/>
        <a:p>
          <a:endParaRPr lang="es-ES"/>
        </a:p>
      </dgm:t>
    </dgm:pt>
    <dgm:pt modelId="{FBAEFC1D-67B2-4E59-8B96-84E20DCE2A50}" type="sibTrans" cxnId="{16BC2DDF-F637-4A98-B6FC-FF3CB62AC57A}">
      <dgm:prSet/>
      <dgm:spPr/>
      <dgm:t>
        <a:bodyPr/>
        <a:lstStyle/>
        <a:p>
          <a:endParaRPr lang="es-ES"/>
        </a:p>
      </dgm:t>
    </dgm:pt>
    <dgm:pt modelId="{C541DC9E-983E-4EAA-894B-ED37C050754D}">
      <dgm:prSet phldrT="[Texto]" custT="1"/>
      <dgm:spPr/>
      <dgm:t>
        <a:bodyPr/>
        <a:lstStyle/>
        <a:p>
          <a:r>
            <a:rPr lang="es-ES" sz="2000" b="1" u="sng" dirty="0" smtClean="0"/>
            <a:t>Título </a:t>
          </a:r>
        </a:p>
        <a:p>
          <a:r>
            <a:rPr lang="es-ES" sz="2000" dirty="0" err="1" smtClean="0"/>
            <a:t>E+Lazos</a:t>
          </a:r>
          <a:r>
            <a:rPr lang="es-ES" sz="2000" dirty="0" smtClean="0"/>
            <a:t>: Otra mirada hacia la enseñanza bilingüe</a:t>
          </a:r>
          <a:endParaRPr lang="es-ES" sz="2000" dirty="0"/>
        </a:p>
      </dgm:t>
    </dgm:pt>
    <dgm:pt modelId="{87099BD8-99D8-4BE8-BB18-3550FDB70487}" type="parTrans" cxnId="{34D5EF91-49A9-4B8B-ABA8-94F6314A21C0}">
      <dgm:prSet/>
      <dgm:spPr/>
      <dgm:t>
        <a:bodyPr/>
        <a:lstStyle/>
        <a:p>
          <a:endParaRPr lang="es-ES"/>
        </a:p>
      </dgm:t>
    </dgm:pt>
    <dgm:pt modelId="{6BAC8514-633F-467E-83F9-3BB567B09D95}" type="sibTrans" cxnId="{34D5EF91-49A9-4B8B-ABA8-94F6314A21C0}">
      <dgm:prSet/>
      <dgm:spPr/>
      <dgm:t>
        <a:bodyPr/>
        <a:lstStyle/>
        <a:p>
          <a:endParaRPr lang="es-ES"/>
        </a:p>
      </dgm:t>
    </dgm:pt>
    <dgm:pt modelId="{BF8FD124-0EF7-4EFC-83CE-E29940B4D969}">
      <dgm:prSet phldrT="[Texto]" custT="1"/>
      <dgm:spPr/>
      <dgm:t>
        <a:bodyPr/>
        <a:lstStyle/>
        <a:p>
          <a:r>
            <a:rPr lang="es-ES" sz="2000" b="1" u="sng" dirty="0" smtClean="0"/>
            <a:t>Temas</a:t>
          </a:r>
          <a:endParaRPr lang="es-ES" sz="2000" b="1" u="sng" dirty="0"/>
        </a:p>
      </dgm:t>
    </dgm:pt>
    <dgm:pt modelId="{2D3025D7-33DA-4B8C-B9BE-37AA34B9466E}" type="parTrans" cxnId="{DC11A18A-C23F-4127-8B89-5831C2C3BD4D}">
      <dgm:prSet/>
      <dgm:spPr/>
      <dgm:t>
        <a:bodyPr/>
        <a:lstStyle/>
        <a:p>
          <a:endParaRPr lang="es-ES"/>
        </a:p>
      </dgm:t>
    </dgm:pt>
    <dgm:pt modelId="{2EE6F301-A9A3-4CF5-923F-27A9259EBECA}" type="sibTrans" cxnId="{DC11A18A-C23F-4127-8B89-5831C2C3BD4D}">
      <dgm:prSet/>
      <dgm:spPr/>
      <dgm:t>
        <a:bodyPr/>
        <a:lstStyle/>
        <a:p>
          <a:endParaRPr lang="es-ES"/>
        </a:p>
      </dgm:t>
    </dgm:pt>
    <dgm:pt modelId="{6D6D86A6-3949-44F9-BDD3-4317125F931B}">
      <dgm:prSet phldrT="[Texto]" custT="1"/>
      <dgm:spPr/>
      <dgm:t>
        <a:bodyPr/>
        <a:lstStyle/>
        <a:p>
          <a:r>
            <a:rPr lang="es-ES" sz="2000" dirty="0" smtClean="0"/>
            <a:t>Mejora de la calidad y/o metodologías</a:t>
          </a:r>
          <a:endParaRPr lang="es-ES" sz="2000" dirty="0"/>
        </a:p>
      </dgm:t>
    </dgm:pt>
    <dgm:pt modelId="{5B277A4D-28B1-468D-8684-5486FB7A5367}" type="parTrans" cxnId="{C710683D-5BA7-401A-8766-61D643424C22}">
      <dgm:prSet/>
      <dgm:spPr/>
      <dgm:t>
        <a:bodyPr/>
        <a:lstStyle/>
        <a:p>
          <a:endParaRPr lang="es-ES"/>
        </a:p>
      </dgm:t>
    </dgm:pt>
    <dgm:pt modelId="{4E7DF804-5C56-4B40-ADE1-072AACE4A95B}" type="sibTrans" cxnId="{C710683D-5BA7-401A-8766-61D643424C22}">
      <dgm:prSet/>
      <dgm:spPr/>
      <dgm:t>
        <a:bodyPr/>
        <a:lstStyle/>
        <a:p>
          <a:endParaRPr lang="es-ES"/>
        </a:p>
      </dgm:t>
    </dgm:pt>
    <dgm:pt modelId="{8BF00C2C-97AE-4631-986D-F845070E61D0}">
      <dgm:prSet phldrT="[Texto]" custT="1"/>
      <dgm:spPr/>
      <dgm:t>
        <a:bodyPr/>
        <a:lstStyle/>
        <a:p>
          <a:r>
            <a:rPr lang="es-ES" sz="2000" dirty="0" smtClean="0"/>
            <a:t>Enseñanza y aprendizaje de Lenguas extranjeras</a:t>
          </a:r>
          <a:endParaRPr lang="es-ES" sz="2000" dirty="0"/>
        </a:p>
      </dgm:t>
    </dgm:pt>
    <dgm:pt modelId="{4F8B40B7-919D-4ED4-9552-F0F63A665A2E}" type="parTrans" cxnId="{268749AC-CA8B-48C0-B2AB-90A3EFAD35B1}">
      <dgm:prSet/>
      <dgm:spPr/>
      <dgm:t>
        <a:bodyPr/>
        <a:lstStyle/>
        <a:p>
          <a:endParaRPr lang="es-ES"/>
        </a:p>
      </dgm:t>
    </dgm:pt>
    <dgm:pt modelId="{605C37DD-D530-4B54-9EAB-4BFE2F9FA38B}" type="sibTrans" cxnId="{268749AC-CA8B-48C0-B2AB-90A3EFAD35B1}">
      <dgm:prSet/>
      <dgm:spPr/>
      <dgm:t>
        <a:bodyPr/>
        <a:lstStyle/>
        <a:p>
          <a:endParaRPr lang="es-ES"/>
        </a:p>
      </dgm:t>
    </dgm:pt>
    <dgm:pt modelId="{BA1F5EB7-7219-4435-B575-667B1F65E7D8}">
      <dgm:prSet phldrT="[Texto]" custT="1"/>
      <dgm:spPr/>
      <dgm:t>
        <a:bodyPr/>
        <a:lstStyle/>
        <a:p>
          <a:r>
            <a:rPr lang="es-ES" sz="2000" dirty="0" smtClean="0"/>
            <a:t>Cooperación Internacional, relaciones internacionales, cooperación para el desarrollo</a:t>
          </a:r>
          <a:endParaRPr lang="es-ES" sz="2000" dirty="0"/>
        </a:p>
      </dgm:t>
    </dgm:pt>
    <dgm:pt modelId="{B8A2A260-48DD-40F1-B9E0-27E0E9F4F0F5}" type="parTrans" cxnId="{439CEDD5-96C9-4C6C-A368-3D1CE1DFAAEA}">
      <dgm:prSet/>
      <dgm:spPr/>
      <dgm:t>
        <a:bodyPr/>
        <a:lstStyle/>
        <a:p>
          <a:endParaRPr lang="es-ES"/>
        </a:p>
      </dgm:t>
    </dgm:pt>
    <dgm:pt modelId="{1044EB64-59EB-4FAA-ABA6-9E5236C45BBB}" type="sibTrans" cxnId="{439CEDD5-96C9-4C6C-A368-3D1CE1DFAAEA}">
      <dgm:prSet/>
      <dgm:spPr/>
      <dgm:t>
        <a:bodyPr/>
        <a:lstStyle/>
        <a:p>
          <a:endParaRPr lang="es-ES"/>
        </a:p>
      </dgm:t>
    </dgm:pt>
    <dgm:pt modelId="{C86251BF-2340-4681-8FA6-DFAF1E64A74D}" type="pres">
      <dgm:prSet presAssocID="{259A80B1-5978-4C8C-A9A1-80EA8EDDAF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801D8E-B2BC-40EA-8609-A196D5318B85}" type="pres">
      <dgm:prSet presAssocID="{259A80B1-5978-4C8C-A9A1-80EA8EDDAF9C}" presName="fgShape" presStyleLbl="fgShp" presStyleIdx="0" presStyleCnt="1" custScaleX="107193" custScaleY="37992" custLinFactY="-256321" custLinFactNeighborX="-751" custLinFactNeighborY="-300000"/>
      <dgm:spPr/>
    </dgm:pt>
    <dgm:pt modelId="{9857F3EE-8384-4E08-AFBB-E2DB82F2AA81}" type="pres">
      <dgm:prSet presAssocID="{259A80B1-5978-4C8C-A9A1-80EA8EDDAF9C}" presName="linComp" presStyleCnt="0"/>
      <dgm:spPr/>
    </dgm:pt>
    <dgm:pt modelId="{F26924C0-187E-4B88-8E63-F99F720FAC6D}" type="pres">
      <dgm:prSet presAssocID="{C63F9FEC-FED8-4F03-8FE4-259F8C947A74}" presName="compNode" presStyleCnt="0"/>
      <dgm:spPr/>
    </dgm:pt>
    <dgm:pt modelId="{4C26A432-187F-4D8C-BB39-5E1DA90575AA}" type="pres">
      <dgm:prSet presAssocID="{C63F9FEC-FED8-4F03-8FE4-259F8C947A74}" presName="bkgdShape" presStyleLbl="node1" presStyleIdx="0" presStyleCnt="4"/>
      <dgm:spPr/>
      <dgm:t>
        <a:bodyPr/>
        <a:lstStyle/>
        <a:p>
          <a:endParaRPr lang="es-ES"/>
        </a:p>
      </dgm:t>
    </dgm:pt>
    <dgm:pt modelId="{82CF1F8C-A97D-4720-9648-2BB8694862B7}" type="pres">
      <dgm:prSet presAssocID="{C63F9FEC-FED8-4F03-8FE4-259F8C947A7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92F48E-D4AB-42AD-838F-06DF50C6C45A}" type="pres">
      <dgm:prSet presAssocID="{C63F9FEC-FED8-4F03-8FE4-259F8C947A74}" presName="invisiNode" presStyleLbl="node1" presStyleIdx="0" presStyleCnt="4"/>
      <dgm:spPr/>
    </dgm:pt>
    <dgm:pt modelId="{E7C78E2D-F3B7-400A-A6D0-CAE5E9CB0013}" type="pres">
      <dgm:prSet presAssocID="{C63F9FEC-FED8-4F03-8FE4-259F8C947A7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E42D012-53F4-4F04-A45B-7E3EEC581BA0}" type="pres">
      <dgm:prSet presAssocID="{59E9FD89-0CF7-4A69-8EE8-D4ECBC242E6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2F842E-303D-4BBB-AE30-6D7B199D522D}" type="pres">
      <dgm:prSet presAssocID="{972E0655-DF71-4ABA-82EC-6342EFE4C414}" presName="compNode" presStyleCnt="0"/>
      <dgm:spPr/>
    </dgm:pt>
    <dgm:pt modelId="{6C06E2F2-286B-478E-87F3-0190F51844E2}" type="pres">
      <dgm:prSet presAssocID="{972E0655-DF71-4ABA-82EC-6342EFE4C414}" presName="bkgdShape" presStyleLbl="node1" presStyleIdx="1" presStyleCnt="4" custLinFactNeighborX="288" custLinFactNeighborY="-152"/>
      <dgm:spPr/>
      <dgm:t>
        <a:bodyPr/>
        <a:lstStyle/>
        <a:p>
          <a:endParaRPr lang="es-ES"/>
        </a:p>
      </dgm:t>
    </dgm:pt>
    <dgm:pt modelId="{65345A63-F3F4-4AC6-8B50-A3EDCE2A412D}" type="pres">
      <dgm:prSet presAssocID="{972E0655-DF71-4ABA-82EC-6342EFE4C41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BD913-6E20-4340-80EE-1E50016CDA52}" type="pres">
      <dgm:prSet presAssocID="{972E0655-DF71-4ABA-82EC-6342EFE4C414}" presName="invisiNode" presStyleLbl="node1" presStyleIdx="1" presStyleCnt="4"/>
      <dgm:spPr/>
    </dgm:pt>
    <dgm:pt modelId="{78C502EA-69C1-42A8-9FBB-B2DC250E7FCE}" type="pres">
      <dgm:prSet presAssocID="{972E0655-DF71-4ABA-82EC-6342EFE4C41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F4B4C1-6F7C-44BD-AC1A-0D2B332C6796}" type="pres">
      <dgm:prSet presAssocID="{FBAEFC1D-67B2-4E59-8B96-84E20DCE2A5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A349C20-93EE-4E87-B4BF-722F8212AA72}" type="pres">
      <dgm:prSet presAssocID="{C541DC9E-983E-4EAA-894B-ED37C050754D}" presName="compNode" presStyleCnt="0"/>
      <dgm:spPr/>
    </dgm:pt>
    <dgm:pt modelId="{438D535E-5ABE-4A10-B68E-F14FC1DF3755}" type="pres">
      <dgm:prSet presAssocID="{C541DC9E-983E-4EAA-894B-ED37C050754D}" presName="bkgdShape" presStyleLbl="node1" presStyleIdx="2" presStyleCnt="4"/>
      <dgm:spPr/>
      <dgm:t>
        <a:bodyPr/>
        <a:lstStyle/>
        <a:p>
          <a:endParaRPr lang="es-ES"/>
        </a:p>
      </dgm:t>
    </dgm:pt>
    <dgm:pt modelId="{844E2CF8-1671-4F73-A2DC-E16EB8DA328A}" type="pres">
      <dgm:prSet presAssocID="{C541DC9E-983E-4EAA-894B-ED37C050754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18118-07F4-4A9B-8AB2-3EA3701BFD71}" type="pres">
      <dgm:prSet presAssocID="{C541DC9E-983E-4EAA-894B-ED37C050754D}" presName="invisiNode" presStyleLbl="node1" presStyleIdx="2" presStyleCnt="4"/>
      <dgm:spPr/>
    </dgm:pt>
    <dgm:pt modelId="{F20DB3D5-A00E-4268-8F69-3A7EC06A2E97}" type="pres">
      <dgm:prSet presAssocID="{C541DC9E-983E-4EAA-894B-ED37C050754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D624135D-5F1F-4E95-A459-44904B3AF7B9}" type="pres">
      <dgm:prSet presAssocID="{6BAC8514-633F-467E-83F9-3BB567B09D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3616DAB-6ED3-4E33-AD80-81D272274DAA}" type="pres">
      <dgm:prSet presAssocID="{BF8FD124-0EF7-4EFC-83CE-E29940B4D969}" presName="compNode" presStyleCnt="0"/>
      <dgm:spPr/>
    </dgm:pt>
    <dgm:pt modelId="{77F35E23-E81F-417E-BBD6-1C82BA721C7C}" type="pres">
      <dgm:prSet presAssocID="{BF8FD124-0EF7-4EFC-83CE-E29940B4D969}" presName="bkgdShape" presStyleLbl="node1" presStyleIdx="3" presStyleCnt="4"/>
      <dgm:spPr/>
      <dgm:t>
        <a:bodyPr/>
        <a:lstStyle/>
        <a:p>
          <a:endParaRPr lang="es-ES"/>
        </a:p>
      </dgm:t>
    </dgm:pt>
    <dgm:pt modelId="{C7370F5C-5764-4B67-ACC1-B577291924B1}" type="pres">
      <dgm:prSet presAssocID="{BF8FD124-0EF7-4EFC-83CE-E29940B4D96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D8083-D1E3-4CBB-936E-38817D52F517}" type="pres">
      <dgm:prSet presAssocID="{BF8FD124-0EF7-4EFC-83CE-E29940B4D969}" presName="invisiNode" presStyleLbl="node1" presStyleIdx="3" presStyleCnt="4"/>
      <dgm:spPr/>
    </dgm:pt>
    <dgm:pt modelId="{2E45B158-B3F7-4F5F-AD3B-FF4008A1B49F}" type="pres">
      <dgm:prSet presAssocID="{BF8FD124-0EF7-4EFC-83CE-E29940B4D96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</dgm:pt>
  </dgm:ptLst>
  <dgm:cxnLst>
    <dgm:cxn modelId="{7D139D90-8781-4624-8098-CA3EF7578308}" type="presOf" srcId="{C541DC9E-983E-4EAA-894B-ED37C050754D}" destId="{438D535E-5ABE-4A10-B68E-F14FC1DF3755}" srcOrd="0" destOrd="0" presId="urn:microsoft.com/office/officeart/2005/8/layout/hList7"/>
    <dgm:cxn modelId="{E94F3369-BD77-43E2-A93F-69C2FF48E597}" type="presOf" srcId="{C541DC9E-983E-4EAA-894B-ED37C050754D}" destId="{844E2CF8-1671-4F73-A2DC-E16EB8DA328A}" srcOrd="1" destOrd="0" presId="urn:microsoft.com/office/officeart/2005/8/layout/hList7"/>
    <dgm:cxn modelId="{323E76DE-48D9-4E3C-B2FD-1E4A8C26E076}" type="presOf" srcId="{8BF00C2C-97AE-4631-986D-F845070E61D0}" destId="{C7370F5C-5764-4B67-ACC1-B577291924B1}" srcOrd="1" destOrd="2" presId="urn:microsoft.com/office/officeart/2005/8/layout/hList7"/>
    <dgm:cxn modelId="{C710683D-5BA7-401A-8766-61D643424C22}" srcId="{BF8FD124-0EF7-4EFC-83CE-E29940B4D969}" destId="{6D6D86A6-3949-44F9-BDD3-4317125F931B}" srcOrd="0" destOrd="0" parTransId="{5B277A4D-28B1-468D-8684-5486FB7A5367}" sibTransId="{4E7DF804-5C56-4B40-ADE1-072AACE4A95B}"/>
    <dgm:cxn modelId="{FE922050-D7B1-49C2-B370-AFD2D98D3186}" type="presOf" srcId="{FBAEFC1D-67B2-4E59-8B96-84E20DCE2A50}" destId="{A8F4B4C1-6F7C-44BD-AC1A-0D2B332C6796}" srcOrd="0" destOrd="0" presId="urn:microsoft.com/office/officeart/2005/8/layout/hList7"/>
    <dgm:cxn modelId="{DE2AA439-A469-49BF-AA04-FC836FF0C90B}" srcId="{259A80B1-5978-4C8C-A9A1-80EA8EDDAF9C}" destId="{C63F9FEC-FED8-4F03-8FE4-259F8C947A74}" srcOrd="0" destOrd="0" parTransId="{91EC71F6-5BC3-43CA-8B1D-263AD9C11F5A}" sibTransId="{59E9FD89-0CF7-4A69-8EE8-D4ECBC242E68}"/>
    <dgm:cxn modelId="{34D5EF91-49A9-4B8B-ABA8-94F6314A21C0}" srcId="{259A80B1-5978-4C8C-A9A1-80EA8EDDAF9C}" destId="{C541DC9E-983E-4EAA-894B-ED37C050754D}" srcOrd="2" destOrd="0" parTransId="{87099BD8-99D8-4BE8-BB18-3550FDB70487}" sibTransId="{6BAC8514-633F-467E-83F9-3BB567B09D95}"/>
    <dgm:cxn modelId="{FB6F4BDE-88AD-454A-BE38-4C93A5F4C286}" type="presOf" srcId="{59E9FD89-0CF7-4A69-8EE8-D4ECBC242E68}" destId="{2E42D012-53F4-4F04-A45B-7E3EEC581BA0}" srcOrd="0" destOrd="0" presId="urn:microsoft.com/office/officeart/2005/8/layout/hList7"/>
    <dgm:cxn modelId="{16BC2DDF-F637-4A98-B6FC-FF3CB62AC57A}" srcId="{259A80B1-5978-4C8C-A9A1-80EA8EDDAF9C}" destId="{972E0655-DF71-4ABA-82EC-6342EFE4C414}" srcOrd="1" destOrd="0" parTransId="{6996EB4E-A166-4C93-B34A-D3CEEC4AF77E}" sibTransId="{FBAEFC1D-67B2-4E59-8B96-84E20DCE2A50}"/>
    <dgm:cxn modelId="{268749AC-CA8B-48C0-B2AB-90A3EFAD35B1}" srcId="{BF8FD124-0EF7-4EFC-83CE-E29940B4D969}" destId="{8BF00C2C-97AE-4631-986D-F845070E61D0}" srcOrd="1" destOrd="0" parTransId="{4F8B40B7-919D-4ED4-9552-F0F63A665A2E}" sibTransId="{605C37DD-D530-4B54-9EAB-4BFE2F9FA38B}"/>
    <dgm:cxn modelId="{DBC52347-0DFE-4E90-9082-7AFDBEA2DD13}" type="presOf" srcId="{8BF00C2C-97AE-4631-986D-F845070E61D0}" destId="{77F35E23-E81F-417E-BBD6-1C82BA721C7C}" srcOrd="0" destOrd="2" presId="urn:microsoft.com/office/officeart/2005/8/layout/hList7"/>
    <dgm:cxn modelId="{5E4D5969-0448-45FB-A11F-B30A7DD17373}" type="presOf" srcId="{BF8FD124-0EF7-4EFC-83CE-E29940B4D969}" destId="{77F35E23-E81F-417E-BBD6-1C82BA721C7C}" srcOrd="0" destOrd="0" presId="urn:microsoft.com/office/officeart/2005/8/layout/hList7"/>
    <dgm:cxn modelId="{BA0CD96F-97FE-4866-904D-141AFC0DCB4A}" type="presOf" srcId="{972E0655-DF71-4ABA-82EC-6342EFE4C414}" destId="{6C06E2F2-286B-478E-87F3-0190F51844E2}" srcOrd="0" destOrd="0" presId="urn:microsoft.com/office/officeart/2005/8/layout/hList7"/>
    <dgm:cxn modelId="{D5595C46-655E-42C8-A813-3D4D40C69777}" type="presOf" srcId="{6D6D86A6-3949-44F9-BDD3-4317125F931B}" destId="{77F35E23-E81F-417E-BBD6-1C82BA721C7C}" srcOrd="0" destOrd="1" presId="urn:microsoft.com/office/officeart/2005/8/layout/hList7"/>
    <dgm:cxn modelId="{73DAFCC1-1A3F-45AA-9BC2-6EB1B0604FF1}" type="presOf" srcId="{259A80B1-5978-4C8C-A9A1-80EA8EDDAF9C}" destId="{C86251BF-2340-4681-8FA6-DFAF1E64A74D}" srcOrd="0" destOrd="0" presId="urn:microsoft.com/office/officeart/2005/8/layout/hList7"/>
    <dgm:cxn modelId="{4FCA3FA7-115E-4ADA-A209-1A8ED451B815}" type="presOf" srcId="{972E0655-DF71-4ABA-82EC-6342EFE4C414}" destId="{65345A63-F3F4-4AC6-8B50-A3EDCE2A412D}" srcOrd="1" destOrd="0" presId="urn:microsoft.com/office/officeart/2005/8/layout/hList7"/>
    <dgm:cxn modelId="{309F7F80-05F5-460F-8BCE-CC489CD995D9}" type="presOf" srcId="{BA1F5EB7-7219-4435-B575-667B1F65E7D8}" destId="{C7370F5C-5764-4B67-ACC1-B577291924B1}" srcOrd="1" destOrd="3" presId="urn:microsoft.com/office/officeart/2005/8/layout/hList7"/>
    <dgm:cxn modelId="{A74666FA-B1D3-43CC-9AEE-D7C63A215865}" type="presOf" srcId="{BF8FD124-0EF7-4EFC-83CE-E29940B4D969}" destId="{C7370F5C-5764-4B67-ACC1-B577291924B1}" srcOrd="1" destOrd="0" presId="urn:microsoft.com/office/officeart/2005/8/layout/hList7"/>
    <dgm:cxn modelId="{47450725-81A7-42CA-9821-AE5553EC5EB3}" type="presOf" srcId="{C63F9FEC-FED8-4F03-8FE4-259F8C947A74}" destId="{82CF1F8C-A97D-4720-9648-2BB8694862B7}" srcOrd="1" destOrd="0" presId="urn:microsoft.com/office/officeart/2005/8/layout/hList7"/>
    <dgm:cxn modelId="{3A7A3ADA-AACC-46A5-9EBD-4E235606A881}" type="presOf" srcId="{6D6D86A6-3949-44F9-BDD3-4317125F931B}" destId="{C7370F5C-5764-4B67-ACC1-B577291924B1}" srcOrd="1" destOrd="1" presId="urn:microsoft.com/office/officeart/2005/8/layout/hList7"/>
    <dgm:cxn modelId="{439CEDD5-96C9-4C6C-A368-3D1CE1DFAAEA}" srcId="{BF8FD124-0EF7-4EFC-83CE-E29940B4D969}" destId="{BA1F5EB7-7219-4435-B575-667B1F65E7D8}" srcOrd="2" destOrd="0" parTransId="{B8A2A260-48DD-40F1-B9E0-27E0E9F4F0F5}" sibTransId="{1044EB64-59EB-4FAA-ABA6-9E5236C45BBB}"/>
    <dgm:cxn modelId="{7FCCDFF5-D819-4BDC-823D-5EA1302CB505}" type="presOf" srcId="{C63F9FEC-FED8-4F03-8FE4-259F8C947A74}" destId="{4C26A432-187F-4D8C-BB39-5E1DA90575AA}" srcOrd="0" destOrd="0" presId="urn:microsoft.com/office/officeart/2005/8/layout/hList7"/>
    <dgm:cxn modelId="{DC11A18A-C23F-4127-8B89-5831C2C3BD4D}" srcId="{259A80B1-5978-4C8C-A9A1-80EA8EDDAF9C}" destId="{BF8FD124-0EF7-4EFC-83CE-E29940B4D969}" srcOrd="3" destOrd="0" parTransId="{2D3025D7-33DA-4B8C-B9BE-37AA34B9466E}" sibTransId="{2EE6F301-A9A3-4CF5-923F-27A9259EBECA}"/>
    <dgm:cxn modelId="{19B63033-CF73-44A5-AC80-B554E379D391}" type="presOf" srcId="{6BAC8514-633F-467E-83F9-3BB567B09D95}" destId="{D624135D-5F1F-4E95-A459-44904B3AF7B9}" srcOrd="0" destOrd="0" presId="urn:microsoft.com/office/officeart/2005/8/layout/hList7"/>
    <dgm:cxn modelId="{BE96F6A9-242B-4590-84DB-689E22D6B4FF}" type="presOf" srcId="{BA1F5EB7-7219-4435-B575-667B1F65E7D8}" destId="{77F35E23-E81F-417E-BBD6-1C82BA721C7C}" srcOrd="0" destOrd="3" presId="urn:microsoft.com/office/officeart/2005/8/layout/hList7"/>
    <dgm:cxn modelId="{78CB06EF-6A39-4215-BFF2-E2E9FD0AFE01}" type="presParOf" srcId="{C86251BF-2340-4681-8FA6-DFAF1E64A74D}" destId="{14801D8E-B2BC-40EA-8609-A196D5318B85}" srcOrd="0" destOrd="0" presId="urn:microsoft.com/office/officeart/2005/8/layout/hList7"/>
    <dgm:cxn modelId="{CC1B5A4B-16A8-43FC-9729-1BC5F9987FCD}" type="presParOf" srcId="{C86251BF-2340-4681-8FA6-DFAF1E64A74D}" destId="{9857F3EE-8384-4E08-AFBB-E2DB82F2AA81}" srcOrd="1" destOrd="0" presId="urn:microsoft.com/office/officeart/2005/8/layout/hList7"/>
    <dgm:cxn modelId="{83D625FA-0FE2-4FE1-B230-E6AD67CEF2CF}" type="presParOf" srcId="{9857F3EE-8384-4E08-AFBB-E2DB82F2AA81}" destId="{F26924C0-187E-4B88-8E63-F99F720FAC6D}" srcOrd="0" destOrd="0" presId="urn:microsoft.com/office/officeart/2005/8/layout/hList7"/>
    <dgm:cxn modelId="{B87D99B7-0FAD-425C-92DF-83DD97C46DD2}" type="presParOf" srcId="{F26924C0-187E-4B88-8E63-F99F720FAC6D}" destId="{4C26A432-187F-4D8C-BB39-5E1DA90575AA}" srcOrd="0" destOrd="0" presId="urn:microsoft.com/office/officeart/2005/8/layout/hList7"/>
    <dgm:cxn modelId="{9F1C1BDA-6539-47CA-881C-E04C1C361D28}" type="presParOf" srcId="{F26924C0-187E-4B88-8E63-F99F720FAC6D}" destId="{82CF1F8C-A97D-4720-9648-2BB8694862B7}" srcOrd="1" destOrd="0" presId="urn:microsoft.com/office/officeart/2005/8/layout/hList7"/>
    <dgm:cxn modelId="{CBBDDDB2-7AE7-4DC2-BB3B-0451C15B8911}" type="presParOf" srcId="{F26924C0-187E-4B88-8E63-F99F720FAC6D}" destId="{3E92F48E-D4AB-42AD-838F-06DF50C6C45A}" srcOrd="2" destOrd="0" presId="urn:microsoft.com/office/officeart/2005/8/layout/hList7"/>
    <dgm:cxn modelId="{E71528F1-A456-4B34-B606-2236D07614D8}" type="presParOf" srcId="{F26924C0-187E-4B88-8E63-F99F720FAC6D}" destId="{E7C78E2D-F3B7-400A-A6D0-CAE5E9CB0013}" srcOrd="3" destOrd="0" presId="urn:microsoft.com/office/officeart/2005/8/layout/hList7"/>
    <dgm:cxn modelId="{84B29598-74B3-4D2D-B87C-F2123D8D671A}" type="presParOf" srcId="{9857F3EE-8384-4E08-AFBB-E2DB82F2AA81}" destId="{2E42D012-53F4-4F04-A45B-7E3EEC581BA0}" srcOrd="1" destOrd="0" presId="urn:microsoft.com/office/officeart/2005/8/layout/hList7"/>
    <dgm:cxn modelId="{75C4EF4E-3FBB-45B5-AE19-F9447EB9D4BE}" type="presParOf" srcId="{9857F3EE-8384-4E08-AFBB-E2DB82F2AA81}" destId="{842F842E-303D-4BBB-AE30-6D7B199D522D}" srcOrd="2" destOrd="0" presId="urn:microsoft.com/office/officeart/2005/8/layout/hList7"/>
    <dgm:cxn modelId="{3DED6DFA-A9F8-4317-93A9-315C7AAA78D0}" type="presParOf" srcId="{842F842E-303D-4BBB-AE30-6D7B199D522D}" destId="{6C06E2F2-286B-478E-87F3-0190F51844E2}" srcOrd="0" destOrd="0" presId="urn:microsoft.com/office/officeart/2005/8/layout/hList7"/>
    <dgm:cxn modelId="{1C7EC5D9-E434-4BED-8F50-A6AA57F02063}" type="presParOf" srcId="{842F842E-303D-4BBB-AE30-6D7B199D522D}" destId="{65345A63-F3F4-4AC6-8B50-A3EDCE2A412D}" srcOrd="1" destOrd="0" presId="urn:microsoft.com/office/officeart/2005/8/layout/hList7"/>
    <dgm:cxn modelId="{A3CE851E-879F-4483-B046-F7822401CB4E}" type="presParOf" srcId="{842F842E-303D-4BBB-AE30-6D7B199D522D}" destId="{A3BBD913-6E20-4340-80EE-1E50016CDA52}" srcOrd="2" destOrd="0" presId="urn:microsoft.com/office/officeart/2005/8/layout/hList7"/>
    <dgm:cxn modelId="{BE3D8600-E93A-41D9-8776-0BB8D3423ECE}" type="presParOf" srcId="{842F842E-303D-4BBB-AE30-6D7B199D522D}" destId="{78C502EA-69C1-42A8-9FBB-B2DC250E7FCE}" srcOrd="3" destOrd="0" presId="urn:microsoft.com/office/officeart/2005/8/layout/hList7"/>
    <dgm:cxn modelId="{91A2651A-AF88-4BF9-B5E6-C5A6027B03FD}" type="presParOf" srcId="{9857F3EE-8384-4E08-AFBB-E2DB82F2AA81}" destId="{A8F4B4C1-6F7C-44BD-AC1A-0D2B332C6796}" srcOrd="3" destOrd="0" presId="urn:microsoft.com/office/officeart/2005/8/layout/hList7"/>
    <dgm:cxn modelId="{BC3ED572-4783-4248-8E4F-BBA7D731B816}" type="presParOf" srcId="{9857F3EE-8384-4E08-AFBB-E2DB82F2AA81}" destId="{9A349C20-93EE-4E87-B4BF-722F8212AA72}" srcOrd="4" destOrd="0" presId="urn:microsoft.com/office/officeart/2005/8/layout/hList7"/>
    <dgm:cxn modelId="{1AF3FC44-BC67-4C7F-AA1F-177B0B4158D5}" type="presParOf" srcId="{9A349C20-93EE-4E87-B4BF-722F8212AA72}" destId="{438D535E-5ABE-4A10-B68E-F14FC1DF3755}" srcOrd="0" destOrd="0" presId="urn:microsoft.com/office/officeart/2005/8/layout/hList7"/>
    <dgm:cxn modelId="{1F55AEA9-84A1-46E0-A18F-54AA162A9D93}" type="presParOf" srcId="{9A349C20-93EE-4E87-B4BF-722F8212AA72}" destId="{844E2CF8-1671-4F73-A2DC-E16EB8DA328A}" srcOrd="1" destOrd="0" presId="urn:microsoft.com/office/officeart/2005/8/layout/hList7"/>
    <dgm:cxn modelId="{3FB5CE2D-AA8D-425D-B1C3-0777A8D767D0}" type="presParOf" srcId="{9A349C20-93EE-4E87-B4BF-722F8212AA72}" destId="{11118118-07F4-4A9B-8AB2-3EA3701BFD71}" srcOrd="2" destOrd="0" presId="urn:microsoft.com/office/officeart/2005/8/layout/hList7"/>
    <dgm:cxn modelId="{1E7EABCB-6F25-419A-868A-CBF9029876F3}" type="presParOf" srcId="{9A349C20-93EE-4E87-B4BF-722F8212AA72}" destId="{F20DB3D5-A00E-4268-8F69-3A7EC06A2E97}" srcOrd="3" destOrd="0" presId="urn:microsoft.com/office/officeart/2005/8/layout/hList7"/>
    <dgm:cxn modelId="{569EF4AC-6B8B-408E-B5B6-A88820CF7680}" type="presParOf" srcId="{9857F3EE-8384-4E08-AFBB-E2DB82F2AA81}" destId="{D624135D-5F1F-4E95-A459-44904B3AF7B9}" srcOrd="5" destOrd="0" presId="urn:microsoft.com/office/officeart/2005/8/layout/hList7"/>
    <dgm:cxn modelId="{8C73ACAF-8647-4629-819A-0C4E2ECD659F}" type="presParOf" srcId="{9857F3EE-8384-4E08-AFBB-E2DB82F2AA81}" destId="{C3616DAB-6ED3-4E33-AD80-81D272274DAA}" srcOrd="6" destOrd="0" presId="urn:microsoft.com/office/officeart/2005/8/layout/hList7"/>
    <dgm:cxn modelId="{E51B3588-F764-41FC-91D1-E44418CF82DC}" type="presParOf" srcId="{C3616DAB-6ED3-4E33-AD80-81D272274DAA}" destId="{77F35E23-E81F-417E-BBD6-1C82BA721C7C}" srcOrd="0" destOrd="0" presId="urn:microsoft.com/office/officeart/2005/8/layout/hList7"/>
    <dgm:cxn modelId="{6F3BBB55-F8A2-4D06-8993-3FDB27597316}" type="presParOf" srcId="{C3616DAB-6ED3-4E33-AD80-81D272274DAA}" destId="{C7370F5C-5764-4B67-ACC1-B577291924B1}" srcOrd="1" destOrd="0" presId="urn:microsoft.com/office/officeart/2005/8/layout/hList7"/>
    <dgm:cxn modelId="{CDDF68FE-0675-483E-8210-0BD88E89C9DB}" type="presParOf" srcId="{C3616DAB-6ED3-4E33-AD80-81D272274DAA}" destId="{11CD8083-D1E3-4CBB-936E-38817D52F517}" srcOrd="2" destOrd="0" presId="urn:microsoft.com/office/officeart/2005/8/layout/hList7"/>
    <dgm:cxn modelId="{9082EC38-F918-4A05-ACF6-848BBB349554}" type="presParOf" srcId="{C3616DAB-6ED3-4E33-AD80-81D272274DAA}" destId="{2E45B158-B3F7-4F5F-AD3B-FF4008A1B4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F9BF2-B352-42C3-B31F-E0E85A7149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DA456E-C45A-4EC2-96D0-BE164964BCC2}">
      <dgm:prSet phldrT="[Texto]" custT="1"/>
      <dgm:spPr/>
      <dgm:t>
        <a:bodyPr/>
        <a:lstStyle/>
        <a:p>
          <a:r>
            <a:rPr lang="es-ES" sz="2000" b="1" dirty="0" smtClean="0"/>
            <a:t>3. Cronograma</a:t>
          </a:r>
        </a:p>
      </dgm:t>
    </dgm:pt>
    <dgm:pt modelId="{4A294141-65C4-445B-84D8-223073ADCE89}" type="parTrans" cxnId="{4B9E0F9C-7238-45E2-940A-077A2F597A1A}">
      <dgm:prSet/>
      <dgm:spPr/>
      <dgm:t>
        <a:bodyPr/>
        <a:lstStyle/>
        <a:p>
          <a:endParaRPr lang="es-ES"/>
        </a:p>
      </dgm:t>
    </dgm:pt>
    <dgm:pt modelId="{249D4A78-3228-41B6-ACFE-252206DD7ADD}" type="sibTrans" cxnId="{4B9E0F9C-7238-45E2-940A-077A2F597A1A}">
      <dgm:prSet/>
      <dgm:spPr/>
      <dgm:t>
        <a:bodyPr/>
        <a:lstStyle/>
        <a:p>
          <a:endParaRPr lang="es-ES"/>
        </a:p>
      </dgm:t>
    </dgm:pt>
    <dgm:pt modelId="{CEF9D6E5-A96C-461B-B185-6DF27D079DD2}">
      <dgm:prSet phldrT="[Texto]" custT="1"/>
      <dgm:spPr/>
      <dgm:t>
        <a:bodyPr/>
        <a:lstStyle/>
        <a:p>
          <a:r>
            <a:rPr lang="es-ES" sz="2000" b="1" dirty="0" smtClean="0"/>
            <a:t>4. Evaluación</a:t>
          </a:r>
          <a:endParaRPr lang="es-ES" sz="2000" b="1" dirty="0"/>
        </a:p>
      </dgm:t>
    </dgm:pt>
    <dgm:pt modelId="{40333E9F-2A44-4208-B625-C1C48FDB5EE2}" type="parTrans" cxnId="{43A6269A-AE0F-455E-8CCC-FF5F64732D4A}">
      <dgm:prSet/>
      <dgm:spPr/>
      <dgm:t>
        <a:bodyPr/>
        <a:lstStyle/>
        <a:p>
          <a:endParaRPr lang="es-ES"/>
        </a:p>
      </dgm:t>
    </dgm:pt>
    <dgm:pt modelId="{6E278763-E1BA-49EC-B7CD-3FAA6CEEF50C}" type="sibTrans" cxnId="{43A6269A-AE0F-455E-8CCC-FF5F64732D4A}">
      <dgm:prSet/>
      <dgm:spPr/>
      <dgm:t>
        <a:bodyPr/>
        <a:lstStyle/>
        <a:p>
          <a:endParaRPr lang="es-ES"/>
        </a:p>
      </dgm:t>
    </dgm:pt>
    <dgm:pt modelId="{15D0DC0D-66A0-4811-B987-CD3B227193C1}">
      <dgm:prSet phldrT="[Texto]" custT="1"/>
      <dgm:spPr/>
      <dgm:t>
        <a:bodyPr/>
        <a:lstStyle/>
        <a:p>
          <a:r>
            <a:rPr lang="es-ES" sz="2000" b="1" dirty="0" smtClean="0"/>
            <a:t>6. Documentación justificativa</a:t>
          </a:r>
          <a:endParaRPr lang="es-ES" sz="1800" dirty="0"/>
        </a:p>
      </dgm:t>
    </dgm:pt>
    <dgm:pt modelId="{7CDFA739-B965-42C5-9D22-FB7BB938EBB6}" type="parTrans" cxnId="{C762160F-27FF-4FA3-97F4-91E8B6E2EDC0}">
      <dgm:prSet/>
      <dgm:spPr/>
      <dgm:t>
        <a:bodyPr/>
        <a:lstStyle/>
        <a:p>
          <a:endParaRPr lang="es-ES"/>
        </a:p>
      </dgm:t>
    </dgm:pt>
    <dgm:pt modelId="{D4260334-904F-496B-A013-63CF8FA28257}" type="sibTrans" cxnId="{C762160F-27FF-4FA3-97F4-91E8B6E2EDC0}">
      <dgm:prSet/>
      <dgm:spPr/>
      <dgm:t>
        <a:bodyPr/>
        <a:lstStyle/>
        <a:p>
          <a:endParaRPr lang="es-ES"/>
        </a:p>
      </dgm:t>
    </dgm:pt>
    <dgm:pt modelId="{CBB52AD2-8804-4A0B-B8EB-612293531CC6}">
      <dgm:prSet phldrT="[Texto]" custT="1"/>
      <dgm:spPr/>
      <dgm:t>
        <a:bodyPr/>
        <a:lstStyle/>
        <a:p>
          <a:r>
            <a:rPr lang="es-ES" sz="2000" b="1" dirty="0" smtClean="0"/>
            <a:t>1. Presencia en el Portal de Educación</a:t>
          </a:r>
          <a:endParaRPr lang="es-ES" sz="2000" b="1" dirty="0"/>
        </a:p>
      </dgm:t>
    </dgm:pt>
    <dgm:pt modelId="{71F9EDD6-5F6E-4C70-9575-0B1D5CEE0826}" type="parTrans" cxnId="{5159C799-F521-4F49-87F6-A6ACD51A5E66}">
      <dgm:prSet/>
      <dgm:spPr/>
      <dgm:t>
        <a:bodyPr/>
        <a:lstStyle/>
        <a:p>
          <a:endParaRPr lang="es-ES"/>
        </a:p>
      </dgm:t>
    </dgm:pt>
    <dgm:pt modelId="{FB763BB3-A6E4-445F-93C8-914FBEB8321F}" type="sibTrans" cxnId="{5159C799-F521-4F49-87F6-A6ACD51A5E66}">
      <dgm:prSet/>
      <dgm:spPr/>
      <dgm:t>
        <a:bodyPr/>
        <a:lstStyle/>
        <a:p>
          <a:endParaRPr lang="es-ES"/>
        </a:p>
      </dgm:t>
    </dgm:pt>
    <dgm:pt modelId="{04B7DFA7-ED8D-4948-85BE-707B66F11318}">
      <dgm:prSet phldrT="[Texto]" custT="1"/>
      <dgm:spPr/>
      <dgm:t>
        <a:bodyPr/>
        <a:lstStyle/>
        <a:p>
          <a:r>
            <a:rPr lang="es-ES" sz="2000" b="1" dirty="0" smtClean="0"/>
            <a:t>7. Ruegos y preguntas</a:t>
          </a:r>
          <a:endParaRPr lang="es-ES" sz="1800" dirty="0"/>
        </a:p>
      </dgm:t>
    </dgm:pt>
    <dgm:pt modelId="{B506AAE7-6C45-49BF-BD17-DF3A7B680D99}" type="parTrans" cxnId="{7A12C0E6-7C76-497F-85BF-09C64467B6B7}">
      <dgm:prSet/>
      <dgm:spPr/>
      <dgm:t>
        <a:bodyPr/>
        <a:lstStyle/>
        <a:p>
          <a:endParaRPr lang="es-ES"/>
        </a:p>
      </dgm:t>
    </dgm:pt>
    <dgm:pt modelId="{1D665FD3-82B9-466C-BE56-0C20F434589F}" type="sibTrans" cxnId="{7A12C0E6-7C76-497F-85BF-09C64467B6B7}">
      <dgm:prSet/>
      <dgm:spPr/>
      <dgm:t>
        <a:bodyPr/>
        <a:lstStyle/>
        <a:p>
          <a:endParaRPr lang="es-ES"/>
        </a:p>
      </dgm:t>
    </dgm:pt>
    <dgm:pt modelId="{9EC50750-E109-4A18-9318-9F698BF23C70}">
      <dgm:prSet phldrT="[Texto]" custT="1"/>
      <dgm:spPr/>
      <dgm:t>
        <a:bodyPr/>
        <a:lstStyle/>
        <a:p>
          <a:r>
            <a:rPr lang="es-ES" sz="2000" b="1" dirty="0" smtClean="0"/>
            <a:t>5. Informe final</a:t>
          </a:r>
          <a:endParaRPr lang="es-ES" sz="2000" b="1" dirty="0"/>
        </a:p>
      </dgm:t>
    </dgm:pt>
    <dgm:pt modelId="{CBCD47E2-CB40-4E09-AC42-05C63E97E355}" type="parTrans" cxnId="{965608A3-733B-45BA-8023-E8E3E88D1C23}">
      <dgm:prSet/>
      <dgm:spPr/>
      <dgm:t>
        <a:bodyPr/>
        <a:lstStyle/>
        <a:p>
          <a:endParaRPr lang="es-ES"/>
        </a:p>
      </dgm:t>
    </dgm:pt>
    <dgm:pt modelId="{51D42661-7EB1-4C96-9EFA-594888AE699A}" type="sibTrans" cxnId="{965608A3-733B-45BA-8023-E8E3E88D1C23}">
      <dgm:prSet/>
      <dgm:spPr/>
      <dgm:t>
        <a:bodyPr/>
        <a:lstStyle/>
        <a:p>
          <a:endParaRPr lang="es-ES"/>
        </a:p>
      </dgm:t>
    </dgm:pt>
    <dgm:pt modelId="{FBD1F03F-6B89-434C-A547-1C7FB97F7347}">
      <dgm:prSet phldrT="[Texto]" custT="1"/>
      <dgm:spPr/>
      <dgm:t>
        <a:bodyPr/>
        <a:lstStyle/>
        <a:p>
          <a:r>
            <a:rPr lang="es-ES" sz="2000" b="1" dirty="0" smtClean="0"/>
            <a:t>2. Movilidades - Saldo</a:t>
          </a:r>
          <a:endParaRPr lang="es-ES" sz="2000" b="1" dirty="0"/>
        </a:p>
      </dgm:t>
    </dgm:pt>
    <dgm:pt modelId="{C7BA9063-28E6-424E-B956-2D0162839975}" type="parTrans" cxnId="{796F9998-9C65-444F-8E4C-3A3BAC3D8DC1}">
      <dgm:prSet/>
      <dgm:spPr/>
      <dgm:t>
        <a:bodyPr/>
        <a:lstStyle/>
        <a:p>
          <a:endParaRPr lang="en-US"/>
        </a:p>
      </dgm:t>
    </dgm:pt>
    <dgm:pt modelId="{19EDC931-B7FE-42CE-B432-F6099017B4D8}" type="sibTrans" cxnId="{796F9998-9C65-444F-8E4C-3A3BAC3D8DC1}">
      <dgm:prSet/>
      <dgm:spPr/>
      <dgm:t>
        <a:bodyPr/>
        <a:lstStyle/>
        <a:p>
          <a:endParaRPr lang="en-US"/>
        </a:p>
      </dgm:t>
    </dgm:pt>
    <dgm:pt modelId="{FC105528-9C8B-4DC7-AE77-3C1F846298D2}">
      <dgm:prSet phldrT="[Texto]" custT="1"/>
      <dgm:spPr/>
      <dgm:t>
        <a:bodyPr/>
        <a:lstStyle/>
        <a:p>
          <a:r>
            <a:rPr lang="es-ES" sz="2000" b="1" dirty="0" smtClean="0"/>
            <a:t>Contenidos</a:t>
          </a:r>
          <a:endParaRPr lang="es-ES" sz="2000" b="1" dirty="0"/>
        </a:p>
      </dgm:t>
    </dgm:pt>
    <dgm:pt modelId="{F9A82B20-24E7-4F0B-A6A6-9A20BC32387B}" type="parTrans" cxnId="{3145B998-8CEB-4C77-9760-CD3F55C7D747}">
      <dgm:prSet/>
      <dgm:spPr/>
      <dgm:t>
        <a:bodyPr/>
        <a:lstStyle/>
        <a:p>
          <a:endParaRPr lang="en-US"/>
        </a:p>
      </dgm:t>
    </dgm:pt>
    <dgm:pt modelId="{0EA4912E-C465-4557-A11B-76358FE62A22}" type="sibTrans" cxnId="{3145B998-8CEB-4C77-9760-CD3F55C7D747}">
      <dgm:prSet/>
      <dgm:spPr/>
      <dgm:t>
        <a:bodyPr/>
        <a:lstStyle/>
        <a:p>
          <a:endParaRPr lang="en-US"/>
        </a:p>
      </dgm:t>
    </dgm:pt>
    <dgm:pt modelId="{BC42255C-F3D9-44B1-A484-F27E42A3CBDE}" type="pres">
      <dgm:prSet presAssocID="{660F9BF2-B352-42C3-B31F-E0E85A7149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6D0FC02-7337-4F78-94D8-4B3B74E3BAAC}" type="pres">
      <dgm:prSet presAssocID="{FC105528-9C8B-4DC7-AE77-3C1F846298D2}" presName="thickLine" presStyleLbl="alignNode1" presStyleIdx="0" presStyleCnt="1"/>
      <dgm:spPr/>
    </dgm:pt>
    <dgm:pt modelId="{87C6F944-DC6B-4694-B266-987DF29C1221}" type="pres">
      <dgm:prSet presAssocID="{FC105528-9C8B-4DC7-AE77-3C1F846298D2}" presName="horz1" presStyleCnt="0"/>
      <dgm:spPr/>
    </dgm:pt>
    <dgm:pt modelId="{558A3080-727B-45BD-A90F-96516661CDB7}" type="pres">
      <dgm:prSet presAssocID="{FC105528-9C8B-4DC7-AE77-3C1F846298D2}" presName="tx1" presStyleLbl="revTx" presStyleIdx="0" presStyleCnt="8" custScaleX="195772"/>
      <dgm:spPr/>
      <dgm:t>
        <a:bodyPr/>
        <a:lstStyle/>
        <a:p>
          <a:endParaRPr lang="en-US"/>
        </a:p>
      </dgm:t>
    </dgm:pt>
    <dgm:pt modelId="{B3106AB6-A77C-4C29-AC89-F98DC4E88739}" type="pres">
      <dgm:prSet presAssocID="{FC105528-9C8B-4DC7-AE77-3C1F846298D2}" presName="vert1" presStyleCnt="0"/>
      <dgm:spPr/>
    </dgm:pt>
    <dgm:pt modelId="{094791BA-F59E-4D46-BCFA-D0B7F62E7A7F}" type="pres">
      <dgm:prSet presAssocID="{CBB52AD2-8804-4A0B-B8EB-612293531CC6}" presName="vertSpace2a" presStyleCnt="0"/>
      <dgm:spPr/>
    </dgm:pt>
    <dgm:pt modelId="{031C422F-C63A-40AB-9A07-AB4EC0B9407E}" type="pres">
      <dgm:prSet presAssocID="{CBB52AD2-8804-4A0B-B8EB-612293531CC6}" presName="horz2" presStyleCnt="0"/>
      <dgm:spPr/>
    </dgm:pt>
    <dgm:pt modelId="{E19FA2D7-45A7-4BFB-9046-61F65ABBF8A0}" type="pres">
      <dgm:prSet presAssocID="{CBB52AD2-8804-4A0B-B8EB-612293531CC6}" presName="horzSpace2" presStyleCnt="0"/>
      <dgm:spPr/>
    </dgm:pt>
    <dgm:pt modelId="{1FA69407-EA87-4A54-B735-87A74B444A6F}" type="pres">
      <dgm:prSet presAssocID="{CBB52AD2-8804-4A0B-B8EB-612293531CC6}" presName="tx2" presStyleLbl="revTx" presStyleIdx="1" presStyleCnt="8"/>
      <dgm:spPr/>
      <dgm:t>
        <a:bodyPr/>
        <a:lstStyle/>
        <a:p>
          <a:endParaRPr lang="es-ES"/>
        </a:p>
      </dgm:t>
    </dgm:pt>
    <dgm:pt modelId="{37E20900-AB2E-4ED0-BBEE-846BB822E1C6}" type="pres">
      <dgm:prSet presAssocID="{CBB52AD2-8804-4A0B-B8EB-612293531CC6}" presName="vert2" presStyleCnt="0"/>
      <dgm:spPr/>
    </dgm:pt>
    <dgm:pt modelId="{31B9BDC8-4E4B-41CE-890C-FC317D113E0B}" type="pres">
      <dgm:prSet presAssocID="{CBB52AD2-8804-4A0B-B8EB-612293531CC6}" presName="thinLine2b" presStyleLbl="callout" presStyleIdx="0" presStyleCnt="7"/>
      <dgm:spPr/>
    </dgm:pt>
    <dgm:pt modelId="{FB282EAD-9DEE-463B-A85F-4469C2E12180}" type="pres">
      <dgm:prSet presAssocID="{CBB52AD2-8804-4A0B-B8EB-612293531CC6}" presName="vertSpace2b" presStyleCnt="0"/>
      <dgm:spPr/>
    </dgm:pt>
    <dgm:pt modelId="{FA6C98F1-229F-46AB-83B3-DB2EE5D3C548}" type="pres">
      <dgm:prSet presAssocID="{FBD1F03F-6B89-434C-A547-1C7FB97F7347}" presName="horz2" presStyleCnt="0"/>
      <dgm:spPr/>
    </dgm:pt>
    <dgm:pt modelId="{CBEF29CF-D5BB-4C5A-89F6-C7D676F79AAA}" type="pres">
      <dgm:prSet presAssocID="{FBD1F03F-6B89-434C-A547-1C7FB97F7347}" presName="horzSpace2" presStyleCnt="0"/>
      <dgm:spPr/>
    </dgm:pt>
    <dgm:pt modelId="{A2EFE20F-F4D4-45A5-A8CE-79C83D4047FD}" type="pres">
      <dgm:prSet presAssocID="{FBD1F03F-6B89-434C-A547-1C7FB97F7347}" presName="tx2" presStyleLbl="revTx" presStyleIdx="2" presStyleCnt="8"/>
      <dgm:spPr/>
      <dgm:t>
        <a:bodyPr/>
        <a:lstStyle/>
        <a:p>
          <a:endParaRPr lang="en-US"/>
        </a:p>
      </dgm:t>
    </dgm:pt>
    <dgm:pt modelId="{4364D790-7AF7-4305-90BB-9E3DBDFD0A57}" type="pres">
      <dgm:prSet presAssocID="{FBD1F03F-6B89-434C-A547-1C7FB97F7347}" presName="vert2" presStyleCnt="0"/>
      <dgm:spPr/>
    </dgm:pt>
    <dgm:pt modelId="{4240919F-30C0-4E6E-B2E6-DA08B5087102}" type="pres">
      <dgm:prSet presAssocID="{FBD1F03F-6B89-434C-A547-1C7FB97F7347}" presName="thinLine2b" presStyleLbl="callout" presStyleIdx="1" presStyleCnt="7"/>
      <dgm:spPr/>
    </dgm:pt>
    <dgm:pt modelId="{43A3FF4A-EB1C-4A58-8D7B-ECFD950B885B}" type="pres">
      <dgm:prSet presAssocID="{FBD1F03F-6B89-434C-A547-1C7FB97F7347}" presName="vertSpace2b" presStyleCnt="0"/>
      <dgm:spPr/>
    </dgm:pt>
    <dgm:pt modelId="{0353BEBA-3C14-40AB-AD02-A84D0C4BDD36}" type="pres">
      <dgm:prSet presAssocID="{61DA456E-C45A-4EC2-96D0-BE164964BCC2}" presName="horz2" presStyleCnt="0"/>
      <dgm:spPr/>
    </dgm:pt>
    <dgm:pt modelId="{B5547F18-CAA2-4384-AE48-DEA1D06AA54D}" type="pres">
      <dgm:prSet presAssocID="{61DA456E-C45A-4EC2-96D0-BE164964BCC2}" presName="horzSpace2" presStyleCnt="0"/>
      <dgm:spPr/>
    </dgm:pt>
    <dgm:pt modelId="{5006B0EA-1266-4FDB-9892-FDA6DAF43CBA}" type="pres">
      <dgm:prSet presAssocID="{61DA456E-C45A-4EC2-96D0-BE164964BCC2}" presName="tx2" presStyleLbl="revTx" presStyleIdx="3" presStyleCnt="8"/>
      <dgm:spPr/>
      <dgm:t>
        <a:bodyPr/>
        <a:lstStyle/>
        <a:p>
          <a:endParaRPr lang="es-ES"/>
        </a:p>
      </dgm:t>
    </dgm:pt>
    <dgm:pt modelId="{96AF3EE9-881C-4060-B24A-1D62C9E44959}" type="pres">
      <dgm:prSet presAssocID="{61DA456E-C45A-4EC2-96D0-BE164964BCC2}" presName="vert2" presStyleCnt="0"/>
      <dgm:spPr/>
    </dgm:pt>
    <dgm:pt modelId="{58BC8877-3384-4CB4-B85D-36C22330141F}" type="pres">
      <dgm:prSet presAssocID="{61DA456E-C45A-4EC2-96D0-BE164964BCC2}" presName="thinLine2b" presStyleLbl="callout" presStyleIdx="2" presStyleCnt="7" custLinFactNeighborX="-102" custLinFactNeighborY="-90545"/>
      <dgm:spPr/>
    </dgm:pt>
    <dgm:pt modelId="{961E2C83-5549-4B78-A5D8-B3ACC37A9E57}" type="pres">
      <dgm:prSet presAssocID="{61DA456E-C45A-4EC2-96D0-BE164964BCC2}" presName="vertSpace2b" presStyleCnt="0"/>
      <dgm:spPr/>
    </dgm:pt>
    <dgm:pt modelId="{0AB4B730-96B8-4CCE-81B0-F8A54C348D11}" type="pres">
      <dgm:prSet presAssocID="{CEF9D6E5-A96C-461B-B185-6DF27D079DD2}" presName="horz2" presStyleCnt="0"/>
      <dgm:spPr/>
    </dgm:pt>
    <dgm:pt modelId="{B355ECB9-2210-4812-89A3-4B2F0ACA0480}" type="pres">
      <dgm:prSet presAssocID="{CEF9D6E5-A96C-461B-B185-6DF27D079DD2}" presName="horzSpace2" presStyleCnt="0"/>
      <dgm:spPr/>
    </dgm:pt>
    <dgm:pt modelId="{6666A712-0BC6-48E1-877F-269BBEAB8650}" type="pres">
      <dgm:prSet presAssocID="{CEF9D6E5-A96C-461B-B185-6DF27D079DD2}" presName="tx2" presStyleLbl="revTx" presStyleIdx="4" presStyleCnt="8"/>
      <dgm:spPr/>
      <dgm:t>
        <a:bodyPr/>
        <a:lstStyle/>
        <a:p>
          <a:endParaRPr lang="es-ES"/>
        </a:p>
      </dgm:t>
    </dgm:pt>
    <dgm:pt modelId="{8500BC13-F4A0-464B-BFFE-0153A57E6370}" type="pres">
      <dgm:prSet presAssocID="{CEF9D6E5-A96C-461B-B185-6DF27D079DD2}" presName="vert2" presStyleCnt="0"/>
      <dgm:spPr/>
    </dgm:pt>
    <dgm:pt modelId="{29ADB444-A4D6-48F4-87DD-B4431F79E458}" type="pres">
      <dgm:prSet presAssocID="{CEF9D6E5-A96C-461B-B185-6DF27D079DD2}" presName="thinLine2b" presStyleLbl="callout" presStyleIdx="3" presStyleCnt="7" custLinFactY="100000" custLinFactNeighborY="179320"/>
      <dgm:spPr/>
    </dgm:pt>
    <dgm:pt modelId="{02A38664-C78C-4128-89FF-FB0A0FBB429A}" type="pres">
      <dgm:prSet presAssocID="{CEF9D6E5-A96C-461B-B185-6DF27D079DD2}" presName="vertSpace2b" presStyleCnt="0"/>
      <dgm:spPr/>
    </dgm:pt>
    <dgm:pt modelId="{6F458ABA-B06B-433C-9062-9CAFD1FCB10B}" type="pres">
      <dgm:prSet presAssocID="{9EC50750-E109-4A18-9318-9F698BF23C70}" presName="horz2" presStyleCnt="0"/>
      <dgm:spPr/>
    </dgm:pt>
    <dgm:pt modelId="{FBFADC8A-E1DF-42A7-9FE8-BE2F6CAE374C}" type="pres">
      <dgm:prSet presAssocID="{9EC50750-E109-4A18-9318-9F698BF23C70}" presName="horzSpace2" presStyleCnt="0"/>
      <dgm:spPr/>
    </dgm:pt>
    <dgm:pt modelId="{34B3A4C3-09D8-4F22-B0DE-BB0A2D3081B8}" type="pres">
      <dgm:prSet presAssocID="{9EC50750-E109-4A18-9318-9F698BF23C70}" presName="tx2" presStyleLbl="revTx" presStyleIdx="5" presStyleCnt="8"/>
      <dgm:spPr/>
      <dgm:t>
        <a:bodyPr/>
        <a:lstStyle/>
        <a:p>
          <a:endParaRPr lang="es-ES"/>
        </a:p>
      </dgm:t>
    </dgm:pt>
    <dgm:pt modelId="{D977A2F4-4229-48DF-8954-D587E0B6F585}" type="pres">
      <dgm:prSet presAssocID="{9EC50750-E109-4A18-9318-9F698BF23C70}" presName="vert2" presStyleCnt="0"/>
      <dgm:spPr/>
    </dgm:pt>
    <dgm:pt modelId="{7674B6AD-F473-49C4-B490-FB50FF1D9FE2}" type="pres">
      <dgm:prSet presAssocID="{9EC50750-E109-4A18-9318-9F698BF23C70}" presName="thinLine2b" presStyleLbl="callout" presStyleIdx="4" presStyleCnt="7" custLinFactY="23397" custLinFactNeighborY="100000"/>
      <dgm:spPr/>
    </dgm:pt>
    <dgm:pt modelId="{A4C97AFA-8EA4-41E3-95ED-9C25A65E4256}" type="pres">
      <dgm:prSet presAssocID="{9EC50750-E109-4A18-9318-9F698BF23C70}" presName="vertSpace2b" presStyleCnt="0"/>
      <dgm:spPr/>
    </dgm:pt>
    <dgm:pt modelId="{23A15735-3BB5-40B7-AFC3-9AEF7456F298}" type="pres">
      <dgm:prSet presAssocID="{15D0DC0D-66A0-4811-B987-CD3B227193C1}" presName="horz2" presStyleCnt="0"/>
      <dgm:spPr/>
    </dgm:pt>
    <dgm:pt modelId="{6FE4C0B3-F016-4DF4-AD55-8741CBB5A9B7}" type="pres">
      <dgm:prSet presAssocID="{15D0DC0D-66A0-4811-B987-CD3B227193C1}" presName="horzSpace2" presStyleCnt="0"/>
      <dgm:spPr/>
    </dgm:pt>
    <dgm:pt modelId="{DAC675D9-7A85-4143-B59D-CD0F32D4ADCA}" type="pres">
      <dgm:prSet presAssocID="{15D0DC0D-66A0-4811-B987-CD3B227193C1}" presName="tx2" presStyleLbl="revTx" presStyleIdx="6" presStyleCnt="8" custScaleX="197944"/>
      <dgm:spPr/>
      <dgm:t>
        <a:bodyPr/>
        <a:lstStyle/>
        <a:p>
          <a:endParaRPr lang="es-ES"/>
        </a:p>
      </dgm:t>
    </dgm:pt>
    <dgm:pt modelId="{D75BF02D-F305-4E8B-AEF1-9B97E5854C27}" type="pres">
      <dgm:prSet presAssocID="{15D0DC0D-66A0-4811-B987-CD3B227193C1}" presName="vert2" presStyleCnt="0"/>
      <dgm:spPr/>
    </dgm:pt>
    <dgm:pt modelId="{87F73994-AC9A-486B-9F6C-F5AEE1B16F0B}" type="pres">
      <dgm:prSet presAssocID="{15D0DC0D-66A0-4811-B987-CD3B227193C1}" presName="thinLine2b" presStyleLbl="callout" presStyleIdx="5" presStyleCnt="7"/>
      <dgm:spPr/>
    </dgm:pt>
    <dgm:pt modelId="{2BF1F68C-67F2-47B6-B10E-68E121E80FEB}" type="pres">
      <dgm:prSet presAssocID="{15D0DC0D-66A0-4811-B987-CD3B227193C1}" presName="vertSpace2b" presStyleCnt="0"/>
      <dgm:spPr/>
    </dgm:pt>
    <dgm:pt modelId="{E08701E9-2BAB-440C-B87C-11431F301E60}" type="pres">
      <dgm:prSet presAssocID="{04B7DFA7-ED8D-4948-85BE-707B66F11318}" presName="horz2" presStyleCnt="0"/>
      <dgm:spPr/>
    </dgm:pt>
    <dgm:pt modelId="{7A99B2FA-6F44-465F-9BB6-802C33842DB3}" type="pres">
      <dgm:prSet presAssocID="{04B7DFA7-ED8D-4948-85BE-707B66F11318}" presName="horzSpace2" presStyleCnt="0"/>
      <dgm:spPr/>
    </dgm:pt>
    <dgm:pt modelId="{36A7A671-7AED-4F61-BFA3-F559CD465AB3}" type="pres">
      <dgm:prSet presAssocID="{04B7DFA7-ED8D-4948-85BE-707B66F11318}" presName="tx2" presStyleLbl="revTx" presStyleIdx="7" presStyleCnt="8"/>
      <dgm:spPr/>
      <dgm:t>
        <a:bodyPr/>
        <a:lstStyle/>
        <a:p>
          <a:endParaRPr lang="es-ES"/>
        </a:p>
      </dgm:t>
    </dgm:pt>
    <dgm:pt modelId="{78DB158C-CAE4-447E-A40C-9827B6AE891D}" type="pres">
      <dgm:prSet presAssocID="{04B7DFA7-ED8D-4948-85BE-707B66F11318}" presName="vert2" presStyleCnt="0"/>
      <dgm:spPr/>
    </dgm:pt>
    <dgm:pt modelId="{EA89C713-C77D-4AC7-A429-B5785C2581D3}" type="pres">
      <dgm:prSet presAssocID="{04B7DFA7-ED8D-4948-85BE-707B66F11318}" presName="thinLine2b" presStyleLbl="callout" presStyleIdx="6" presStyleCnt="7"/>
      <dgm:spPr/>
    </dgm:pt>
    <dgm:pt modelId="{BE08DC02-226E-4C13-BDE3-9043BB828F21}" type="pres">
      <dgm:prSet presAssocID="{04B7DFA7-ED8D-4948-85BE-707B66F11318}" presName="vertSpace2b" presStyleCnt="0"/>
      <dgm:spPr/>
    </dgm:pt>
  </dgm:ptLst>
  <dgm:cxnLst>
    <dgm:cxn modelId="{5159C799-F521-4F49-87F6-A6ACD51A5E66}" srcId="{FC105528-9C8B-4DC7-AE77-3C1F846298D2}" destId="{CBB52AD2-8804-4A0B-B8EB-612293531CC6}" srcOrd="0" destOrd="0" parTransId="{71F9EDD6-5F6E-4C70-9575-0B1D5CEE0826}" sibTransId="{FB763BB3-A6E4-445F-93C8-914FBEB8321F}"/>
    <dgm:cxn modelId="{965608A3-733B-45BA-8023-E8E3E88D1C23}" srcId="{FC105528-9C8B-4DC7-AE77-3C1F846298D2}" destId="{9EC50750-E109-4A18-9318-9F698BF23C70}" srcOrd="4" destOrd="0" parTransId="{CBCD47E2-CB40-4E09-AC42-05C63E97E355}" sibTransId="{51D42661-7EB1-4C96-9EFA-594888AE699A}"/>
    <dgm:cxn modelId="{796F9998-9C65-444F-8E4C-3A3BAC3D8DC1}" srcId="{FC105528-9C8B-4DC7-AE77-3C1F846298D2}" destId="{FBD1F03F-6B89-434C-A547-1C7FB97F7347}" srcOrd="1" destOrd="0" parTransId="{C7BA9063-28E6-424E-B956-2D0162839975}" sibTransId="{19EDC931-B7FE-42CE-B432-F6099017B4D8}"/>
    <dgm:cxn modelId="{C762160F-27FF-4FA3-97F4-91E8B6E2EDC0}" srcId="{FC105528-9C8B-4DC7-AE77-3C1F846298D2}" destId="{15D0DC0D-66A0-4811-B987-CD3B227193C1}" srcOrd="5" destOrd="0" parTransId="{7CDFA739-B965-42C5-9D22-FB7BB938EBB6}" sibTransId="{D4260334-904F-496B-A013-63CF8FA28257}"/>
    <dgm:cxn modelId="{16530A64-E75C-473D-9FBB-9B49EB92AE91}" type="presOf" srcId="{660F9BF2-B352-42C3-B31F-E0E85A714984}" destId="{BC42255C-F3D9-44B1-A484-F27E42A3CBDE}" srcOrd="0" destOrd="0" presId="urn:microsoft.com/office/officeart/2008/layout/LinedList"/>
    <dgm:cxn modelId="{2A348750-0FA4-4ABF-8F60-E6D82AA76427}" type="presOf" srcId="{9EC50750-E109-4A18-9318-9F698BF23C70}" destId="{34B3A4C3-09D8-4F22-B0DE-BB0A2D3081B8}" srcOrd="0" destOrd="0" presId="urn:microsoft.com/office/officeart/2008/layout/LinedList"/>
    <dgm:cxn modelId="{224096FC-B5D2-4C32-B5AD-FC5604533576}" type="presOf" srcId="{FBD1F03F-6B89-434C-A547-1C7FB97F7347}" destId="{A2EFE20F-F4D4-45A5-A8CE-79C83D4047FD}" srcOrd="0" destOrd="0" presId="urn:microsoft.com/office/officeart/2008/layout/LinedList"/>
    <dgm:cxn modelId="{C289A517-98C3-4BC0-BBAD-6DBB06DBC64B}" type="presOf" srcId="{04B7DFA7-ED8D-4948-85BE-707B66F11318}" destId="{36A7A671-7AED-4F61-BFA3-F559CD465AB3}" srcOrd="0" destOrd="0" presId="urn:microsoft.com/office/officeart/2008/layout/LinedList"/>
    <dgm:cxn modelId="{7A12C0E6-7C76-497F-85BF-09C64467B6B7}" srcId="{FC105528-9C8B-4DC7-AE77-3C1F846298D2}" destId="{04B7DFA7-ED8D-4948-85BE-707B66F11318}" srcOrd="6" destOrd="0" parTransId="{B506AAE7-6C45-49BF-BD17-DF3A7B680D99}" sibTransId="{1D665FD3-82B9-466C-BE56-0C20F434589F}"/>
    <dgm:cxn modelId="{43A6269A-AE0F-455E-8CCC-FF5F64732D4A}" srcId="{FC105528-9C8B-4DC7-AE77-3C1F846298D2}" destId="{CEF9D6E5-A96C-461B-B185-6DF27D079DD2}" srcOrd="3" destOrd="0" parTransId="{40333E9F-2A44-4208-B625-C1C48FDB5EE2}" sibTransId="{6E278763-E1BA-49EC-B7CD-3FAA6CEEF50C}"/>
    <dgm:cxn modelId="{BE6E5F4B-762B-4B9E-A9BF-FB8096FCBE39}" type="presOf" srcId="{15D0DC0D-66A0-4811-B987-CD3B227193C1}" destId="{DAC675D9-7A85-4143-B59D-CD0F32D4ADCA}" srcOrd="0" destOrd="0" presId="urn:microsoft.com/office/officeart/2008/layout/LinedList"/>
    <dgm:cxn modelId="{57E8134E-FB59-428B-AD73-A8EF6B56A37A}" type="presOf" srcId="{CEF9D6E5-A96C-461B-B185-6DF27D079DD2}" destId="{6666A712-0BC6-48E1-877F-269BBEAB8650}" srcOrd="0" destOrd="0" presId="urn:microsoft.com/office/officeart/2008/layout/LinedList"/>
    <dgm:cxn modelId="{3145B998-8CEB-4C77-9760-CD3F55C7D747}" srcId="{660F9BF2-B352-42C3-B31F-E0E85A714984}" destId="{FC105528-9C8B-4DC7-AE77-3C1F846298D2}" srcOrd="0" destOrd="0" parTransId="{F9A82B20-24E7-4F0B-A6A6-9A20BC32387B}" sibTransId="{0EA4912E-C465-4557-A11B-76358FE62A22}"/>
    <dgm:cxn modelId="{8FDBFEC9-27B0-4E78-9125-C191E6B6F20E}" type="presOf" srcId="{FC105528-9C8B-4DC7-AE77-3C1F846298D2}" destId="{558A3080-727B-45BD-A90F-96516661CDB7}" srcOrd="0" destOrd="0" presId="urn:microsoft.com/office/officeart/2008/layout/LinedList"/>
    <dgm:cxn modelId="{90F17E6E-7ECC-4850-BFB0-2E226285EF44}" type="presOf" srcId="{61DA456E-C45A-4EC2-96D0-BE164964BCC2}" destId="{5006B0EA-1266-4FDB-9892-FDA6DAF43CBA}" srcOrd="0" destOrd="0" presId="urn:microsoft.com/office/officeart/2008/layout/LinedList"/>
    <dgm:cxn modelId="{6C46A4D9-0DAA-4BA7-B60B-F688FB025590}" type="presOf" srcId="{CBB52AD2-8804-4A0B-B8EB-612293531CC6}" destId="{1FA69407-EA87-4A54-B735-87A74B444A6F}" srcOrd="0" destOrd="0" presId="urn:microsoft.com/office/officeart/2008/layout/LinedList"/>
    <dgm:cxn modelId="{4B9E0F9C-7238-45E2-940A-077A2F597A1A}" srcId="{FC105528-9C8B-4DC7-AE77-3C1F846298D2}" destId="{61DA456E-C45A-4EC2-96D0-BE164964BCC2}" srcOrd="2" destOrd="0" parTransId="{4A294141-65C4-445B-84D8-223073ADCE89}" sibTransId="{249D4A78-3228-41B6-ACFE-252206DD7ADD}"/>
    <dgm:cxn modelId="{7B3E7369-0E40-414A-9F93-DD9CDE20FBED}" type="presParOf" srcId="{BC42255C-F3D9-44B1-A484-F27E42A3CBDE}" destId="{A6D0FC02-7337-4F78-94D8-4B3B74E3BAAC}" srcOrd="0" destOrd="0" presId="urn:microsoft.com/office/officeart/2008/layout/LinedList"/>
    <dgm:cxn modelId="{9BCA38A6-E8AD-4966-BB9D-33B7F01B966F}" type="presParOf" srcId="{BC42255C-F3D9-44B1-A484-F27E42A3CBDE}" destId="{87C6F944-DC6B-4694-B266-987DF29C1221}" srcOrd="1" destOrd="0" presId="urn:microsoft.com/office/officeart/2008/layout/LinedList"/>
    <dgm:cxn modelId="{B9BA1D3D-28C4-4F81-AF0C-11C2AF2C8AFF}" type="presParOf" srcId="{87C6F944-DC6B-4694-B266-987DF29C1221}" destId="{558A3080-727B-45BD-A90F-96516661CDB7}" srcOrd="0" destOrd="0" presId="urn:microsoft.com/office/officeart/2008/layout/LinedList"/>
    <dgm:cxn modelId="{CBEF7A71-037A-4371-991B-EC5F4EB47E91}" type="presParOf" srcId="{87C6F944-DC6B-4694-B266-987DF29C1221}" destId="{B3106AB6-A77C-4C29-AC89-F98DC4E88739}" srcOrd="1" destOrd="0" presId="urn:microsoft.com/office/officeart/2008/layout/LinedList"/>
    <dgm:cxn modelId="{3FA9070D-37D4-46B8-806D-3AF4D7097FDF}" type="presParOf" srcId="{B3106AB6-A77C-4C29-AC89-F98DC4E88739}" destId="{094791BA-F59E-4D46-BCFA-D0B7F62E7A7F}" srcOrd="0" destOrd="0" presId="urn:microsoft.com/office/officeart/2008/layout/LinedList"/>
    <dgm:cxn modelId="{FD7F7AE6-6948-4D21-B33F-B6FF6FD84F01}" type="presParOf" srcId="{B3106AB6-A77C-4C29-AC89-F98DC4E88739}" destId="{031C422F-C63A-40AB-9A07-AB4EC0B9407E}" srcOrd="1" destOrd="0" presId="urn:microsoft.com/office/officeart/2008/layout/LinedList"/>
    <dgm:cxn modelId="{5118BE4F-EFF1-4DE5-BC56-43102055C46B}" type="presParOf" srcId="{031C422F-C63A-40AB-9A07-AB4EC0B9407E}" destId="{E19FA2D7-45A7-4BFB-9046-61F65ABBF8A0}" srcOrd="0" destOrd="0" presId="urn:microsoft.com/office/officeart/2008/layout/LinedList"/>
    <dgm:cxn modelId="{F0E0B059-5C41-4105-8D26-9D41D039BA47}" type="presParOf" srcId="{031C422F-C63A-40AB-9A07-AB4EC0B9407E}" destId="{1FA69407-EA87-4A54-B735-87A74B444A6F}" srcOrd="1" destOrd="0" presId="urn:microsoft.com/office/officeart/2008/layout/LinedList"/>
    <dgm:cxn modelId="{96423C0A-2CB8-4519-9308-A55BAFF4DAC9}" type="presParOf" srcId="{031C422F-C63A-40AB-9A07-AB4EC0B9407E}" destId="{37E20900-AB2E-4ED0-BBEE-846BB822E1C6}" srcOrd="2" destOrd="0" presId="urn:microsoft.com/office/officeart/2008/layout/LinedList"/>
    <dgm:cxn modelId="{6EE463F2-A235-4542-8869-BEFEC4CBB159}" type="presParOf" srcId="{B3106AB6-A77C-4C29-AC89-F98DC4E88739}" destId="{31B9BDC8-4E4B-41CE-890C-FC317D113E0B}" srcOrd="2" destOrd="0" presId="urn:microsoft.com/office/officeart/2008/layout/LinedList"/>
    <dgm:cxn modelId="{A61C98F5-2CA0-4EED-A178-AEAFB573DAD3}" type="presParOf" srcId="{B3106AB6-A77C-4C29-AC89-F98DC4E88739}" destId="{FB282EAD-9DEE-463B-A85F-4469C2E12180}" srcOrd="3" destOrd="0" presId="urn:microsoft.com/office/officeart/2008/layout/LinedList"/>
    <dgm:cxn modelId="{E6FC9366-B165-4019-9D32-93BA7E2BE5B8}" type="presParOf" srcId="{B3106AB6-A77C-4C29-AC89-F98DC4E88739}" destId="{FA6C98F1-229F-46AB-83B3-DB2EE5D3C548}" srcOrd="4" destOrd="0" presId="urn:microsoft.com/office/officeart/2008/layout/LinedList"/>
    <dgm:cxn modelId="{3829D22E-D13F-457F-AE25-71A550A63BEA}" type="presParOf" srcId="{FA6C98F1-229F-46AB-83B3-DB2EE5D3C548}" destId="{CBEF29CF-D5BB-4C5A-89F6-C7D676F79AAA}" srcOrd="0" destOrd="0" presId="urn:microsoft.com/office/officeart/2008/layout/LinedList"/>
    <dgm:cxn modelId="{9E71D034-A3A7-4E7B-A46E-91C06390D5BC}" type="presParOf" srcId="{FA6C98F1-229F-46AB-83B3-DB2EE5D3C548}" destId="{A2EFE20F-F4D4-45A5-A8CE-79C83D4047FD}" srcOrd="1" destOrd="0" presId="urn:microsoft.com/office/officeart/2008/layout/LinedList"/>
    <dgm:cxn modelId="{D6FB65A8-31C5-4A79-8BD9-52F213F7289E}" type="presParOf" srcId="{FA6C98F1-229F-46AB-83B3-DB2EE5D3C548}" destId="{4364D790-7AF7-4305-90BB-9E3DBDFD0A57}" srcOrd="2" destOrd="0" presId="urn:microsoft.com/office/officeart/2008/layout/LinedList"/>
    <dgm:cxn modelId="{541A3E59-3881-4D96-B9AC-0E24D29BB056}" type="presParOf" srcId="{B3106AB6-A77C-4C29-AC89-F98DC4E88739}" destId="{4240919F-30C0-4E6E-B2E6-DA08B5087102}" srcOrd="5" destOrd="0" presId="urn:microsoft.com/office/officeart/2008/layout/LinedList"/>
    <dgm:cxn modelId="{938E8BDE-0BA8-4304-BCAC-A6304E7F8441}" type="presParOf" srcId="{B3106AB6-A77C-4C29-AC89-F98DC4E88739}" destId="{43A3FF4A-EB1C-4A58-8D7B-ECFD950B885B}" srcOrd="6" destOrd="0" presId="urn:microsoft.com/office/officeart/2008/layout/LinedList"/>
    <dgm:cxn modelId="{36491741-3F77-43FD-8EE1-30E79914D267}" type="presParOf" srcId="{B3106AB6-A77C-4C29-AC89-F98DC4E88739}" destId="{0353BEBA-3C14-40AB-AD02-A84D0C4BDD36}" srcOrd="7" destOrd="0" presId="urn:microsoft.com/office/officeart/2008/layout/LinedList"/>
    <dgm:cxn modelId="{E48CF33A-C129-4C73-B867-481557DF8E65}" type="presParOf" srcId="{0353BEBA-3C14-40AB-AD02-A84D0C4BDD36}" destId="{B5547F18-CAA2-4384-AE48-DEA1D06AA54D}" srcOrd="0" destOrd="0" presId="urn:microsoft.com/office/officeart/2008/layout/LinedList"/>
    <dgm:cxn modelId="{4A6BCFE1-DE1E-433C-961D-C558AC210CA0}" type="presParOf" srcId="{0353BEBA-3C14-40AB-AD02-A84D0C4BDD36}" destId="{5006B0EA-1266-4FDB-9892-FDA6DAF43CBA}" srcOrd="1" destOrd="0" presId="urn:microsoft.com/office/officeart/2008/layout/LinedList"/>
    <dgm:cxn modelId="{056B9ED0-266A-49D3-A927-7EDD74612B5B}" type="presParOf" srcId="{0353BEBA-3C14-40AB-AD02-A84D0C4BDD36}" destId="{96AF3EE9-881C-4060-B24A-1D62C9E44959}" srcOrd="2" destOrd="0" presId="urn:microsoft.com/office/officeart/2008/layout/LinedList"/>
    <dgm:cxn modelId="{1E7F422F-BD29-461A-8165-0A4B9D931739}" type="presParOf" srcId="{B3106AB6-A77C-4C29-AC89-F98DC4E88739}" destId="{58BC8877-3384-4CB4-B85D-36C22330141F}" srcOrd="8" destOrd="0" presId="urn:microsoft.com/office/officeart/2008/layout/LinedList"/>
    <dgm:cxn modelId="{FC3C2428-2691-4723-909A-EBB3D281029C}" type="presParOf" srcId="{B3106AB6-A77C-4C29-AC89-F98DC4E88739}" destId="{961E2C83-5549-4B78-A5D8-B3ACC37A9E57}" srcOrd="9" destOrd="0" presId="urn:microsoft.com/office/officeart/2008/layout/LinedList"/>
    <dgm:cxn modelId="{73D3C475-3D11-442A-A279-01D4F809E00B}" type="presParOf" srcId="{B3106AB6-A77C-4C29-AC89-F98DC4E88739}" destId="{0AB4B730-96B8-4CCE-81B0-F8A54C348D11}" srcOrd="10" destOrd="0" presId="urn:microsoft.com/office/officeart/2008/layout/LinedList"/>
    <dgm:cxn modelId="{C4C812A3-D2E8-4CCC-AA49-944D173D530D}" type="presParOf" srcId="{0AB4B730-96B8-4CCE-81B0-F8A54C348D11}" destId="{B355ECB9-2210-4812-89A3-4B2F0ACA0480}" srcOrd="0" destOrd="0" presId="urn:microsoft.com/office/officeart/2008/layout/LinedList"/>
    <dgm:cxn modelId="{6E538E3C-718C-40CF-8868-1F4CF9BBCB11}" type="presParOf" srcId="{0AB4B730-96B8-4CCE-81B0-F8A54C348D11}" destId="{6666A712-0BC6-48E1-877F-269BBEAB8650}" srcOrd="1" destOrd="0" presId="urn:microsoft.com/office/officeart/2008/layout/LinedList"/>
    <dgm:cxn modelId="{DCEC3C47-833F-464D-9480-CECA2A23BA73}" type="presParOf" srcId="{0AB4B730-96B8-4CCE-81B0-F8A54C348D11}" destId="{8500BC13-F4A0-464B-BFFE-0153A57E6370}" srcOrd="2" destOrd="0" presId="urn:microsoft.com/office/officeart/2008/layout/LinedList"/>
    <dgm:cxn modelId="{629E33E3-81B6-42AA-8B76-ED0936AAC909}" type="presParOf" srcId="{B3106AB6-A77C-4C29-AC89-F98DC4E88739}" destId="{29ADB444-A4D6-48F4-87DD-B4431F79E458}" srcOrd="11" destOrd="0" presId="urn:microsoft.com/office/officeart/2008/layout/LinedList"/>
    <dgm:cxn modelId="{AAEC1F59-68F1-4000-90F5-CB9DA0E028DC}" type="presParOf" srcId="{B3106AB6-A77C-4C29-AC89-F98DC4E88739}" destId="{02A38664-C78C-4128-89FF-FB0A0FBB429A}" srcOrd="12" destOrd="0" presId="urn:microsoft.com/office/officeart/2008/layout/LinedList"/>
    <dgm:cxn modelId="{396CE9F9-89F2-40AF-9C73-0EC42BCB5263}" type="presParOf" srcId="{B3106AB6-A77C-4C29-AC89-F98DC4E88739}" destId="{6F458ABA-B06B-433C-9062-9CAFD1FCB10B}" srcOrd="13" destOrd="0" presId="urn:microsoft.com/office/officeart/2008/layout/LinedList"/>
    <dgm:cxn modelId="{5B60BE56-1CE9-4156-AF44-6F00ACF93468}" type="presParOf" srcId="{6F458ABA-B06B-433C-9062-9CAFD1FCB10B}" destId="{FBFADC8A-E1DF-42A7-9FE8-BE2F6CAE374C}" srcOrd="0" destOrd="0" presId="urn:microsoft.com/office/officeart/2008/layout/LinedList"/>
    <dgm:cxn modelId="{34A43CD0-E946-48A2-94FC-36700810D47A}" type="presParOf" srcId="{6F458ABA-B06B-433C-9062-9CAFD1FCB10B}" destId="{34B3A4C3-09D8-4F22-B0DE-BB0A2D3081B8}" srcOrd="1" destOrd="0" presId="urn:microsoft.com/office/officeart/2008/layout/LinedList"/>
    <dgm:cxn modelId="{4378822F-A1FB-410D-9F1F-5EBBBDBD22D1}" type="presParOf" srcId="{6F458ABA-B06B-433C-9062-9CAFD1FCB10B}" destId="{D977A2F4-4229-48DF-8954-D587E0B6F585}" srcOrd="2" destOrd="0" presId="urn:microsoft.com/office/officeart/2008/layout/LinedList"/>
    <dgm:cxn modelId="{153F35F3-DE0E-43BD-A094-C1BB8FB1898B}" type="presParOf" srcId="{B3106AB6-A77C-4C29-AC89-F98DC4E88739}" destId="{7674B6AD-F473-49C4-B490-FB50FF1D9FE2}" srcOrd="14" destOrd="0" presId="urn:microsoft.com/office/officeart/2008/layout/LinedList"/>
    <dgm:cxn modelId="{BCF98164-8A42-4027-A83F-DCD8183D8FD1}" type="presParOf" srcId="{B3106AB6-A77C-4C29-AC89-F98DC4E88739}" destId="{A4C97AFA-8EA4-41E3-95ED-9C25A65E4256}" srcOrd="15" destOrd="0" presId="urn:microsoft.com/office/officeart/2008/layout/LinedList"/>
    <dgm:cxn modelId="{45FDA2D9-56DB-4218-8261-FDE9E000F09E}" type="presParOf" srcId="{B3106AB6-A77C-4C29-AC89-F98DC4E88739}" destId="{23A15735-3BB5-40B7-AFC3-9AEF7456F298}" srcOrd="16" destOrd="0" presId="urn:microsoft.com/office/officeart/2008/layout/LinedList"/>
    <dgm:cxn modelId="{2817ED1D-B2FE-4C02-93EB-D025B2B17BEB}" type="presParOf" srcId="{23A15735-3BB5-40B7-AFC3-9AEF7456F298}" destId="{6FE4C0B3-F016-4DF4-AD55-8741CBB5A9B7}" srcOrd="0" destOrd="0" presId="urn:microsoft.com/office/officeart/2008/layout/LinedList"/>
    <dgm:cxn modelId="{2E5E9239-6CC9-40B4-9ECC-97D6C4EC287D}" type="presParOf" srcId="{23A15735-3BB5-40B7-AFC3-9AEF7456F298}" destId="{DAC675D9-7A85-4143-B59D-CD0F32D4ADCA}" srcOrd="1" destOrd="0" presId="urn:microsoft.com/office/officeart/2008/layout/LinedList"/>
    <dgm:cxn modelId="{7862CA4D-A55F-432F-A050-0A0DE5AA54B4}" type="presParOf" srcId="{23A15735-3BB5-40B7-AFC3-9AEF7456F298}" destId="{D75BF02D-F305-4E8B-AEF1-9B97E5854C27}" srcOrd="2" destOrd="0" presId="urn:microsoft.com/office/officeart/2008/layout/LinedList"/>
    <dgm:cxn modelId="{116E1FA4-E547-445D-98C8-6EB0F0E92001}" type="presParOf" srcId="{B3106AB6-A77C-4C29-AC89-F98DC4E88739}" destId="{87F73994-AC9A-486B-9F6C-F5AEE1B16F0B}" srcOrd="17" destOrd="0" presId="urn:microsoft.com/office/officeart/2008/layout/LinedList"/>
    <dgm:cxn modelId="{3907C70A-124F-48D4-BDB1-968B802ECCAC}" type="presParOf" srcId="{B3106AB6-A77C-4C29-AC89-F98DC4E88739}" destId="{2BF1F68C-67F2-47B6-B10E-68E121E80FEB}" srcOrd="18" destOrd="0" presId="urn:microsoft.com/office/officeart/2008/layout/LinedList"/>
    <dgm:cxn modelId="{1B9D6C2D-4A05-4619-A2CF-0EFC9D3D4A8D}" type="presParOf" srcId="{B3106AB6-A77C-4C29-AC89-F98DC4E88739}" destId="{E08701E9-2BAB-440C-B87C-11431F301E60}" srcOrd="19" destOrd="0" presId="urn:microsoft.com/office/officeart/2008/layout/LinedList"/>
    <dgm:cxn modelId="{8E19CCE3-82DE-4DE5-8B88-B086E282F3F1}" type="presParOf" srcId="{E08701E9-2BAB-440C-B87C-11431F301E60}" destId="{7A99B2FA-6F44-465F-9BB6-802C33842DB3}" srcOrd="0" destOrd="0" presId="urn:microsoft.com/office/officeart/2008/layout/LinedList"/>
    <dgm:cxn modelId="{28C47001-32C0-4F18-A622-9F01C5F44944}" type="presParOf" srcId="{E08701E9-2BAB-440C-B87C-11431F301E60}" destId="{36A7A671-7AED-4F61-BFA3-F559CD465AB3}" srcOrd="1" destOrd="0" presId="urn:microsoft.com/office/officeart/2008/layout/LinedList"/>
    <dgm:cxn modelId="{A0AEA17D-266B-4811-9297-FF2B40E8045A}" type="presParOf" srcId="{E08701E9-2BAB-440C-B87C-11431F301E60}" destId="{78DB158C-CAE4-447E-A40C-9827B6AE891D}" srcOrd="2" destOrd="0" presId="urn:microsoft.com/office/officeart/2008/layout/LinedList"/>
    <dgm:cxn modelId="{3CC0DA47-6DF2-462C-915C-F01ECD8758C3}" type="presParOf" srcId="{B3106AB6-A77C-4C29-AC89-F98DC4E88739}" destId="{EA89C713-C77D-4AC7-A429-B5785C2581D3}" srcOrd="20" destOrd="0" presId="urn:microsoft.com/office/officeart/2008/layout/LinedList"/>
    <dgm:cxn modelId="{20138CF4-CF6D-4D12-92F7-910D012FB03D}" type="presParOf" srcId="{B3106AB6-A77C-4C29-AC89-F98DC4E88739}" destId="{BE08DC02-226E-4C13-BDE3-9043BB828F2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1. Presencia en el Portal de Educación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8AEE0F-2655-4252-A53A-C7F3A1EDD35C}" type="pres">
      <dgm:prSet presAssocID="{C4DFEBF0-7E3C-42E1-9BDA-F26CF9B4E266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0EC377-6E29-45FD-9298-F5B876C89B9C}" type="presOf" srcId="{2EDCF00F-B4A5-4903-A80D-4C04B28CEFFE}" destId="{AB77E519-5B0A-4245-A8DC-7AB9DDD3D8E9}" srcOrd="0" destOrd="0" presId="urn:microsoft.com/office/officeart/2005/8/layout/pList1"/>
    <dgm:cxn modelId="{5415653C-8BC2-45B2-8DCE-3714428F256C}" type="presOf" srcId="{C4DFEBF0-7E3C-42E1-9BDA-F26CF9B4E266}" destId="{148AEE0F-2655-4252-A53A-C7F3A1EDD35C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0F80045E-A527-4BE9-816F-298EE4E7F201}" type="presParOf" srcId="{AB77E519-5B0A-4245-A8DC-7AB9DDD3D8E9}" destId="{51B7E282-AD93-47FA-BB1C-E232FC0D63A3}" srcOrd="0" destOrd="0" presId="urn:microsoft.com/office/officeart/2005/8/layout/pList1"/>
    <dgm:cxn modelId="{4C0CE168-D045-4B3D-B91F-3370BB6A1B89}" type="presParOf" srcId="{51B7E282-AD93-47FA-BB1C-E232FC0D63A3}" destId="{FD2D4A61-7CB0-4247-984C-539094DA779E}" srcOrd="0" destOrd="0" presId="urn:microsoft.com/office/officeart/2005/8/layout/pList1"/>
    <dgm:cxn modelId="{4F9A0689-40A9-4E28-9761-8DCDDC06B64C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2. Movilidades - Saldo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148AEE0F-2655-4252-A53A-C7F3A1EDD35C}" type="pres">
      <dgm:prSet presAssocID="{C4DFEBF0-7E3C-42E1-9BDA-F26CF9B4E266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EA2FDC-88E3-43D4-8EC6-48608E36BE3F}" type="presOf" srcId="{2EDCF00F-B4A5-4903-A80D-4C04B28CEFFE}" destId="{AB77E519-5B0A-4245-A8DC-7AB9DDD3D8E9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B51CE4DD-24B0-4BA8-B023-05DDBD4CAD80}" type="presOf" srcId="{C4DFEBF0-7E3C-42E1-9BDA-F26CF9B4E266}" destId="{148AEE0F-2655-4252-A53A-C7F3A1EDD35C}" srcOrd="0" destOrd="0" presId="urn:microsoft.com/office/officeart/2005/8/layout/pList1"/>
    <dgm:cxn modelId="{21C48BAF-E795-435B-932E-3C5B65DF8272}" type="presParOf" srcId="{AB77E519-5B0A-4245-A8DC-7AB9DDD3D8E9}" destId="{51B7E282-AD93-47FA-BB1C-E232FC0D63A3}" srcOrd="0" destOrd="0" presId="urn:microsoft.com/office/officeart/2005/8/layout/pList1"/>
    <dgm:cxn modelId="{83FEEBF1-9914-442C-9645-1E2C86F6CF49}" type="presParOf" srcId="{51B7E282-AD93-47FA-BB1C-E232FC0D63A3}" destId="{FD2D4A61-7CB0-4247-984C-539094DA779E}" srcOrd="0" destOrd="0" presId="urn:microsoft.com/office/officeart/2005/8/layout/pList1"/>
    <dgm:cxn modelId="{B80A3B85-854C-48CC-9B08-0EC6EC1D8251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3. Cronograma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148AEE0F-2655-4252-A53A-C7F3A1EDD35C}" type="pres">
      <dgm:prSet presAssocID="{C4DFEBF0-7E3C-42E1-9BDA-F26CF9B4E266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625664B5-3703-4EB4-AB50-3CC639944B01}" type="presOf" srcId="{2EDCF00F-B4A5-4903-A80D-4C04B28CEFFE}" destId="{AB77E519-5B0A-4245-A8DC-7AB9DDD3D8E9}" srcOrd="0" destOrd="0" presId="urn:microsoft.com/office/officeart/2005/8/layout/pList1"/>
    <dgm:cxn modelId="{AFBFC8C3-98F4-4B00-A0FF-DC608A9D41C6}" type="presOf" srcId="{C4DFEBF0-7E3C-42E1-9BDA-F26CF9B4E266}" destId="{148AEE0F-2655-4252-A53A-C7F3A1EDD35C}" srcOrd="0" destOrd="0" presId="urn:microsoft.com/office/officeart/2005/8/layout/pList1"/>
    <dgm:cxn modelId="{4AB99389-9844-47A4-878B-D0CEF71291C5}" type="presParOf" srcId="{AB77E519-5B0A-4245-A8DC-7AB9DDD3D8E9}" destId="{51B7E282-AD93-47FA-BB1C-E232FC0D63A3}" srcOrd="0" destOrd="0" presId="urn:microsoft.com/office/officeart/2005/8/layout/pList1"/>
    <dgm:cxn modelId="{E6FF3BFC-B96B-4DE0-B66F-D28BB7CD3182}" type="presParOf" srcId="{51B7E282-AD93-47FA-BB1C-E232FC0D63A3}" destId="{FD2D4A61-7CB0-4247-984C-539094DA779E}" srcOrd="0" destOrd="0" presId="urn:microsoft.com/office/officeart/2005/8/layout/pList1"/>
    <dgm:cxn modelId="{C221A1A2-967A-4D45-8CE3-EEF25DCDD49D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4. Evaluación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 custScaleX="100084" custScaleY="1188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8AEE0F-2655-4252-A53A-C7F3A1EDD35C}" type="pres">
      <dgm:prSet presAssocID="{C4DFEBF0-7E3C-42E1-9BDA-F26CF9B4E266}" presName="textRect" presStyleLbl="revTx" presStyleIdx="0" presStyleCnt="1" custScaleX="1689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4F5152-F100-4CF9-B5F9-9462CCB68E0F}" type="presOf" srcId="{C4DFEBF0-7E3C-42E1-9BDA-F26CF9B4E266}" destId="{148AEE0F-2655-4252-A53A-C7F3A1EDD35C}" srcOrd="0" destOrd="0" presId="urn:microsoft.com/office/officeart/2005/8/layout/pList1"/>
    <dgm:cxn modelId="{6EC6C8C0-F0E5-43FA-B552-B726A4491AE4}" type="presOf" srcId="{2EDCF00F-B4A5-4903-A80D-4C04B28CEFFE}" destId="{AB77E519-5B0A-4245-A8DC-7AB9DDD3D8E9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684A4EF6-4B00-4A21-843F-9E06E30EFABC}" type="presParOf" srcId="{AB77E519-5B0A-4245-A8DC-7AB9DDD3D8E9}" destId="{51B7E282-AD93-47FA-BB1C-E232FC0D63A3}" srcOrd="0" destOrd="0" presId="urn:microsoft.com/office/officeart/2005/8/layout/pList1"/>
    <dgm:cxn modelId="{AA865D61-1E59-4277-8316-05FB4B453646}" type="presParOf" srcId="{51B7E282-AD93-47FA-BB1C-E232FC0D63A3}" destId="{FD2D4A61-7CB0-4247-984C-539094DA779E}" srcOrd="0" destOrd="0" presId="urn:microsoft.com/office/officeart/2005/8/layout/pList1"/>
    <dgm:cxn modelId="{B413B09E-2564-4AC3-AB87-6892A3040284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CF00F-B4A5-4903-A80D-4C04B28CEF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DFEBF0-7E3C-42E1-9BDA-F26CF9B4E266}">
      <dgm:prSet phldrT="[Texto]" custT="1"/>
      <dgm:spPr/>
      <dgm:t>
        <a:bodyPr/>
        <a:lstStyle/>
        <a:p>
          <a:r>
            <a:rPr lang="es-ES" sz="6000" b="1" dirty="0" smtClean="0"/>
            <a:t>5. Informe Final</a:t>
          </a:r>
          <a:endParaRPr lang="es-ES" sz="6000" b="1" dirty="0"/>
        </a:p>
      </dgm:t>
    </dgm:pt>
    <dgm:pt modelId="{9D7326DE-619B-4745-ADF5-93DA5B879476}" type="parTrans" cxnId="{D4EF92CE-B095-414E-B3FF-8414411A88A0}">
      <dgm:prSet/>
      <dgm:spPr/>
      <dgm:t>
        <a:bodyPr/>
        <a:lstStyle/>
        <a:p>
          <a:endParaRPr lang="es-ES"/>
        </a:p>
      </dgm:t>
    </dgm:pt>
    <dgm:pt modelId="{28C8EE60-5F28-455D-83B4-4E455241198C}" type="sibTrans" cxnId="{D4EF92CE-B095-414E-B3FF-8414411A88A0}">
      <dgm:prSet/>
      <dgm:spPr/>
      <dgm:t>
        <a:bodyPr/>
        <a:lstStyle/>
        <a:p>
          <a:endParaRPr lang="es-ES"/>
        </a:p>
      </dgm:t>
    </dgm:pt>
    <dgm:pt modelId="{AB77E519-5B0A-4245-A8DC-7AB9DDD3D8E9}" type="pres">
      <dgm:prSet presAssocID="{2EDCF00F-B4A5-4903-A80D-4C04B28CEF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B7E282-AD93-47FA-BB1C-E232FC0D63A3}" type="pres">
      <dgm:prSet presAssocID="{C4DFEBF0-7E3C-42E1-9BDA-F26CF9B4E266}" presName="compNode" presStyleCnt="0"/>
      <dgm:spPr/>
    </dgm:pt>
    <dgm:pt modelId="{FD2D4A61-7CB0-4247-984C-539094DA779E}" type="pres">
      <dgm:prSet presAssocID="{C4DFEBF0-7E3C-42E1-9BDA-F26CF9B4E266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8AEE0F-2655-4252-A53A-C7F3A1EDD35C}" type="pres">
      <dgm:prSet presAssocID="{C4DFEBF0-7E3C-42E1-9BDA-F26CF9B4E266}" presName="textRect" presStyleLbl="revTx" presStyleIdx="0" presStyleCnt="1" custScaleX="157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A81234-E241-4893-90FF-063973B12E09}" type="presOf" srcId="{C4DFEBF0-7E3C-42E1-9BDA-F26CF9B4E266}" destId="{148AEE0F-2655-4252-A53A-C7F3A1EDD35C}" srcOrd="0" destOrd="0" presId="urn:microsoft.com/office/officeart/2005/8/layout/pList1"/>
    <dgm:cxn modelId="{D4EF92CE-B095-414E-B3FF-8414411A88A0}" srcId="{2EDCF00F-B4A5-4903-A80D-4C04B28CEFFE}" destId="{C4DFEBF0-7E3C-42E1-9BDA-F26CF9B4E266}" srcOrd="0" destOrd="0" parTransId="{9D7326DE-619B-4745-ADF5-93DA5B879476}" sibTransId="{28C8EE60-5F28-455D-83B4-4E455241198C}"/>
    <dgm:cxn modelId="{BFF324D3-B54C-4FED-AA19-1C3885580A0E}" type="presOf" srcId="{2EDCF00F-B4A5-4903-A80D-4C04B28CEFFE}" destId="{AB77E519-5B0A-4245-A8DC-7AB9DDD3D8E9}" srcOrd="0" destOrd="0" presId="urn:microsoft.com/office/officeart/2005/8/layout/pList1"/>
    <dgm:cxn modelId="{FEF1E07A-BE40-4626-B024-F098831FF040}" type="presParOf" srcId="{AB77E519-5B0A-4245-A8DC-7AB9DDD3D8E9}" destId="{51B7E282-AD93-47FA-BB1C-E232FC0D63A3}" srcOrd="0" destOrd="0" presId="urn:microsoft.com/office/officeart/2005/8/layout/pList1"/>
    <dgm:cxn modelId="{C423668B-5B2D-4683-A216-081F80F8511F}" type="presParOf" srcId="{51B7E282-AD93-47FA-BB1C-E232FC0D63A3}" destId="{FD2D4A61-7CB0-4247-984C-539094DA779E}" srcOrd="0" destOrd="0" presId="urn:microsoft.com/office/officeart/2005/8/layout/pList1"/>
    <dgm:cxn modelId="{0B094B05-FE33-4A5F-89DD-28FA19AC6324}" type="presParOf" srcId="{51B7E282-AD93-47FA-BB1C-E232FC0D63A3}" destId="{148AEE0F-2655-4252-A53A-C7F3A1EDD35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6B62D3-A182-40E5-910E-7961B03A667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572146-5FED-4A9B-859D-F71CC963956F}">
      <dgm:prSet phldrT="[Texto]"/>
      <dgm:spPr/>
      <dgm:t>
        <a:bodyPr/>
        <a:lstStyle/>
        <a:p>
          <a:r>
            <a:rPr lang="es-ES" dirty="0" smtClean="0"/>
            <a:t>30 cursos de formación</a:t>
          </a:r>
          <a:endParaRPr lang="es-ES" dirty="0"/>
        </a:p>
      </dgm:t>
    </dgm:pt>
    <dgm:pt modelId="{6CD3B6E0-EFC8-4A72-B435-61DEF6398277}" type="parTrans" cxnId="{E3974F9F-6885-4F36-A2D3-7CC8C315CBE1}">
      <dgm:prSet/>
      <dgm:spPr/>
      <dgm:t>
        <a:bodyPr/>
        <a:lstStyle/>
        <a:p>
          <a:endParaRPr lang="es-ES"/>
        </a:p>
      </dgm:t>
    </dgm:pt>
    <dgm:pt modelId="{3B85083B-8EC2-4C0D-B3AA-0D1CA89D745D}" type="sibTrans" cxnId="{E3974F9F-6885-4F36-A2D3-7CC8C315CBE1}">
      <dgm:prSet/>
      <dgm:spPr/>
      <dgm:t>
        <a:bodyPr/>
        <a:lstStyle/>
        <a:p>
          <a:endParaRPr lang="es-ES"/>
        </a:p>
      </dgm:t>
    </dgm:pt>
    <dgm:pt modelId="{E436B22D-E2D1-4E27-8DC9-9736DBD45008}">
      <dgm:prSet phldrT="[Texto]"/>
      <dgm:spPr/>
      <dgm:t>
        <a:bodyPr/>
        <a:lstStyle/>
        <a:p>
          <a:r>
            <a:rPr lang="es-ES" dirty="0" smtClean="0"/>
            <a:t>41 </a:t>
          </a:r>
          <a:r>
            <a:rPr lang="es-ES" dirty="0" smtClean="0"/>
            <a:t>periodos de observación</a:t>
          </a:r>
          <a:endParaRPr lang="es-ES" dirty="0"/>
        </a:p>
      </dgm:t>
    </dgm:pt>
    <dgm:pt modelId="{2603D62A-1A05-4480-A9B3-1851A149AE44}" type="parTrans" cxnId="{D1B72BEF-2476-450E-9863-F4D89DCE3042}">
      <dgm:prSet/>
      <dgm:spPr/>
      <dgm:t>
        <a:bodyPr/>
        <a:lstStyle/>
        <a:p>
          <a:endParaRPr lang="es-ES"/>
        </a:p>
      </dgm:t>
    </dgm:pt>
    <dgm:pt modelId="{467B49F7-1726-4EB3-956B-A98748E5A2BF}" type="sibTrans" cxnId="{D1B72BEF-2476-450E-9863-F4D89DCE3042}">
      <dgm:prSet/>
      <dgm:spPr/>
      <dgm:t>
        <a:bodyPr/>
        <a:lstStyle/>
        <a:p>
          <a:endParaRPr lang="es-ES"/>
        </a:p>
      </dgm:t>
    </dgm:pt>
    <dgm:pt modelId="{8A815BD8-19AC-482A-844F-60991430EBE4}">
      <dgm:prSet phldrT="[Texto]"/>
      <dgm:spPr/>
      <dgm:t>
        <a:bodyPr/>
        <a:lstStyle/>
        <a:p>
          <a:r>
            <a:rPr lang="es-ES" dirty="0" smtClean="0"/>
            <a:t>7 días. Finlandia. </a:t>
          </a:r>
          <a:r>
            <a:rPr lang="es-ES" b="1" u="sng" dirty="0" smtClean="0"/>
            <a:t>6 DÍAS + 1 DE VIAJE</a:t>
          </a:r>
          <a:r>
            <a:rPr lang="es-ES" dirty="0" smtClean="0"/>
            <a:t>.</a:t>
          </a:r>
          <a:endParaRPr lang="es-ES" dirty="0"/>
        </a:p>
      </dgm:t>
    </dgm:pt>
    <dgm:pt modelId="{C023907D-25F7-4C4A-840C-0FD964EEFD14}" type="parTrans" cxnId="{E0E6C28F-785C-4090-8E1F-6EAA8DAE0BA0}">
      <dgm:prSet/>
      <dgm:spPr/>
      <dgm:t>
        <a:bodyPr/>
        <a:lstStyle/>
        <a:p>
          <a:endParaRPr lang="es-ES"/>
        </a:p>
      </dgm:t>
    </dgm:pt>
    <dgm:pt modelId="{9FF17608-7F7F-4B3B-8345-52775FC66A1E}" type="sibTrans" cxnId="{E0E6C28F-785C-4090-8E1F-6EAA8DAE0BA0}">
      <dgm:prSet/>
      <dgm:spPr/>
      <dgm:t>
        <a:bodyPr/>
        <a:lstStyle/>
        <a:p>
          <a:endParaRPr lang="es-ES"/>
        </a:p>
      </dgm:t>
    </dgm:pt>
    <dgm:pt modelId="{8E858E71-615C-4052-A649-767C0579B5FB}">
      <dgm:prSet phldrT="[Texto]"/>
      <dgm:spPr/>
      <dgm:t>
        <a:bodyPr/>
        <a:lstStyle/>
        <a:p>
          <a:r>
            <a:rPr lang="es-ES" dirty="0" smtClean="0"/>
            <a:t>15 días. </a:t>
          </a:r>
          <a:r>
            <a:rPr lang="es-ES" b="1" u="sng" dirty="0" smtClean="0"/>
            <a:t>14 DÍAS + 1 DE VIAJE</a:t>
          </a:r>
          <a:r>
            <a:rPr lang="es-ES" dirty="0" smtClean="0"/>
            <a:t>. Finlandia, Reino Unido, Francia, Polonia, Grecia, Italia, Eslovenia, Chipre y Bélgica.</a:t>
          </a:r>
          <a:endParaRPr lang="es-ES" dirty="0"/>
        </a:p>
      </dgm:t>
    </dgm:pt>
    <dgm:pt modelId="{B91063A9-9E92-45AA-B57C-8F648F808087}" type="parTrans" cxnId="{D1779A9A-DC89-411D-A991-DE897E7F0C3F}">
      <dgm:prSet/>
      <dgm:spPr/>
      <dgm:t>
        <a:bodyPr/>
        <a:lstStyle/>
        <a:p>
          <a:endParaRPr lang="es-ES"/>
        </a:p>
      </dgm:t>
    </dgm:pt>
    <dgm:pt modelId="{F67FD7FB-1889-4BF3-9093-16455F4A072A}" type="sibTrans" cxnId="{D1779A9A-DC89-411D-A991-DE897E7F0C3F}">
      <dgm:prSet/>
      <dgm:spPr/>
      <dgm:t>
        <a:bodyPr/>
        <a:lstStyle/>
        <a:p>
          <a:endParaRPr lang="es-ES"/>
        </a:p>
      </dgm:t>
    </dgm:pt>
    <dgm:pt modelId="{9FAF03B9-5486-400D-9832-C317A7D96D28}">
      <dgm:prSet phldrT="[Texto]"/>
      <dgm:spPr/>
      <dgm:t>
        <a:bodyPr/>
        <a:lstStyle/>
        <a:p>
          <a:r>
            <a:rPr lang="es-ES" dirty="0" smtClean="0"/>
            <a:t>11 días. </a:t>
          </a:r>
          <a:r>
            <a:rPr lang="es-ES" b="1" u="sng" dirty="0" smtClean="0"/>
            <a:t>10 DÍAS + 1 DE VIAJE</a:t>
          </a:r>
          <a:r>
            <a:rPr lang="es-ES" dirty="0" smtClean="0"/>
            <a:t>. Reino Unido e Irlanda. </a:t>
          </a:r>
          <a:endParaRPr lang="es-ES" dirty="0"/>
        </a:p>
      </dgm:t>
    </dgm:pt>
    <dgm:pt modelId="{37B6214C-AE27-457E-87B1-8B59A683BBAB}" type="parTrans" cxnId="{C10BD344-0A76-48F4-AEA7-16A99453333F}">
      <dgm:prSet/>
      <dgm:spPr/>
      <dgm:t>
        <a:bodyPr/>
        <a:lstStyle/>
        <a:p>
          <a:endParaRPr lang="es-ES"/>
        </a:p>
      </dgm:t>
    </dgm:pt>
    <dgm:pt modelId="{2D4D2B51-C33B-4D7C-A677-7065AFCC820B}" type="sibTrans" cxnId="{C10BD344-0A76-48F4-AEA7-16A99453333F}">
      <dgm:prSet/>
      <dgm:spPr/>
      <dgm:t>
        <a:bodyPr/>
        <a:lstStyle/>
        <a:p>
          <a:endParaRPr lang="es-ES"/>
        </a:p>
      </dgm:t>
    </dgm:pt>
    <dgm:pt modelId="{7D9DD94F-1A51-44F4-BCCC-DB11D7A6EF6B}">
      <dgm:prSet phldrT="[Texto]"/>
      <dgm:spPr/>
      <dgm:t>
        <a:bodyPr/>
        <a:lstStyle/>
        <a:p>
          <a:r>
            <a:rPr lang="es-ES" dirty="0" smtClean="0"/>
            <a:t>6 días. </a:t>
          </a:r>
          <a:r>
            <a:rPr lang="es-ES" b="1" u="sng" dirty="0" smtClean="0"/>
            <a:t>5 DÍAS + 1 DE VIAJE</a:t>
          </a:r>
          <a:r>
            <a:rPr lang="es-ES" dirty="0" smtClean="0"/>
            <a:t>. Bélgica</a:t>
          </a:r>
          <a:endParaRPr lang="es-ES" dirty="0"/>
        </a:p>
      </dgm:t>
    </dgm:pt>
    <dgm:pt modelId="{34F57CA9-A0D8-4B6D-A70C-22CD054476A5}" type="parTrans" cxnId="{2915F73A-35D9-47C8-9203-BF18012B2764}">
      <dgm:prSet/>
      <dgm:spPr/>
      <dgm:t>
        <a:bodyPr/>
        <a:lstStyle/>
        <a:p>
          <a:endParaRPr lang="es-ES"/>
        </a:p>
      </dgm:t>
    </dgm:pt>
    <dgm:pt modelId="{42BDEF25-19F6-404B-BE5C-2B138AAFAF16}" type="sibTrans" cxnId="{2915F73A-35D9-47C8-9203-BF18012B2764}">
      <dgm:prSet/>
      <dgm:spPr/>
      <dgm:t>
        <a:bodyPr/>
        <a:lstStyle/>
        <a:p>
          <a:endParaRPr lang="es-ES"/>
        </a:p>
      </dgm:t>
    </dgm:pt>
    <dgm:pt modelId="{D718BFA4-FC1D-4406-9C79-E9B9668FA75E}">
      <dgm:prSet phldrT="[Texto]"/>
      <dgm:spPr/>
      <dgm:t>
        <a:bodyPr/>
        <a:lstStyle/>
        <a:p>
          <a:r>
            <a:rPr lang="es-ES" dirty="0" smtClean="0"/>
            <a:t>5 días. Italia. </a:t>
          </a:r>
          <a:r>
            <a:rPr lang="es-ES" b="1" u="sng" dirty="0" smtClean="0"/>
            <a:t>5 DIAS</a:t>
          </a:r>
          <a:endParaRPr lang="es-ES" b="1" u="sng" dirty="0"/>
        </a:p>
      </dgm:t>
    </dgm:pt>
    <dgm:pt modelId="{BB9F3B7F-5F19-4A0C-B5CD-E92A31E90179}" type="parTrans" cxnId="{D82F5F76-CCCF-4305-B472-927373EDC505}">
      <dgm:prSet/>
      <dgm:spPr/>
      <dgm:t>
        <a:bodyPr/>
        <a:lstStyle/>
        <a:p>
          <a:endParaRPr lang="en-US"/>
        </a:p>
      </dgm:t>
    </dgm:pt>
    <dgm:pt modelId="{5175F844-D244-4ABD-ACF6-83FE50D9E553}" type="sibTrans" cxnId="{D82F5F76-CCCF-4305-B472-927373EDC505}">
      <dgm:prSet/>
      <dgm:spPr/>
      <dgm:t>
        <a:bodyPr/>
        <a:lstStyle/>
        <a:p>
          <a:endParaRPr lang="en-US"/>
        </a:p>
      </dgm:t>
    </dgm:pt>
    <dgm:pt modelId="{E7C7A63E-7C51-4EBF-A239-7E4BA1CE1C27}" type="pres">
      <dgm:prSet presAssocID="{036B62D3-A182-40E5-910E-7961B03A6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D0A780-73DE-40FA-99AE-A825077CA9B6}" type="pres">
      <dgm:prSet presAssocID="{91572146-5FED-4A9B-859D-F71CC963956F}" presName="compNode" presStyleCnt="0"/>
      <dgm:spPr/>
    </dgm:pt>
    <dgm:pt modelId="{227282A0-1958-4D61-A49B-5036B0A33268}" type="pres">
      <dgm:prSet presAssocID="{91572146-5FED-4A9B-859D-F71CC963956F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9D79E35B-6CC3-4F23-BD52-9934098EF949}" type="pres">
      <dgm:prSet presAssocID="{91572146-5FED-4A9B-859D-F71CC963956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ACEEE-9FA1-4EC2-9EC3-14AF1B6F422E}" type="pres">
      <dgm:prSet presAssocID="{3B85083B-8EC2-4C0D-B3AA-0D1CA89D745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58F4F5-CA25-4937-9189-DD420090FE43}" type="pres">
      <dgm:prSet presAssocID="{E436B22D-E2D1-4E27-8DC9-9736DBD45008}" presName="compNode" presStyleCnt="0"/>
      <dgm:spPr/>
    </dgm:pt>
    <dgm:pt modelId="{3D4E3335-3FCF-45DA-9B37-8FB3DABDABD1}" type="pres">
      <dgm:prSet presAssocID="{E436B22D-E2D1-4E27-8DC9-9736DBD45008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14E12C6F-2584-4A6F-9EF7-58B80719D6E2}" type="pres">
      <dgm:prSet presAssocID="{E436B22D-E2D1-4E27-8DC9-9736DBD4500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E6C28F-785C-4090-8E1F-6EAA8DAE0BA0}" srcId="{E436B22D-E2D1-4E27-8DC9-9736DBD45008}" destId="{8A815BD8-19AC-482A-844F-60991430EBE4}" srcOrd="0" destOrd="0" parTransId="{C023907D-25F7-4C4A-840C-0FD964EEFD14}" sibTransId="{9FF17608-7F7F-4B3B-8345-52775FC66A1E}"/>
    <dgm:cxn modelId="{DE53533F-6FCE-4188-94CC-B58094346FA4}" type="presOf" srcId="{3B85083B-8EC2-4C0D-B3AA-0D1CA89D745D}" destId="{E27ACEEE-9FA1-4EC2-9EC3-14AF1B6F422E}" srcOrd="0" destOrd="0" presId="urn:microsoft.com/office/officeart/2005/8/layout/pList1"/>
    <dgm:cxn modelId="{AB6FCFB6-A6C5-4BDA-B4F3-B2284BAEE52D}" type="presOf" srcId="{7D9DD94F-1A51-44F4-BCCC-DB11D7A6EF6B}" destId="{9D79E35B-6CC3-4F23-BD52-9934098EF949}" srcOrd="0" destOrd="2" presId="urn:microsoft.com/office/officeart/2005/8/layout/pList1"/>
    <dgm:cxn modelId="{645646D7-F1BC-480C-B6BB-3824F9FFC195}" type="presOf" srcId="{E436B22D-E2D1-4E27-8DC9-9736DBD45008}" destId="{14E12C6F-2584-4A6F-9EF7-58B80719D6E2}" srcOrd="0" destOrd="0" presId="urn:microsoft.com/office/officeart/2005/8/layout/pList1"/>
    <dgm:cxn modelId="{2915F73A-35D9-47C8-9203-BF18012B2764}" srcId="{91572146-5FED-4A9B-859D-F71CC963956F}" destId="{7D9DD94F-1A51-44F4-BCCC-DB11D7A6EF6B}" srcOrd="1" destOrd="0" parTransId="{34F57CA9-A0D8-4B6D-A70C-22CD054476A5}" sibTransId="{42BDEF25-19F6-404B-BE5C-2B138AAFAF16}"/>
    <dgm:cxn modelId="{0874DF8C-F3E6-42DB-A5F4-859A5E178678}" type="presOf" srcId="{9FAF03B9-5486-400D-9832-C317A7D96D28}" destId="{9D79E35B-6CC3-4F23-BD52-9934098EF949}" srcOrd="0" destOrd="1" presId="urn:microsoft.com/office/officeart/2005/8/layout/pList1"/>
    <dgm:cxn modelId="{608E81FF-78AE-4D1B-BAD5-88371B188326}" type="presOf" srcId="{91572146-5FED-4A9B-859D-F71CC963956F}" destId="{9D79E35B-6CC3-4F23-BD52-9934098EF949}" srcOrd="0" destOrd="0" presId="urn:microsoft.com/office/officeart/2005/8/layout/pList1"/>
    <dgm:cxn modelId="{873442A0-46DA-4024-90CF-3E18F9C32D6E}" type="presOf" srcId="{8A815BD8-19AC-482A-844F-60991430EBE4}" destId="{14E12C6F-2584-4A6F-9EF7-58B80719D6E2}" srcOrd="0" destOrd="1" presId="urn:microsoft.com/office/officeart/2005/8/layout/pList1"/>
    <dgm:cxn modelId="{D82F5F76-CCCF-4305-B472-927373EDC505}" srcId="{E436B22D-E2D1-4E27-8DC9-9736DBD45008}" destId="{D718BFA4-FC1D-4406-9C79-E9B9668FA75E}" srcOrd="2" destOrd="0" parTransId="{BB9F3B7F-5F19-4A0C-B5CD-E92A31E90179}" sibTransId="{5175F844-D244-4ABD-ACF6-83FE50D9E553}"/>
    <dgm:cxn modelId="{D1779A9A-DC89-411D-A991-DE897E7F0C3F}" srcId="{E436B22D-E2D1-4E27-8DC9-9736DBD45008}" destId="{8E858E71-615C-4052-A649-767C0579B5FB}" srcOrd="1" destOrd="0" parTransId="{B91063A9-9E92-45AA-B57C-8F648F808087}" sibTransId="{F67FD7FB-1889-4BF3-9093-16455F4A072A}"/>
    <dgm:cxn modelId="{10CAAEA8-6BAF-4F1F-91B3-5685628B1ED3}" type="presOf" srcId="{036B62D3-A182-40E5-910E-7961B03A6675}" destId="{E7C7A63E-7C51-4EBF-A239-7E4BA1CE1C27}" srcOrd="0" destOrd="0" presId="urn:microsoft.com/office/officeart/2005/8/layout/pList1"/>
    <dgm:cxn modelId="{D1B72BEF-2476-450E-9863-F4D89DCE3042}" srcId="{036B62D3-A182-40E5-910E-7961B03A6675}" destId="{E436B22D-E2D1-4E27-8DC9-9736DBD45008}" srcOrd="1" destOrd="0" parTransId="{2603D62A-1A05-4480-A9B3-1851A149AE44}" sibTransId="{467B49F7-1726-4EB3-956B-A98748E5A2BF}"/>
    <dgm:cxn modelId="{493BC52D-9A31-4EF2-81A9-22E3E09D8BA1}" type="presOf" srcId="{8E858E71-615C-4052-A649-767C0579B5FB}" destId="{14E12C6F-2584-4A6F-9EF7-58B80719D6E2}" srcOrd="0" destOrd="2" presId="urn:microsoft.com/office/officeart/2005/8/layout/pList1"/>
    <dgm:cxn modelId="{52C0CE4D-5FB4-41C2-B631-88F72C60D161}" type="presOf" srcId="{D718BFA4-FC1D-4406-9C79-E9B9668FA75E}" destId="{14E12C6F-2584-4A6F-9EF7-58B80719D6E2}" srcOrd="0" destOrd="3" presId="urn:microsoft.com/office/officeart/2005/8/layout/pList1"/>
    <dgm:cxn modelId="{E3974F9F-6885-4F36-A2D3-7CC8C315CBE1}" srcId="{036B62D3-A182-40E5-910E-7961B03A6675}" destId="{91572146-5FED-4A9B-859D-F71CC963956F}" srcOrd="0" destOrd="0" parTransId="{6CD3B6E0-EFC8-4A72-B435-61DEF6398277}" sibTransId="{3B85083B-8EC2-4C0D-B3AA-0D1CA89D745D}"/>
    <dgm:cxn modelId="{C10BD344-0A76-48F4-AEA7-16A99453333F}" srcId="{91572146-5FED-4A9B-859D-F71CC963956F}" destId="{9FAF03B9-5486-400D-9832-C317A7D96D28}" srcOrd="0" destOrd="0" parTransId="{37B6214C-AE27-457E-87B1-8B59A683BBAB}" sibTransId="{2D4D2B51-C33B-4D7C-A677-7065AFCC820B}"/>
    <dgm:cxn modelId="{05F4BBF8-5E62-4A70-947E-49402D771AB5}" type="presParOf" srcId="{E7C7A63E-7C51-4EBF-A239-7E4BA1CE1C27}" destId="{44D0A780-73DE-40FA-99AE-A825077CA9B6}" srcOrd="0" destOrd="0" presId="urn:microsoft.com/office/officeart/2005/8/layout/pList1"/>
    <dgm:cxn modelId="{252E94BE-15C5-44C0-9088-7843BE021BD3}" type="presParOf" srcId="{44D0A780-73DE-40FA-99AE-A825077CA9B6}" destId="{227282A0-1958-4D61-A49B-5036B0A33268}" srcOrd="0" destOrd="0" presId="urn:microsoft.com/office/officeart/2005/8/layout/pList1"/>
    <dgm:cxn modelId="{68ACD332-6C07-4E52-935D-8EF4884536AF}" type="presParOf" srcId="{44D0A780-73DE-40FA-99AE-A825077CA9B6}" destId="{9D79E35B-6CC3-4F23-BD52-9934098EF949}" srcOrd="1" destOrd="0" presId="urn:microsoft.com/office/officeart/2005/8/layout/pList1"/>
    <dgm:cxn modelId="{BCFAD3DC-016B-4964-9ED6-ED52F956185E}" type="presParOf" srcId="{E7C7A63E-7C51-4EBF-A239-7E4BA1CE1C27}" destId="{E27ACEEE-9FA1-4EC2-9EC3-14AF1B6F422E}" srcOrd="1" destOrd="0" presId="urn:microsoft.com/office/officeart/2005/8/layout/pList1"/>
    <dgm:cxn modelId="{7719EE70-D66D-4ECD-842F-693B2F600E19}" type="presParOf" srcId="{E7C7A63E-7C51-4EBF-A239-7E4BA1CE1C27}" destId="{A258F4F5-CA25-4937-9189-DD420090FE43}" srcOrd="2" destOrd="0" presId="urn:microsoft.com/office/officeart/2005/8/layout/pList1"/>
    <dgm:cxn modelId="{331BD754-810B-46FC-8FB0-116C87AE61C0}" type="presParOf" srcId="{A258F4F5-CA25-4937-9189-DD420090FE43}" destId="{3D4E3335-3FCF-45DA-9B37-8FB3DABDABD1}" srcOrd="0" destOrd="0" presId="urn:microsoft.com/office/officeart/2005/8/layout/pList1"/>
    <dgm:cxn modelId="{98144E60-5FA5-4C9E-BF0F-9480C4CA6FD8}" type="presParOf" srcId="{A258F4F5-CA25-4937-9189-DD420090FE43}" destId="{14E12C6F-2584-4A6F-9EF7-58B80719D6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E65A-A53F-477C-A822-B48F29DF8BFA}">
      <dsp:nvSpPr>
        <dsp:cNvPr id="0" name=""/>
        <dsp:cNvSpPr/>
      </dsp:nvSpPr>
      <dsp:spPr>
        <a:xfrm>
          <a:off x="0" y="2100933"/>
          <a:ext cx="1135379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59399" y="2160332"/>
        <a:ext cx="11235001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13165" y="5448"/>
          <a:ext cx="5101668" cy="35150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2892" y="3520498"/>
          <a:ext cx="8122214" cy="189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5. Documentación justificativa </a:t>
          </a:r>
          <a:endParaRPr lang="es-ES" sz="6000" b="1" kern="1200" dirty="0"/>
        </a:p>
      </dsp:txBody>
      <dsp:txXfrm>
        <a:off x="2892" y="3520498"/>
        <a:ext cx="8122214" cy="1892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09198" y="1243"/>
          <a:ext cx="5109603" cy="352051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21997" y="3521760"/>
          <a:ext cx="8084005" cy="1895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9. Ruegos y preguntas</a:t>
          </a:r>
          <a:endParaRPr lang="es-ES" sz="6000" b="1" kern="1200" dirty="0"/>
        </a:p>
      </dsp:txBody>
      <dsp:txXfrm>
        <a:off x="21997" y="3521760"/>
        <a:ext cx="8084005" cy="18956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13165" y="5448"/>
          <a:ext cx="5101668" cy="35150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2892" y="3520498"/>
          <a:ext cx="8122214" cy="189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Compromisos </a:t>
          </a:r>
          <a:r>
            <a:rPr lang="es-ES" sz="6000" b="1" kern="1200" dirty="0" smtClean="0"/>
            <a:t>de los participantes </a:t>
          </a:r>
          <a:endParaRPr lang="es-ES" sz="6000" b="1" kern="1200" dirty="0"/>
        </a:p>
      </dsp:txBody>
      <dsp:txXfrm>
        <a:off x="2892" y="3520498"/>
        <a:ext cx="8122214" cy="18927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2892898" y="4079"/>
          <a:ext cx="5559536" cy="383052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883" y="3834599"/>
          <a:ext cx="11343567" cy="20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Integración </a:t>
          </a:r>
          <a:r>
            <a:rPr lang="es-ES" sz="6000" b="1" kern="1200" dirty="0" smtClean="0"/>
            <a:t>de los aprendizajes en el centro educativo</a:t>
          </a:r>
          <a:endParaRPr lang="es-ES" sz="6000" b="1" kern="1200" dirty="0"/>
        </a:p>
      </dsp:txBody>
      <dsp:txXfrm>
        <a:off x="883" y="3834599"/>
        <a:ext cx="11343567" cy="20625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09198" y="1243"/>
          <a:ext cx="5109603" cy="352051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13541" y="3521760"/>
          <a:ext cx="8100917" cy="1895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¿</a:t>
          </a:r>
          <a:r>
            <a:rPr lang="es-ES" sz="6000" b="1" kern="1200" dirty="0" smtClean="0"/>
            <a:t>Qué nos queda por hacer?</a:t>
          </a:r>
          <a:endParaRPr lang="es-ES" sz="6000" b="1" kern="1200" dirty="0"/>
        </a:p>
      </dsp:txBody>
      <dsp:txXfrm>
        <a:off x="13541" y="3521760"/>
        <a:ext cx="8100917" cy="18956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BD180-B901-4075-BEA2-0F498503DC9C}">
      <dsp:nvSpPr>
        <dsp:cNvPr id="0" name=""/>
        <dsp:cNvSpPr/>
      </dsp:nvSpPr>
      <dsp:spPr>
        <a:xfrm>
          <a:off x="-6692583" y="-1094869"/>
          <a:ext cx="8523864" cy="8523864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18594-BF7E-4410-B7B1-8FCE918D5D9D}">
      <dsp:nvSpPr>
        <dsp:cNvPr id="0" name=""/>
        <dsp:cNvSpPr/>
      </dsp:nvSpPr>
      <dsp:spPr>
        <a:xfrm>
          <a:off x="1777961" y="1828797"/>
          <a:ext cx="9381153" cy="2676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856" tIns="68580" rIns="68580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u="sng" kern="1200" dirty="0" smtClean="0"/>
            <a:t>Proyecto eTwinning</a:t>
          </a:r>
          <a:endParaRPr lang="es-ES" sz="2700" b="1" u="sng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Completar página de movilidad.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u="sng" kern="1200" dirty="0" smtClean="0"/>
            <a:t>Diseño de actividades colaborativas</a:t>
          </a:r>
          <a:r>
            <a:rPr lang="es-ES" sz="2100" kern="1200" dirty="0" smtClean="0"/>
            <a:t>.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Dar difusión al </a:t>
          </a:r>
          <a:r>
            <a:rPr lang="es-ES" sz="2100" kern="1200" dirty="0" err="1" smtClean="0"/>
            <a:t>Twinspace</a:t>
          </a:r>
          <a:r>
            <a:rPr lang="es-ES" sz="2100" kern="1200" dirty="0" smtClean="0"/>
            <a:t> a alumnado y padres.</a:t>
          </a:r>
          <a:endParaRPr lang="es-E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Invitarles al proyecto o hacer públicas las paginas. 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Escribir en el diario del proyecto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Etc…</a:t>
          </a:r>
          <a:endParaRPr lang="es-ES" sz="2100" kern="1200" dirty="0"/>
        </a:p>
      </dsp:txBody>
      <dsp:txXfrm>
        <a:off x="1777961" y="1828797"/>
        <a:ext cx="9381153" cy="2676530"/>
      </dsp:txXfrm>
    </dsp:sp>
    <dsp:sp modelId="{A86CD2D0-3968-4E98-A194-C45D577C8111}">
      <dsp:nvSpPr>
        <dsp:cNvPr id="0" name=""/>
        <dsp:cNvSpPr/>
      </dsp:nvSpPr>
      <dsp:spPr>
        <a:xfrm>
          <a:off x="108960" y="1533535"/>
          <a:ext cx="3338001" cy="32670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3F99F-3C3E-401A-9B24-EE6062FD9E5B}">
      <dsp:nvSpPr>
        <dsp:cNvPr id="0" name=""/>
        <dsp:cNvSpPr/>
      </dsp:nvSpPr>
      <dsp:spPr>
        <a:xfrm>
          <a:off x="0" y="1811855"/>
          <a:ext cx="8128000" cy="1794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u="sng" kern="1200" dirty="0" smtClean="0"/>
            <a:t>Actividades escritas en nuestro proyecto</a:t>
          </a:r>
          <a:r>
            <a:rPr lang="es-ES" sz="3800" kern="1200" dirty="0" smtClean="0"/>
            <a:t>… en las que debemos trabajar</a:t>
          </a:r>
          <a:endParaRPr lang="es-ES" sz="3800" kern="1200" dirty="0"/>
        </a:p>
      </dsp:txBody>
      <dsp:txXfrm>
        <a:off x="0" y="1811855"/>
        <a:ext cx="8128000" cy="17949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BD180-B901-4075-BEA2-0F498503DC9C}">
      <dsp:nvSpPr>
        <dsp:cNvPr id="0" name=""/>
        <dsp:cNvSpPr/>
      </dsp:nvSpPr>
      <dsp:spPr>
        <a:xfrm>
          <a:off x="-7159083" y="-1094869"/>
          <a:ext cx="8523864" cy="8523864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7963-83A8-4F58-9B9D-15AE8CA22653}">
      <dsp:nvSpPr>
        <dsp:cNvPr id="0" name=""/>
        <dsp:cNvSpPr/>
      </dsp:nvSpPr>
      <dsp:spPr>
        <a:xfrm>
          <a:off x="879176" y="633412"/>
          <a:ext cx="10301487" cy="126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542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u="sng" kern="1200" dirty="0" smtClean="0"/>
            <a:t>eTwinning y actividades colaborativas</a:t>
          </a:r>
          <a:endParaRPr lang="es-ES" sz="26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Ayuda de los embajadores eTwinning para diseñarlas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>
        <a:off x="879176" y="633412"/>
        <a:ext cx="10301487" cy="1266825"/>
      </dsp:txXfrm>
    </dsp:sp>
    <dsp:sp modelId="{7496A5CA-49C7-4546-A149-58A489B60E29}">
      <dsp:nvSpPr>
        <dsp:cNvPr id="0" name=""/>
        <dsp:cNvSpPr/>
      </dsp:nvSpPr>
      <dsp:spPr>
        <a:xfrm>
          <a:off x="87410" y="475059"/>
          <a:ext cx="1583531" cy="15835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C312-F049-48A1-96AD-9886FE49209B}">
      <dsp:nvSpPr>
        <dsp:cNvPr id="0" name=""/>
        <dsp:cNvSpPr/>
      </dsp:nvSpPr>
      <dsp:spPr>
        <a:xfrm>
          <a:off x="1339667" y="2533650"/>
          <a:ext cx="9840996" cy="126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542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u="sng" kern="1200" dirty="0" smtClean="0"/>
            <a:t>Blog – podemos hacer una blog en eTwinning</a:t>
          </a:r>
          <a:endParaRPr lang="es-ES" sz="26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 alumnado, de forma mensual, publicará una experiencia fruto de su relación con alumnado de los centros de acogida. </a:t>
          </a:r>
          <a:endParaRPr lang="es-ES" sz="2000" kern="1200" dirty="0"/>
        </a:p>
      </dsp:txBody>
      <dsp:txXfrm>
        <a:off x="1339667" y="2533650"/>
        <a:ext cx="9840996" cy="1266825"/>
      </dsp:txXfrm>
    </dsp:sp>
    <dsp:sp modelId="{A86CD2D0-3968-4E98-A194-C45D577C8111}">
      <dsp:nvSpPr>
        <dsp:cNvPr id="0" name=""/>
        <dsp:cNvSpPr/>
      </dsp:nvSpPr>
      <dsp:spPr>
        <a:xfrm>
          <a:off x="547901" y="2375296"/>
          <a:ext cx="1583531" cy="15835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5B185-E27A-4AC4-B478-0C25DEDAA3F1}">
      <dsp:nvSpPr>
        <dsp:cNvPr id="0" name=""/>
        <dsp:cNvSpPr/>
      </dsp:nvSpPr>
      <dsp:spPr>
        <a:xfrm>
          <a:off x="879176" y="4433887"/>
          <a:ext cx="10301487" cy="126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54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u="sng" kern="1200" dirty="0" smtClean="0"/>
            <a:t>Videos en YouTube</a:t>
          </a:r>
          <a:endParaRPr lang="es-ES" sz="2600" u="sng" kern="1200" dirty="0"/>
        </a:p>
      </dsp:txBody>
      <dsp:txXfrm>
        <a:off x="879176" y="4433887"/>
        <a:ext cx="10301487" cy="1266825"/>
      </dsp:txXfrm>
    </dsp:sp>
    <dsp:sp modelId="{71D550AF-3F94-4B5F-8323-D64C9F9A4CBB}">
      <dsp:nvSpPr>
        <dsp:cNvPr id="0" name=""/>
        <dsp:cNvSpPr/>
      </dsp:nvSpPr>
      <dsp:spPr>
        <a:xfrm>
          <a:off x="87410" y="4275534"/>
          <a:ext cx="1583531" cy="15835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6A432-187F-4D8C-BB39-5E1DA90575AA}">
      <dsp:nvSpPr>
        <dsp:cNvPr id="0" name=""/>
        <dsp:cNvSpPr/>
      </dsp:nvSpPr>
      <dsp:spPr>
        <a:xfrm>
          <a:off x="2716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err="1" smtClean="0"/>
            <a:t>Númerode</a:t>
          </a:r>
          <a:r>
            <a:rPr lang="es-ES" sz="2000" b="1" u="sng" kern="1200" dirty="0" smtClean="0"/>
            <a:t> proyecto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2017-1-ES01-KA101-037720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u="sng" kern="1200" dirty="0"/>
        </a:p>
      </dsp:txBody>
      <dsp:txXfrm>
        <a:off x="2716" y="2502746"/>
        <a:ext cx="2847115" cy="2502746"/>
      </dsp:txXfrm>
    </dsp:sp>
    <dsp:sp modelId="{E7C78E2D-F3B7-400A-A6D0-CAE5E9CB0013}">
      <dsp:nvSpPr>
        <dsp:cNvPr id="0" name=""/>
        <dsp:cNvSpPr/>
      </dsp:nvSpPr>
      <dsp:spPr>
        <a:xfrm>
          <a:off x="384505" y="375411"/>
          <a:ext cx="2083536" cy="20835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6E2F2-286B-478E-87F3-0190F51844E2}">
      <dsp:nvSpPr>
        <dsp:cNvPr id="0" name=""/>
        <dsp:cNvSpPr/>
      </dsp:nvSpPr>
      <dsp:spPr>
        <a:xfrm>
          <a:off x="2943444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2000" b="1" u="sng" kern="1200" dirty="0" smtClean="0"/>
            <a:t>Duración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- 1 de julio de 2017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 smtClean="0"/>
            <a:t>- 30 de junio de 2019</a:t>
          </a:r>
          <a:endParaRPr lang="es-ES" sz="2000" kern="1200" dirty="0"/>
        </a:p>
      </dsp:txBody>
      <dsp:txXfrm>
        <a:off x="2943444" y="2502746"/>
        <a:ext cx="2847115" cy="2502746"/>
      </dsp:txXfrm>
    </dsp:sp>
    <dsp:sp modelId="{78C502EA-69C1-42A8-9FBB-B2DC250E7FCE}">
      <dsp:nvSpPr>
        <dsp:cNvPr id="0" name=""/>
        <dsp:cNvSpPr/>
      </dsp:nvSpPr>
      <dsp:spPr>
        <a:xfrm>
          <a:off x="3317034" y="375411"/>
          <a:ext cx="2083536" cy="20835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535E-5ABE-4A10-B68E-F14FC1DF3755}">
      <dsp:nvSpPr>
        <dsp:cNvPr id="0" name=""/>
        <dsp:cNvSpPr/>
      </dsp:nvSpPr>
      <dsp:spPr>
        <a:xfrm>
          <a:off x="5867773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Título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E+Lazos</a:t>
          </a:r>
          <a:r>
            <a:rPr lang="es-ES" sz="2000" kern="1200" dirty="0" smtClean="0"/>
            <a:t>: Otra mirada hacia la enseñanza bilingüe</a:t>
          </a:r>
          <a:endParaRPr lang="es-ES" sz="2000" kern="1200" dirty="0"/>
        </a:p>
      </dsp:txBody>
      <dsp:txXfrm>
        <a:off x="5867773" y="2502746"/>
        <a:ext cx="2847115" cy="2502746"/>
      </dsp:txXfrm>
    </dsp:sp>
    <dsp:sp modelId="{F20DB3D5-A00E-4268-8F69-3A7EC06A2E97}">
      <dsp:nvSpPr>
        <dsp:cNvPr id="0" name=""/>
        <dsp:cNvSpPr/>
      </dsp:nvSpPr>
      <dsp:spPr>
        <a:xfrm>
          <a:off x="6249562" y="375411"/>
          <a:ext cx="2083536" cy="20835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35E23-E81F-417E-BBD6-1C82BA721C7C}">
      <dsp:nvSpPr>
        <dsp:cNvPr id="0" name=""/>
        <dsp:cNvSpPr/>
      </dsp:nvSpPr>
      <dsp:spPr>
        <a:xfrm>
          <a:off x="8800301" y="0"/>
          <a:ext cx="2847115" cy="6256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Temas</a:t>
          </a:r>
          <a:endParaRPr lang="es-ES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Mejora de la calidad y/o metodologías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Enseñanza y aprendizaje de Lenguas extranjeras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Cooperación Internacional, relaciones internacionales, cooperación para el desarrollo</a:t>
          </a:r>
          <a:endParaRPr lang="es-ES" sz="2000" kern="1200" dirty="0"/>
        </a:p>
      </dsp:txBody>
      <dsp:txXfrm>
        <a:off x="8800301" y="2502746"/>
        <a:ext cx="2847115" cy="2502746"/>
      </dsp:txXfrm>
    </dsp:sp>
    <dsp:sp modelId="{2E45B158-B3F7-4F5F-AD3B-FF4008A1B49F}">
      <dsp:nvSpPr>
        <dsp:cNvPr id="0" name=""/>
        <dsp:cNvSpPr/>
      </dsp:nvSpPr>
      <dsp:spPr>
        <a:xfrm>
          <a:off x="9182091" y="375411"/>
          <a:ext cx="2083536" cy="208353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01D8E-B2BC-40EA-8609-A196D5318B85}">
      <dsp:nvSpPr>
        <dsp:cNvPr id="0" name=""/>
        <dsp:cNvSpPr/>
      </dsp:nvSpPr>
      <dsp:spPr>
        <a:xfrm>
          <a:off x="34" y="75235"/>
          <a:ext cx="11489076" cy="35656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0FC02-7337-4F78-94D8-4B3B74E3BAAC}">
      <dsp:nvSpPr>
        <dsp:cNvPr id="0" name=""/>
        <dsp:cNvSpPr/>
      </dsp:nvSpPr>
      <dsp:spPr>
        <a:xfrm>
          <a:off x="0" y="0"/>
          <a:ext cx="9990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A3080-727B-45BD-A90F-96516661CDB7}">
      <dsp:nvSpPr>
        <dsp:cNvPr id="0" name=""/>
        <dsp:cNvSpPr/>
      </dsp:nvSpPr>
      <dsp:spPr>
        <a:xfrm>
          <a:off x="0" y="0"/>
          <a:ext cx="1994093" cy="645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Contenidos</a:t>
          </a:r>
          <a:endParaRPr lang="es-ES" sz="2000" b="1" kern="1200" dirty="0"/>
        </a:p>
      </dsp:txBody>
      <dsp:txXfrm>
        <a:off x="0" y="0"/>
        <a:ext cx="1994093" cy="6451600"/>
      </dsp:txXfrm>
    </dsp:sp>
    <dsp:sp modelId="{1FA69407-EA87-4A54-B735-87A74B444A6F}">
      <dsp:nvSpPr>
        <dsp:cNvPr id="0" name=""/>
        <dsp:cNvSpPr/>
      </dsp:nvSpPr>
      <dsp:spPr>
        <a:xfrm>
          <a:off x="2070487" y="43551"/>
          <a:ext cx="3997925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1. Presencia en el Portal de Educación</a:t>
          </a:r>
          <a:endParaRPr lang="es-ES" sz="2000" b="1" kern="1200" dirty="0"/>
        </a:p>
      </dsp:txBody>
      <dsp:txXfrm>
        <a:off x="2070487" y="43551"/>
        <a:ext cx="3997925" cy="871029"/>
      </dsp:txXfrm>
    </dsp:sp>
    <dsp:sp modelId="{31B9BDC8-4E4B-41CE-890C-FC317D113E0B}">
      <dsp:nvSpPr>
        <dsp:cNvPr id="0" name=""/>
        <dsp:cNvSpPr/>
      </dsp:nvSpPr>
      <dsp:spPr>
        <a:xfrm>
          <a:off x="1994093" y="914580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FE20F-F4D4-45A5-A8CE-79C83D4047FD}">
      <dsp:nvSpPr>
        <dsp:cNvPr id="0" name=""/>
        <dsp:cNvSpPr/>
      </dsp:nvSpPr>
      <dsp:spPr>
        <a:xfrm>
          <a:off x="2070487" y="958131"/>
          <a:ext cx="3997925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2. Movilidades - Saldo</a:t>
          </a:r>
          <a:endParaRPr lang="es-ES" sz="2000" b="1" kern="1200" dirty="0"/>
        </a:p>
      </dsp:txBody>
      <dsp:txXfrm>
        <a:off x="2070487" y="958131"/>
        <a:ext cx="3997925" cy="871029"/>
      </dsp:txXfrm>
    </dsp:sp>
    <dsp:sp modelId="{4240919F-30C0-4E6E-B2E6-DA08B5087102}">
      <dsp:nvSpPr>
        <dsp:cNvPr id="0" name=""/>
        <dsp:cNvSpPr/>
      </dsp:nvSpPr>
      <dsp:spPr>
        <a:xfrm>
          <a:off x="1994093" y="1829160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6B0EA-1266-4FDB-9892-FDA6DAF43CBA}">
      <dsp:nvSpPr>
        <dsp:cNvPr id="0" name=""/>
        <dsp:cNvSpPr/>
      </dsp:nvSpPr>
      <dsp:spPr>
        <a:xfrm>
          <a:off x="2070487" y="1872712"/>
          <a:ext cx="3997925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3. Cronograma</a:t>
          </a:r>
        </a:p>
      </dsp:txBody>
      <dsp:txXfrm>
        <a:off x="2070487" y="1872712"/>
        <a:ext cx="3997925" cy="871029"/>
      </dsp:txXfrm>
    </dsp:sp>
    <dsp:sp modelId="{58BC8877-3384-4CB4-B85D-36C22330141F}">
      <dsp:nvSpPr>
        <dsp:cNvPr id="0" name=""/>
        <dsp:cNvSpPr/>
      </dsp:nvSpPr>
      <dsp:spPr>
        <a:xfrm>
          <a:off x="1989938" y="2704307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6A712-0BC6-48E1-877F-269BBEAB8650}">
      <dsp:nvSpPr>
        <dsp:cNvPr id="0" name=""/>
        <dsp:cNvSpPr/>
      </dsp:nvSpPr>
      <dsp:spPr>
        <a:xfrm>
          <a:off x="2070487" y="2787292"/>
          <a:ext cx="3997925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4. Evaluación</a:t>
          </a:r>
          <a:endParaRPr lang="es-ES" sz="2000" b="1" kern="1200" dirty="0"/>
        </a:p>
      </dsp:txBody>
      <dsp:txXfrm>
        <a:off x="2070487" y="2787292"/>
        <a:ext cx="3997925" cy="871029"/>
      </dsp:txXfrm>
    </dsp:sp>
    <dsp:sp modelId="{29ADB444-A4D6-48F4-87DD-B4431F79E458}">
      <dsp:nvSpPr>
        <dsp:cNvPr id="0" name=""/>
        <dsp:cNvSpPr/>
      </dsp:nvSpPr>
      <dsp:spPr>
        <a:xfrm>
          <a:off x="1994093" y="3772418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3A4C3-09D8-4F22-B0DE-BB0A2D3081B8}">
      <dsp:nvSpPr>
        <dsp:cNvPr id="0" name=""/>
        <dsp:cNvSpPr/>
      </dsp:nvSpPr>
      <dsp:spPr>
        <a:xfrm>
          <a:off x="2070487" y="3701873"/>
          <a:ext cx="3997925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5. Informe final</a:t>
          </a:r>
          <a:endParaRPr lang="es-ES" sz="2000" b="1" kern="1200" dirty="0"/>
        </a:p>
      </dsp:txBody>
      <dsp:txXfrm>
        <a:off x="2070487" y="3701873"/>
        <a:ext cx="3997925" cy="871029"/>
      </dsp:txXfrm>
    </dsp:sp>
    <dsp:sp modelId="{7674B6AD-F473-49C4-B490-FB50FF1D9FE2}">
      <dsp:nvSpPr>
        <dsp:cNvPr id="0" name=""/>
        <dsp:cNvSpPr/>
      </dsp:nvSpPr>
      <dsp:spPr>
        <a:xfrm>
          <a:off x="1994093" y="4624876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675D9-7A85-4143-B59D-CD0F32D4ADCA}">
      <dsp:nvSpPr>
        <dsp:cNvPr id="0" name=""/>
        <dsp:cNvSpPr/>
      </dsp:nvSpPr>
      <dsp:spPr>
        <a:xfrm>
          <a:off x="2070487" y="4616453"/>
          <a:ext cx="7913653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6. Documentación justificativa</a:t>
          </a:r>
          <a:endParaRPr lang="es-ES" sz="1800" kern="1200" dirty="0"/>
        </a:p>
      </dsp:txBody>
      <dsp:txXfrm>
        <a:off x="2070487" y="4616453"/>
        <a:ext cx="7913653" cy="871029"/>
      </dsp:txXfrm>
    </dsp:sp>
    <dsp:sp modelId="{87F73994-AC9A-486B-9F6C-F5AEE1B16F0B}">
      <dsp:nvSpPr>
        <dsp:cNvPr id="0" name=""/>
        <dsp:cNvSpPr/>
      </dsp:nvSpPr>
      <dsp:spPr>
        <a:xfrm>
          <a:off x="1994093" y="5487482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7A671-7AED-4F61-BFA3-F559CD465AB3}">
      <dsp:nvSpPr>
        <dsp:cNvPr id="0" name=""/>
        <dsp:cNvSpPr/>
      </dsp:nvSpPr>
      <dsp:spPr>
        <a:xfrm>
          <a:off x="2070487" y="5531034"/>
          <a:ext cx="3997925" cy="87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7. Ruegos y preguntas</a:t>
          </a:r>
          <a:endParaRPr lang="es-ES" sz="1800" kern="1200" dirty="0"/>
        </a:p>
      </dsp:txBody>
      <dsp:txXfrm>
        <a:off x="2070487" y="5531034"/>
        <a:ext cx="3997925" cy="871029"/>
      </dsp:txXfrm>
    </dsp:sp>
    <dsp:sp modelId="{EA89C713-C77D-4AC7-A429-B5785C2581D3}">
      <dsp:nvSpPr>
        <dsp:cNvPr id="0" name=""/>
        <dsp:cNvSpPr/>
      </dsp:nvSpPr>
      <dsp:spPr>
        <a:xfrm>
          <a:off x="1994093" y="6402063"/>
          <a:ext cx="407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13165" y="5448"/>
          <a:ext cx="5101668" cy="35150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2892" y="3520498"/>
          <a:ext cx="8122214" cy="189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1. Presencia en el Portal de Educación</a:t>
          </a:r>
          <a:endParaRPr lang="es-ES" sz="6000" b="1" kern="1200" dirty="0"/>
        </a:p>
      </dsp:txBody>
      <dsp:txXfrm>
        <a:off x="2892" y="3520498"/>
        <a:ext cx="8122214" cy="1892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13165" y="5448"/>
          <a:ext cx="5101668" cy="351504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2892" y="3520498"/>
          <a:ext cx="8122214" cy="189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2. Movilidades - Saldo</a:t>
          </a:r>
          <a:endParaRPr lang="es-ES" sz="6000" b="1" kern="1200" dirty="0"/>
        </a:p>
      </dsp:txBody>
      <dsp:txXfrm>
        <a:off x="2892" y="3520498"/>
        <a:ext cx="8122214" cy="1892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13165" y="5448"/>
          <a:ext cx="5101668" cy="351504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2892" y="3520498"/>
          <a:ext cx="8122214" cy="189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3. Cronograma</a:t>
          </a:r>
          <a:endParaRPr lang="es-ES" sz="6000" b="1" kern="1200" dirty="0"/>
        </a:p>
      </dsp:txBody>
      <dsp:txXfrm>
        <a:off x="2892" y="3520498"/>
        <a:ext cx="8122214" cy="1892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657928" y="4773"/>
          <a:ext cx="4812143" cy="393784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3291" y="3630086"/>
          <a:ext cx="8121417" cy="178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4. Evaluación</a:t>
          </a:r>
          <a:endParaRPr lang="es-ES" sz="6000" b="1" kern="1200" dirty="0"/>
        </a:p>
      </dsp:txBody>
      <dsp:txXfrm>
        <a:off x="3291" y="3630086"/>
        <a:ext cx="8121417" cy="1783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D4A61-7CB0-4247-984C-539094DA779E}">
      <dsp:nvSpPr>
        <dsp:cNvPr id="0" name=""/>
        <dsp:cNvSpPr/>
      </dsp:nvSpPr>
      <dsp:spPr>
        <a:xfrm>
          <a:off x="1509198" y="1243"/>
          <a:ext cx="5109603" cy="352051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EE0F-2655-4252-A53A-C7F3A1EDD35C}">
      <dsp:nvSpPr>
        <dsp:cNvPr id="0" name=""/>
        <dsp:cNvSpPr/>
      </dsp:nvSpPr>
      <dsp:spPr>
        <a:xfrm>
          <a:off x="30479" y="3521760"/>
          <a:ext cx="8067041" cy="1895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b="1" kern="1200" dirty="0" smtClean="0"/>
            <a:t>5. Informe Final</a:t>
          </a:r>
          <a:endParaRPr lang="es-ES" sz="6000" b="1" kern="1200" dirty="0"/>
        </a:p>
      </dsp:txBody>
      <dsp:txXfrm>
        <a:off x="30479" y="3521760"/>
        <a:ext cx="8067041" cy="1895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282A0-1958-4D61-A49B-5036B0A33268}">
      <dsp:nvSpPr>
        <dsp:cNvPr id="0" name=""/>
        <dsp:cNvSpPr/>
      </dsp:nvSpPr>
      <dsp:spPr>
        <a:xfrm>
          <a:off x="3315" y="122400"/>
          <a:ext cx="4899851" cy="337599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9E35B-6CC3-4F23-BD52-9934098EF949}">
      <dsp:nvSpPr>
        <dsp:cNvPr id="0" name=""/>
        <dsp:cNvSpPr/>
      </dsp:nvSpPr>
      <dsp:spPr>
        <a:xfrm>
          <a:off x="3315" y="3498397"/>
          <a:ext cx="4899851" cy="181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30 cursos de formación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11 días. </a:t>
          </a:r>
          <a:r>
            <a:rPr lang="es-ES" sz="1600" b="1" u="sng" kern="1200" dirty="0" smtClean="0"/>
            <a:t>10 DÍAS + 1 DE VIAJE</a:t>
          </a:r>
          <a:r>
            <a:rPr lang="es-ES" sz="1600" kern="1200" dirty="0" smtClean="0"/>
            <a:t>. Reino Unido e Irlanda.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6 días. </a:t>
          </a:r>
          <a:r>
            <a:rPr lang="es-ES" sz="1600" b="1" u="sng" kern="1200" dirty="0" smtClean="0"/>
            <a:t>5 DÍAS + 1 DE VIAJE</a:t>
          </a:r>
          <a:r>
            <a:rPr lang="es-ES" sz="1600" kern="1200" dirty="0" smtClean="0"/>
            <a:t>. Bélgica</a:t>
          </a:r>
          <a:endParaRPr lang="es-ES" sz="1600" kern="1200" dirty="0"/>
        </a:p>
      </dsp:txBody>
      <dsp:txXfrm>
        <a:off x="3315" y="3498397"/>
        <a:ext cx="4899851" cy="1817844"/>
      </dsp:txXfrm>
    </dsp:sp>
    <dsp:sp modelId="{3D4E3335-3FCF-45DA-9B37-8FB3DABDABD1}">
      <dsp:nvSpPr>
        <dsp:cNvPr id="0" name=""/>
        <dsp:cNvSpPr/>
      </dsp:nvSpPr>
      <dsp:spPr>
        <a:xfrm>
          <a:off x="5393358" y="122400"/>
          <a:ext cx="4899851" cy="337599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2C6F-2584-4A6F-9EF7-58B80719D6E2}">
      <dsp:nvSpPr>
        <dsp:cNvPr id="0" name=""/>
        <dsp:cNvSpPr/>
      </dsp:nvSpPr>
      <dsp:spPr>
        <a:xfrm>
          <a:off x="5393358" y="3498397"/>
          <a:ext cx="4899851" cy="181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41 </a:t>
          </a:r>
          <a:r>
            <a:rPr lang="es-ES" sz="2100" kern="1200" dirty="0" smtClean="0"/>
            <a:t>periodos de observación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7 días. Finlandia. </a:t>
          </a:r>
          <a:r>
            <a:rPr lang="es-ES" sz="1600" b="1" u="sng" kern="1200" dirty="0" smtClean="0"/>
            <a:t>6 DÍAS + 1 DE VIAJE</a:t>
          </a:r>
          <a:r>
            <a:rPr lang="es-ES" sz="1600" kern="1200" dirty="0" smtClean="0"/>
            <a:t>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15 días. </a:t>
          </a:r>
          <a:r>
            <a:rPr lang="es-ES" sz="1600" b="1" u="sng" kern="1200" dirty="0" smtClean="0"/>
            <a:t>14 DÍAS + 1 DE VIAJE</a:t>
          </a:r>
          <a:r>
            <a:rPr lang="es-ES" sz="1600" kern="1200" dirty="0" smtClean="0"/>
            <a:t>. Finlandia, Reino Unido, Francia, Polonia, Grecia, Italia, Eslovenia, Chipre y Bélgica.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5 días. Italia. </a:t>
          </a:r>
          <a:r>
            <a:rPr lang="es-ES" sz="1600" b="1" u="sng" kern="1200" dirty="0" smtClean="0"/>
            <a:t>5 DIAS</a:t>
          </a:r>
          <a:endParaRPr lang="es-ES" sz="1600" b="1" u="sng" kern="1200" dirty="0"/>
        </a:p>
      </dsp:txBody>
      <dsp:txXfrm>
        <a:off x="5393358" y="3498397"/>
        <a:ext cx="4899851" cy="181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2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47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4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2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2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33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81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5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C91B-C371-4910-B6A2-0B86A1BE62E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41D5-5DFF-43F2-9076-66289BEEC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3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i-toki.com/timeline/entry/792766/eTi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uestas.jccm.es/index.php?r=survey/index&amp;sid=732224&amp;newtest=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.jccm.es/es/sistema-educativo/idiomas-programas-europeos/programas-europeos/lazos/blog-alumnado-aplicacion-resultados-centros-educativos" TargetMode="External"/><Relationship Id="rId4" Type="http://schemas.openxmlformats.org/officeDocument/2006/relationships/hyperlink" Target="http://www.educa.jccm.es/es/sistema-educativo/idiomas-programas-europeos/programas-europeos/lazos/experiencias-movilida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cm.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9466" y="1213462"/>
            <a:ext cx="8449733" cy="1597670"/>
          </a:xfrm>
        </p:spPr>
        <p:txBody>
          <a:bodyPr>
            <a:normAutofit fontScale="90000"/>
          </a:bodyPr>
          <a:lstStyle/>
          <a:p>
            <a:r>
              <a:rPr lang="es-ES" b="1" dirty="0" err="1" smtClean="0"/>
              <a:t>e+Lazos</a:t>
            </a:r>
            <a:r>
              <a:rPr lang="es-ES" b="1" dirty="0" smtClean="0"/>
              <a:t>: Otra mirada hacia la enseñanza bilingüe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6133" y="5117571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 smtClean="0"/>
              <a:t>Nº </a:t>
            </a:r>
            <a:r>
              <a:rPr lang="es-ES" dirty="0"/>
              <a:t>de proyecto: 2017-1-ES01-KA101-037720</a:t>
            </a:r>
          </a:p>
          <a:p>
            <a:r>
              <a:rPr lang="es-ES" dirty="0" smtClean="0"/>
              <a:t>CONSEJERIA </a:t>
            </a:r>
            <a:r>
              <a:rPr lang="es-ES" dirty="0"/>
              <a:t>DE EDUCACION CULTURA Y DEPORTES - COMUNIDAD AUTONOMA DE CASTILLA LA MANCHA 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24" y="356565"/>
            <a:ext cx="2488709" cy="6045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52" y="2895799"/>
            <a:ext cx="2282493" cy="18847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154939"/>
            <a:ext cx="1563687" cy="10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252133"/>
            <a:ext cx="10515600" cy="1651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s-ES" sz="2000" dirty="0" smtClean="0">
              <a:hlinkClick r:id="rId3"/>
            </a:endParaRPr>
          </a:p>
          <a:p>
            <a:pPr marL="0" indent="0" algn="ctr">
              <a:buNone/>
            </a:pPr>
            <a:endParaRPr lang="es-ES" sz="2000" dirty="0">
              <a:hlinkClick r:id="rId3"/>
            </a:endParaRPr>
          </a:p>
          <a:p>
            <a:pPr marL="0" indent="0" algn="ctr">
              <a:buNone/>
            </a:pPr>
            <a:r>
              <a:rPr lang="es-ES" sz="2000" dirty="0" smtClean="0">
                <a:hlinkClick r:id="rId3"/>
              </a:rPr>
              <a:t>https</a:t>
            </a:r>
            <a:r>
              <a:rPr lang="es-ES" sz="2000" dirty="0">
                <a:hlinkClick r:id="rId3"/>
              </a:rPr>
              <a:t>://www.tiki-toki.com/timeline/entry/792766/eTies</a:t>
            </a:r>
            <a:r>
              <a:rPr lang="es-ES" sz="2000" dirty="0" smtClean="0">
                <a:hlinkClick r:id="rId3"/>
              </a:rPr>
              <a:t>/</a:t>
            </a:r>
            <a:endParaRPr lang="es-ES" sz="2000" dirty="0" smtClean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9677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595102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864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36599" y="993365"/>
            <a:ext cx="10684933" cy="48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400" b="1" kern="0" cap="small" spc="25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evaluación</a:t>
            </a:r>
            <a:endParaRPr lang="es-ES" sz="2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 general a centros: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https://encuestas.jccm.es/index.php?r=survey/index&amp;sid=732224&amp;newtest=Y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La adecuación del proyecto a las necesidades de los centros educativos.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Aspectos organizativos.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Actividades de movilidad.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Proyecto eTwinning </a:t>
            </a:r>
            <a:r>
              <a:rPr lang="es-E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Implementación del proyecto en los centros educativos.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 Desarrollo profesional docente.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Impacto y difusión del proyecto.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Consecución de los objetivos y respuesta a las necesidades planteadas en el proyecto.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Valoración general.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0399" y="711202"/>
            <a:ext cx="10989733" cy="611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s-ES" sz="2400" b="1" kern="0" cap="small" spc="25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Indicadores: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de Organización y Gestión de Centros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nuevos sistemas de gestión y organización de los centros, qué tipo de sistemas y si estos han favorecido la incorporación/y o el desarrollo de programas bilingües.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de Internacionalización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número y grado de calidad de nuevos proyectos eTwinning y Erasmus+ u otro tipo de proyectos de colaboración.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lingüística y metodológica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Sostenibilidad y/o incorporación de programas bilingües en los centros.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Aplicación en el aula de nuevas metodologías de Trabajo Activo.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Trasformación de los espacios y de las lulas siguiendo el modelo de nuevos escenarios que propone el Aula del Futuro.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Incremento de la matrícula del alumnado.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Incremento de la motivación del alumnado y del profesorado.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Rendimiento académico del alumnado.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Perfeccionamiento lingüístico del profesorado y del alumnado.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de integración y atención a la diversidad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Incorporación de estrategias para atender a la diversidad y favorecer la integración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de desarrollo de </a:t>
            </a:r>
            <a:r>
              <a:rPr lang="es-ES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</a:t>
            </a: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skills</a:t>
            </a:r>
            <a:r>
              <a:rPr lang="es-ES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Aplicación de estrategias de motivación, negociación, delegación, gestión del tiempo, interacción personal, comunicación, resolución de conflictos y presentaciones en público.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2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34533" y="1084897"/>
            <a:ext cx="9465734" cy="468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Publicaciones en el Portal de Educación: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Experiencias de movilidad</a:t>
            </a:r>
            <a:r>
              <a:rPr lang="es-E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s-E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http://www.educa.jccm.es/es/sistema-educativo/idiomas-programas-europeos/programas-europeos/lazos/experiencias-movilidad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profesores han compartido sus experiencias en las movilidades y el grado de satisfacción de los cursos y de los periodos de observación.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Blog Alumnado. Aplicación de resultados en los centros educativos.  </a:t>
            </a:r>
            <a:r>
              <a:rPr lang="es-E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s-ES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</a:t>
            </a: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://www.educa.jccm.es/es/sistema-educativo/idiomas-programas-europeos/programas-europeos/lazos/blog-alumnado-aplicación-resultados-centros-educativos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Dentro del Portal de Educación, los centros han publicado las actividades que han realizado en los centros  donde se ha visto la aplicación e implementación de resultados tras las movilidades.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4267" y="1308291"/>
            <a:ext cx="10405533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eTwinning Lazos. Se </a:t>
            </a:r>
            <a:r>
              <a:rPr lang="es-ES" sz="2000" b="1" cap="small" spc="25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a presentar a </a:t>
            </a: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valoración de Sellos de Calidad. Directores y coordinadores deberían presentarlo a Los Sellos de Calidad: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Propuestas para mejorarlo: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Incluir las experiencias de movilidad que faltan.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Incluir encuestas de valoración.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Blog alumnado.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Incluir encuestas de valoración.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Más comentarios en el Diario del Proyecto.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Organizar videoconferencia con alumnado de los centros de acogida y guardar evidencias de las mismas.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56267" y="1456473"/>
            <a:ext cx="10303933" cy="337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del Portfolio para los alumnos.</a:t>
            </a: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se ha hecho. Podemos decir que comenzaremos a realizarlo.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Europass para los profesores.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Pruebas de Evaluación Final establecidas en la LOMCE para el alumnado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Tercero de Primaria – Todos los centros.  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Sexto de Primaria – muéstrales – No hay centros del consorcio.</a:t>
            </a:r>
            <a:endParaRPr lang="es-E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Cuarto de la ESO- muéstrales – No hay centros del consorcio. </a:t>
            </a:r>
            <a:endParaRPr lang="es-E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0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9000" y="1077587"/>
            <a:ext cx="9922932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ES" sz="2000" b="1" cap="small" spc="25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 lo anteriormente expresado, para evaluar el impacto también se han tenido en cuenta los siguientes indicadores: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Jornadas provinciales y regionales en las que han participado los miembros del consorcio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seguidores del hashtag de Twitter #</a:t>
            </a:r>
            <a:r>
              <a:rPr lang="es-ES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epluslzaos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y </a:t>
            </a:r>
            <a:r>
              <a:rPr lang="es-ES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retwits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publicaciones en diferentes medios de comunicación.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Indicar medios donde se han publicado cosas.</a:t>
            </a:r>
            <a:endParaRPr lang="es-E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Otro tipo de organizaciones y tipología que participan y/o colaboran a lo largo de la vida del proyecto.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Otras instituciones que han colaborado. </a:t>
            </a:r>
            <a:endParaRPr lang="es-E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1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57443"/>
              </p:ext>
            </p:extLst>
          </p:nvPr>
        </p:nvGraphicFramePr>
        <p:xfrm>
          <a:off x="635001" y="923925"/>
          <a:ext cx="11235266" cy="54493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235266"/>
              </a:tblGrid>
              <a:tr h="2449830">
                <a:tc>
                  <a:txBody>
                    <a:bodyPr/>
                    <a:lstStyle/>
                    <a:p>
                      <a:pPr marL="914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Encuestas para el alumnado sobre motivación, resultados académicos, perfeccionamiento lingüístico en inglés. 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Encuestas para el profesorado, motivación, perfeccionamiento lingüístico, pruebas de certificación.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Encuesta para los centros sobre la matrícula del alumnado.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Incorporar evaluación en la proyecto eTwinning.  Pequeñas encuestas. 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Estudio prospectivo. Se comienza ahora y se continua en el tiempo: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914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1143000" lvl="2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800" dirty="0">
                          <a:effectLst/>
                        </a:rPr>
                        <a:t>Profesorado- Cursos de formación que realizan desde el 2017, pruebas de certificación de idiomas, exámenes oficiales.</a:t>
                      </a:r>
                    </a:p>
                    <a:p>
                      <a:pPr marL="1143000" lvl="2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1143000" lvl="2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S" sz="1800" dirty="0">
                          <a:effectLst/>
                        </a:rPr>
                        <a:t>Alumnado, alumnos desde 2017 que cursas estudios superiores y realizan Erasmus+. </a:t>
                      </a:r>
                    </a:p>
                    <a:p>
                      <a:pPr marL="1371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Encuesta al público en general en el portal de educación. (María Jesús)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005739" y="439166"/>
            <a:ext cx="44964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kern="0" cap="small" spc="25" dirty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PROPUESTAS de </a:t>
            </a:r>
            <a:r>
              <a:rPr lang="es-ES" b="1" kern="0" cap="small" spc="25" dirty="0" smtClean="0">
                <a:solidFill>
                  <a:srgbClr val="5B9BD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y reparto de tareas</a:t>
            </a:r>
            <a:endParaRPr lang="es-ES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7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449064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26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1149" y="1457325"/>
            <a:ext cx="9115425" cy="4146549"/>
          </a:xfrm>
        </p:spPr>
        <p:txBody>
          <a:bodyPr>
            <a:normAutofit/>
          </a:bodyPr>
          <a:lstStyle/>
          <a:p>
            <a:r>
              <a:rPr lang="es-ES" b="1" dirty="0" smtClean="0"/>
              <a:t>IV </a:t>
            </a:r>
            <a:r>
              <a:rPr lang="es-ES" b="1" dirty="0" smtClean="0"/>
              <a:t>Reunión General Erasmus+</a:t>
            </a:r>
            <a:br>
              <a:rPr lang="es-ES" b="1" dirty="0" smtClean="0"/>
            </a:br>
            <a:r>
              <a:rPr lang="es-ES" b="1" dirty="0" err="1" smtClean="0"/>
              <a:t>Ready</a:t>
            </a:r>
            <a:r>
              <a:rPr lang="es-ES" b="1" dirty="0" smtClean="0"/>
              <a:t> </a:t>
            </a:r>
            <a:r>
              <a:rPr lang="es-ES" b="1" dirty="0" err="1" smtClean="0"/>
              <a:t>Steady</a:t>
            </a:r>
            <a:r>
              <a:rPr lang="es-ES" b="1" dirty="0" smtClean="0"/>
              <a:t> Go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000" b="1" dirty="0" smtClean="0"/>
              <a:t>22 </a:t>
            </a:r>
            <a:r>
              <a:rPr lang="es-ES" sz="2000" b="1" dirty="0" smtClean="0"/>
              <a:t>de junio de </a:t>
            </a:r>
            <a:r>
              <a:rPr lang="es-ES" sz="2000" b="1" dirty="0" smtClean="0"/>
              <a:t>2019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Consejería de Educación, Cultura y Deportes de Castilla-La Mancha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274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40933" y="404339"/>
            <a:ext cx="8610600" cy="631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sz="2800" b="1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del beneficiario </a:t>
            </a:r>
            <a:endParaRPr lang="es-ES" sz="2800" b="1" i="1" dirty="0" smtClean="0">
              <a:solidFill>
                <a:srgbClr val="5B9BD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sz="2800" b="1" i="1" dirty="0" err="1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2800" b="1" i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2017-1-ES01-KA101-037720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Contexto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Resumen del proyecto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Resumen de las organizaciones participantes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Implementación del proyecto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Gestión del proyecto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Actividades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Perfil de los participantes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Resultados del aprendizaje e impacto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Difusión de los resultados del proyecto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Presupuesto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Conclusiones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Anexos </a:t>
            </a:r>
            <a:endParaRPr lang="es-E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borrador del informe final</a:t>
            </a:r>
            <a:endParaRPr lang="es-E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5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0911346"/>
              </p:ext>
            </p:extLst>
          </p:nvPr>
        </p:nvGraphicFramePr>
        <p:xfrm>
          <a:off x="983192" y="778934"/>
          <a:ext cx="10296525" cy="543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33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049634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08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3401" y="2386012"/>
            <a:ext cx="10667999" cy="2085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Para adjuntar al Informe Final en Mobility Tool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Certificado del Curso o Certificado de asistencia en caso de Job </a:t>
            </a:r>
            <a:r>
              <a:rPr lang="es-ES" sz="2400" b="1" dirty="0" err="1" smtClean="0"/>
              <a:t>Shadowing</a:t>
            </a:r>
            <a:r>
              <a:rPr lang="es-ES" sz="2400" b="1" dirty="0" smtClean="0"/>
              <a:t>. </a:t>
            </a:r>
            <a:r>
              <a:rPr lang="es-ES" sz="2400" dirty="0" smtClean="0"/>
              <a:t>Expedido por la institución de acogida</a:t>
            </a:r>
            <a:r>
              <a:rPr lang="es-ES" sz="2400" b="1" dirty="0" smtClean="0"/>
              <a:t>. 1 archivo </a:t>
            </a:r>
            <a:r>
              <a:rPr lang="es-ES" sz="2400" b="1" dirty="0" err="1" smtClean="0"/>
              <a:t>pdf</a:t>
            </a:r>
            <a:endParaRPr lang="es-ES" sz="2400" b="1" dirty="0" smtClean="0"/>
          </a:p>
          <a:p>
            <a:pPr lvl="1" algn="just"/>
            <a:endParaRPr lang="es-ES" sz="2400" b="1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Facturas de los cursos y evidencias del pago de las mismas. 1 archivo </a:t>
            </a:r>
            <a:r>
              <a:rPr lang="es-ES" sz="2400" b="1" dirty="0" err="1" smtClean="0"/>
              <a:t>pdf</a:t>
            </a:r>
            <a:r>
              <a:rPr lang="es-ES" sz="2400" b="1" dirty="0" smtClean="0"/>
              <a:t>. </a:t>
            </a:r>
            <a:endParaRPr lang="es-ES" sz="2400" dirty="0" smtClean="0"/>
          </a:p>
          <a:p>
            <a:pPr lvl="1" algn="just"/>
            <a:endParaRPr lang="es-E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91239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26067" y="1734079"/>
            <a:ext cx="10769599" cy="3515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En caso de revisión documental.</a:t>
            </a:r>
            <a:endParaRPr lang="es-ES" b="1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Solicitudes de movilidad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Actas de la comisión de selección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Convenios entre beneficiario y participante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Acuerdos de movilidad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Compromisos </a:t>
            </a:r>
            <a:r>
              <a:rPr lang="es-ES" sz="2400" dirty="0"/>
              <a:t>de </a:t>
            </a:r>
            <a:r>
              <a:rPr lang="es-ES" sz="2400" dirty="0" smtClean="0"/>
              <a:t>calidad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Tarjetas </a:t>
            </a:r>
            <a:r>
              <a:rPr lang="es-ES" sz="2400" dirty="0"/>
              <a:t>de </a:t>
            </a:r>
            <a:r>
              <a:rPr lang="es-ES" sz="2400" dirty="0" smtClean="0"/>
              <a:t>Embarque</a:t>
            </a:r>
            <a:endParaRPr lang="es-ES" sz="24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Documentos de movilidad Europass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Etc. + cualquier documentación que evidencie el trabajo en el proyecto.</a:t>
            </a:r>
            <a:endParaRPr lang="es-E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6123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30449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755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62276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628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1867" y="1107016"/>
            <a:ext cx="10667999" cy="5369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b="1" dirty="0" smtClean="0"/>
              <a:t>Trabajar en el proyecto eTwinning </a:t>
            </a:r>
            <a:r>
              <a:rPr lang="es-ES" b="1" dirty="0" err="1" smtClean="0"/>
              <a:t>Ties</a:t>
            </a:r>
            <a:r>
              <a:rPr lang="es-ES" b="1" dirty="0" smtClean="0"/>
              <a:t> </a:t>
            </a:r>
            <a:r>
              <a:rPr lang="es-ES" dirty="0" smtClean="0"/>
              <a:t>para aplicar en el centro los conocimientos adquiridos.</a:t>
            </a:r>
          </a:p>
          <a:p>
            <a:pPr algn="just"/>
            <a:endParaRPr lang="es-ES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Antes de la movilidad. Darse de alta en eTwinning y en el proyecto eTwinning </a:t>
            </a:r>
            <a:r>
              <a:rPr lang="es-ES" dirty="0" err="1" smtClean="0"/>
              <a:t>Ties</a:t>
            </a:r>
            <a:r>
              <a:rPr lang="es-ES" dirty="0" smtClean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Realizar entradas en el Diario del Proyecto.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Publicar su experiencia en la página creada para tal fin.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dirty="0" smtClean="0"/>
              <a:t>Colaborar con el centro de acogida en caso de realizar un </a:t>
            </a:r>
            <a:r>
              <a:rPr lang="es-ES" dirty="0"/>
              <a:t>J</a:t>
            </a:r>
            <a:r>
              <a:rPr lang="es-ES" dirty="0" smtClean="0"/>
              <a:t>ob </a:t>
            </a:r>
            <a:r>
              <a:rPr lang="es-ES" dirty="0" err="1" smtClean="0"/>
              <a:t>shadowing</a:t>
            </a:r>
            <a:r>
              <a:rPr lang="es-ES" dirty="0" smtClean="0"/>
              <a:t>, siempre y cuando el centro de acogida esté interesado.</a:t>
            </a:r>
          </a:p>
          <a:p>
            <a:pPr lvl="1" algn="just"/>
            <a:endParaRPr lang="es-ES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dirty="0" smtClean="0"/>
              <a:t>Completar el Cuestionario UE una vez dados de alta en la Mobility Tool +.</a:t>
            </a:r>
            <a:endParaRPr lang="es-ES" sz="2400" dirty="0"/>
          </a:p>
          <a:p>
            <a:pPr lvl="1" algn="l"/>
            <a:r>
              <a:rPr lang="es-ES" sz="2400" dirty="0" smtClean="0"/>
              <a:t>Cualquier incumplimiento de sus obligaciones, especialmente el cuestionario UE, podría suponer la devolución total de la cantidad asignada, tal y como se establece en el Convenio de Subvención. </a:t>
            </a:r>
          </a:p>
        </p:txBody>
      </p:sp>
    </p:spTree>
    <p:extLst>
      <p:ext uri="{BB962C8B-B14F-4D97-AF65-F5344CB8AC3E}">
        <p14:creationId xmlns:p14="http://schemas.microsoft.com/office/powerpoint/2010/main" val="56041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8776715"/>
              </p:ext>
            </p:extLst>
          </p:nvPr>
        </p:nvGraphicFramePr>
        <p:xfrm>
          <a:off x="677333" y="237067"/>
          <a:ext cx="11345334" cy="590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64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" y="609599"/>
            <a:ext cx="11277600" cy="671777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CEIP San Julián </a:t>
            </a:r>
            <a:endParaRPr lang="es-ES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92667" y="2077244"/>
            <a:ext cx="10778066" cy="35784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dirty="0" smtClean="0"/>
              <a:t>Mejorará la calidad de su proyecto educativo y de su proyecto bilingüe incorporando a más profesorado.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sz="20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sz="20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dirty="0" smtClean="0"/>
              <a:t>Su oferta educativa en enseñanza bilingüe será más atractiva y como consecuencia  se espera aumentar el número de alumnado matriculado para evitar así el cierre del centro, pues debido a su localización la matrícula se reduce cada año.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sz="2000" dirty="0" smtClean="0"/>
          </a:p>
          <a:p>
            <a:pPr algn="just">
              <a:lnSpc>
                <a:spcPct val="100000"/>
              </a:lnSpc>
            </a:pPr>
            <a:endParaRPr lang="es-ES" sz="2000" dirty="0" smtClean="0"/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05" y="2497666"/>
            <a:ext cx="725558" cy="762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181" y="4340226"/>
            <a:ext cx="842451" cy="8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4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1708" cy="685799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8934734"/>
              </p:ext>
            </p:extLst>
          </p:nvPr>
        </p:nvGraphicFramePr>
        <p:xfrm>
          <a:off x="364066" y="1143000"/>
          <a:ext cx="113537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78766142"/>
              </p:ext>
            </p:extLst>
          </p:nvPr>
        </p:nvGraphicFramePr>
        <p:xfrm>
          <a:off x="364066" y="414867"/>
          <a:ext cx="11650133" cy="625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1877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8534" y="0"/>
            <a:ext cx="11277600" cy="167719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CEIP Virgen de la Paz, CEIP San Fulgencio y CEIP Nuestra Señora de la Piedad</a:t>
            </a:r>
            <a:endParaRPr lang="es-ES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70688" y="2037028"/>
            <a:ext cx="10673292" cy="46939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200" dirty="0" smtClean="0"/>
              <a:t>Mejorarán la calidad de su oferta educativa bilingüe y procurarán la incorporación al proyecto de nuevo profesorado. </a:t>
            </a:r>
          </a:p>
          <a:p>
            <a:pPr algn="just">
              <a:lnSpc>
                <a:spcPct val="100000"/>
              </a:lnSpc>
            </a:pPr>
            <a:endParaRPr lang="es-ES" sz="2200" dirty="0" smtClean="0"/>
          </a:p>
          <a:p>
            <a:pPr algn="just">
              <a:lnSpc>
                <a:spcPct val="100000"/>
              </a:lnSpc>
            </a:pPr>
            <a:endParaRPr lang="es-ES" sz="22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200" dirty="0" smtClean="0"/>
              <a:t>Mejorarán la atención al alumnado con necesidades educativas especiales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sz="2200" dirty="0"/>
          </a:p>
          <a:p>
            <a:pPr algn="just">
              <a:lnSpc>
                <a:spcPct val="100000"/>
              </a:lnSpc>
            </a:pPr>
            <a:endParaRPr lang="es-ES" sz="22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200" dirty="0"/>
              <a:t>I</a:t>
            </a:r>
            <a:r>
              <a:rPr lang="es-ES" sz="2200" dirty="0" smtClean="0"/>
              <a:t>ntegrarán en la vida diaria del centro el trabajo colaborativo a través de proyectos eTwinning y TIC.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40" y="5503334"/>
            <a:ext cx="745710" cy="7831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673" y="2438401"/>
            <a:ext cx="745710" cy="7831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273" y="3601642"/>
            <a:ext cx="745710" cy="7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4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059" y="560359"/>
            <a:ext cx="11277600" cy="672837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CRA </a:t>
            </a:r>
            <a:r>
              <a:rPr lang="es-ES" sz="3600" b="1" dirty="0" err="1" smtClean="0"/>
              <a:t>Segóbriga</a:t>
            </a:r>
            <a:endParaRPr lang="es-ES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77333" y="1724262"/>
            <a:ext cx="11091334" cy="464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dirty="0" smtClean="0"/>
              <a:t>Incorporará en su oferta educativa la enseñanza bilingüe. </a:t>
            </a:r>
          </a:p>
          <a:p>
            <a:pPr algn="just">
              <a:lnSpc>
                <a:spcPct val="100000"/>
              </a:lnSpc>
            </a:pPr>
            <a:endParaRPr lang="es-ES" sz="20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dirty="0" smtClean="0"/>
              <a:t>Mejorará la atención al alumnado con necesidades educativas especiales </a:t>
            </a:r>
            <a:endParaRPr lang="es-ES" sz="2000" dirty="0"/>
          </a:p>
          <a:p>
            <a:pPr algn="just">
              <a:lnSpc>
                <a:spcPct val="100000"/>
              </a:lnSpc>
            </a:pPr>
            <a:endParaRPr lang="es-ES" sz="2000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sz="2000" dirty="0" smtClean="0"/>
              <a:t>Integrará en la vida diaria del centro el trabajo colaborativo a través de proyectos eTwinning favoreciendo el desarrollo de competencias en alumnado y  profesorado equiparando así las oportunidades de los alumnos de estas pequeñas localidades con los alumnos que cursan sus estudios en colegios situados en zonas urbanas.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  <p:sp>
        <p:nvSpPr>
          <p:cNvPr id="3" name="AutoShape 2" descr="Resultado de imagen de CONSEGUID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074" y="2446867"/>
            <a:ext cx="737145" cy="7741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14" y="4456138"/>
            <a:ext cx="787453" cy="8228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88" y="1763007"/>
            <a:ext cx="770200" cy="770200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0919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0525" y="505618"/>
            <a:ext cx="11277600" cy="638175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CRA Los Almendros </a:t>
            </a:r>
            <a:endParaRPr lang="es-ES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59096" y="1649411"/>
            <a:ext cx="11261453" cy="46085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Mejorará la calidad de su oferta educativa bilingüe </a:t>
            </a:r>
          </a:p>
          <a:p>
            <a:pPr algn="just">
              <a:lnSpc>
                <a:spcPct val="100000"/>
              </a:lnSpc>
            </a:pPr>
            <a:endParaRPr lang="es-ES" dirty="0"/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/>
              <a:t>I</a:t>
            </a:r>
            <a:r>
              <a:rPr lang="es-ES" dirty="0" smtClean="0"/>
              <a:t>ntegrará el trabajo colaborativo a través de proyectos eTwinning favoreciendo el desarrollo de competencias para equiparar, al igual que el CRA </a:t>
            </a:r>
            <a:r>
              <a:rPr lang="es-ES" dirty="0" err="1" smtClean="0"/>
              <a:t>Segóbriga</a:t>
            </a:r>
            <a:r>
              <a:rPr lang="es-ES" dirty="0" smtClean="0"/>
              <a:t>, las oportunidades de su alumnado con el alumnado que cursa sus estudios en colegios situados en zonas urbanas. 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446742"/>
            <a:ext cx="737145" cy="77417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7" y="2863717"/>
            <a:ext cx="737145" cy="77417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2537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6" y="600869"/>
            <a:ext cx="11277600" cy="696119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IES Don Manuel y IES  San Juan del Castillo</a:t>
            </a:r>
            <a:endParaRPr lang="es-ES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1124" y="1296988"/>
            <a:ext cx="11396574" cy="5272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Mejorarán la calidad de su oferta educativa y procurarán la incorporación de enseñanza bilingüe en la próxima convocatoria. 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 smtClean="0"/>
              <a:t>IES San Juan del Castillo</a:t>
            </a:r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ES" dirty="0" smtClean="0"/>
              <a:t>IES Don Juan Manuel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Mejorarán la integración del alumnado inmigrante y la atención al alumnado con necesidades educativas especiales </a:t>
            </a:r>
            <a:endParaRPr lang="es-ES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/>
              <a:t>I</a:t>
            </a:r>
            <a:r>
              <a:rPr lang="es-ES" dirty="0" smtClean="0"/>
              <a:t>ntegrarán en la vida diaria del centro el trabajo colaborativo a través de proyectos europeos.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78" y="2008322"/>
            <a:ext cx="737145" cy="774171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53" y="2926955"/>
            <a:ext cx="770200" cy="770200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1" y="4341947"/>
            <a:ext cx="737145" cy="774171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0" y="5939366"/>
            <a:ext cx="737145" cy="774171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450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126" y="676275"/>
            <a:ext cx="11277600" cy="64849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IES Peñalba y IES Alonso de Orozco</a:t>
            </a:r>
            <a:endParaRPr lang="es-ES" sz="36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2477294"/>
            <a:ext cx="11172825" cy="40949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Mejorarán la gestión y la organización siguiendo el modelo de los centros europeos visitados con el objetivo de mejorar la calidad de su Proyecto Educativo y de su oferta educativa bilingüe tanto en Inglés como en Francés en el caso del IES Alonso de Orozco,  procurando la incorporación de nuevo profesorado.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Mejorarán la atención a la diversidad e integrarán en el centro el ABP. </a:t>
            </a:r>
          </a:p>
          <a:p>
            <a:pPr algn="just">
              <a:lnSpc>
                <a:spcPct val="100000"/>
              </a:lnSpc>
            </a:pPr>
            <a:endParaRPr lang="es-ES" sz="20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02" y="2313122"/>
            <a:ext cx="737145" cy="774171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02" y="5013329"/>
            <a:ext cx="737145" cy="774171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4126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4259" y="1141942"/>
            <a:ext cx="11277600" cy="64849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¿Internacionalización?</a:t>
            </a:r>
            <a:endParaRPr lang="es-ES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1126" y="3014133"/>
            <a:ext cx="1151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Proyectos eTwinning: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Proyectos Erasmus+: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096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001041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005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7539906"/>
              </p:ext>
            </p:extLst>
          </p:nvPr>
        </p:nvGraphicFramePr>
        <p:xfrm>
          <a:off x="200025" y="352425"/>
          <a:ext cx="11268075" cy="633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816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64564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45067" y="719665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Además…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670590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22501261"/>
              </p:ext>
            </p:extLst>
          </p:nvPr>
        </p:nvGraphicFramePr>
        <p:xfrm>
          <a:off x="200025" y="352425"/>
          <a:ext cx="11268075" cy="633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294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85372124"/>
              </p:ext>
            </p:extLst>
          </p:nvPr>
        </p:nvGraphicFramePr>
        <p:xfrm>
          <a:off x="922866" y="406400"/>
          <a:ext cx="9990667" cy="645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868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9175" y="872067"/>
            <a:ext cx="9553575" cy="53424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r>
              <a:rPr lang="es-ES" sz="3200" b="1" dirty="0" smtClean="0"/>
              <a:t>¡¡Enhorabuena y buen trabajo a todos!!</a:t>
            </a: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  <a:p>
            <a:pPr>
              <a:lnSpc>
                <a:spcPct val="100000"/>
              </a:lnSpc>
            </a:pPr>
            <a:endParaRPr lang="es-ES" sz="3200" b="1" dirty="0"/>
          </a:p>
          <a:p>
            <a:pPr>
              <a:lnSpc>
                <a:spcPct val="100000"/>
              </a:lnSpc>
            </a:pPr>
            <a:endParaRPr lang="es-ES" sz="32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91" y="2518417"/>
            <a:ext cx="5129541" cy="288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94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911103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89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13200" y="2798058"/>
            <a:ext cx="50630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3"/>
              </a:rPr>
              <a:t>www.educa.jccm.es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6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082679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45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853" cy="6858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9036"/>
              </p:ext>
            </p:extLst>
          </p:nvPr>
        </p:nvGraphicFramePr>
        <p:xfrm>
          <a:off x="643466" y="2734734"/>
          <a:ext cx="1129453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453"/>
                <a:gridCol w="1129453"/>
                <a:gridCol w="1129453"/>
                <a:gridCol w="1129453"/>
                <a:gridCol w="1129453"/>
                <a:gridCol w="1129453"/>
                <a:gridCol w="1129453"/>
                <a:gridCol w="1129453"/>
                <a:gridCol w="1129453"/>
                <a:gridCol w="1129453"/>
              </a:tblGrid>
              <a:tr h="11656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CEIP SAN JULÍAN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CEIP VIRGEN DE LA PAZ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CEIP SAN FULGENCIO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CEIP NUESTRA SEÑORA DE LA PIEDAD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CRA SEGÓBRIGA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CRA LOS ALMENDROS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sng" strike="noStrike" dirty="0" smtClean="0">
                          <a:effectLst/>
                        </a:rPr>
                        <a:t>*IES </a:t>
                      </a:r>
                      <a:r>
                        <a:rPr lang="es-ES" sz="1400" b="1" u="sng" strike="noStrike" dirty="0">
                          <a:effectLst/>
                        </a:rPr>
                        <a:t>DON JUAN MANUEL</a:t>
                      </a:r>
                      <a:endParaRPr lang="es-ES" sz="1400" b="1" i="0" u="sng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sng" strike="noStrike" dirty="0" smtClean="0">
                          <a:effectLst/>
                        </a:rPr>
                        <a:t>* IES </a:t>
                      </a:r>
                      <a:r>
                        <a:rPr lang="es-ES" sz="1400" b="1" u="sng" strike="noStrike" dirty="0">
                          <a:effectLst/>
                        </a:rPr>
                        <a:t>PEÑALBA</a:t>
                      </a:r>
                      <a:endParaRPr lang="es-ES" sz="1400" b="1" i="0" u="sng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IES SAN JUAN DEL CASTILLO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IES ALONSO DE OROZCO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764" marR="3764" marT="3764" marB="0" anchor="b"/>
                </a:tc>
              </a:tr>
              <a:tr h="7393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683,40 €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322,60 €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1.145,40 €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423,80 €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1.208,40 €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847,60 </a:t>
                      </a:r>
                      <a:r>
                        <a:rPr lang="es-ES" sz="1400" b="1" u="none" strike="noStrike" dirty="0" smtClean="0">
                          <a:effectLst/>
                        </a:rPr>
                        <a:t>€ +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423,80 </a:t>
                      </a:r>
                      <a:r>
                        <a:rPr lang="es-ES" sz="1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€</a:t>
                      </a: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ES" sz="1400" b="1" u="none" strike="noStrike" dirty="0" smtClean="0">
                          <a:effectLst/>
                        </a:rPr>
                        <a:t>847,60 € -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423,80 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€</a:t>
                      </a: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423,80 €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746,40 €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631912" y="873669"/>
            <a:ext cx="667888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Saldo para ingresar a los centros educativos</a:t>
            </a:r>
          </a:p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Tras la valoración del informe final </a:t>
            </a:r>
          </a:p>
          <a:p>
            <a:pPr algn="ctr"/>
            <a:endParaRPr lang="es-E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6.649,00 </a:t>
            </a:r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€</a:t>
            </a:r>
            <a:r>
              <a:rPr lang="es-ES" sz="2800" dirty="0"/>
              <a:t> </a:t>
            </a:r>
            <a:endParaRPr lang="en-U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53533" y="5300133"/>
            <a:ext cx="110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Una de las </a:t>
            </a:r>
            <a:r>
              <a:rPr lang="en-US" b="1" dirty="0" err="1" smtClean="0">
                <a:solidFill>
                  <a:srgbClr val="FF0000"/>
                </a:solidFill>
              </a:rPr>
              <a:t>movilidades</a:t>
            </a:r>
            <a:r>
              <a:rPr lang="en-US" b="1" dirty="0" smtClean="0">
                <a:solidFill>
                  <a:srgbClr val="FF0000"/>
                </a:solidFill>
              </a:rPr>
              <a:t> del IES </a:t>
            </a:r>
            <a:r>
              <a:rPr lang="en-US" b="1" dirty="0" err="1" smtClean="0">
                <a:solidFill>
                  <a:srgbClr val="FF0000"/>
                </a:solidFill>
              </a:rPr>
              <a:t>Peñalba</a:t>
            </a:r>
            <a:r>
              <a:rPr lang="en-US" b="1" dirty="0" smtClean="0">
                <a:solidFill>
                  <a:srgbClr val="FF0000"/>
                </a:solidFill>
              </a:rPr>
              <a:t>  del period 3 </a:t>
            </a:r>
            <a:r>
              <a:rPr lang="en-US" b="1" dirty="0" err="1" smtClean="0">
                <a:solidFill>
                  <a:srgbClr val="FF0000"/>
                </a:solidFill>
              </a:rPr>
              <a:t>quedó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desierta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finalmente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realizó</a:t>
            </a:r>
            <a:r>
              <a:rPr lang="en-US" b="1" dirty="0" smtClean="0">
                <a:solidFill>
                  <a:srgbClr val="FF0000"/>
                </a:solidFill>
              </a:rPr>
              <a:t> el IES Don Juan Manuel, </a:t>
            </a:r>
            <a:r>
              <a:rPr lang="en-US" b="1" dirty="0" err="1" smtClean="0">
                <a:solidFill>
                  <a:srgbClr val="FF0000"/>
                </a:solidFill>
              </a:rPr>
              <a:t>por</a:t>
            </a:r>
            <a:r>
              <a:rPr lang="en-US" b="1" dirty="0" smtClean="0">
                <a:solidFill>
                  <a:srgbClr val="FF0000"/>
                </a:solidFill>
              </a:rPr>
              <a:t> lo que </a:t>
            </a:r>
            <a:r>
              <a:rPr lang="en-US" b="1" dirty="0" err="1" smtClean="0">
                <a:solidFill>
                  <a:srgbClr val="FF0000"/>
                </a:solidFill>
              </a:rPr>
              <a:t>procedería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pagar</a:t>
            </a:r>
            <a:r>
              <a:rPr lang="en-US" b="1" dirty="0" smtClean="0">
                <a:solidFill>
                  <a:srgbClr val="FF0000"/>
                </a:solidFill>
              </a:rPr>
              <a:t> 423,80 euros al </a:t>
            </a:r>
            <a:r>
              <a:rPr lang="en-US" b="1" dirty="0" err="1" smtClean="0">
                <a:solidFill>
                  <a:srgbClr val="FF0000"/>
                </a:solidFill>
              </a:rPr>
              <a:t>centro</a:t>
            </a:r>
            <a:r>
              <a:rPr lang="en-US" b="1" dirty="0" smtClean="0">
                <a:solidFill>
                  <a:srgbClr val="FF0000"/>
                </a:solidFill>
              </a:rPr>
              <a:t> que </a:t>
            </a:r>
            <a:r>
              <a:rPr lang="en-US" b="1" dirty="0" err="1" smtClean="0">
                <a:solidFill>
                  <a:srgbClr val="FF0000"/>
                </a:solidFill>
              </a:rPr>
              <a:t>realizó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movilidad</a:t>
            </a:r>
            <a:r>
              <a:rPr lang="en-US" b="1" dirty="0" smtClean="0">
                <a:solidFill>
                  <a:srgbClr val="FF0000"/>
                </a:solidFill>
              </a:rPr>
              <a:t>, el IES Don Juan Manuel.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0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39853" cy="685800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412138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4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1186</Words>
  <Application>Microsoft Office PowerPoint</Application>
  <PresentationFormat>Panorámica</PresentationFormat>
  <Paragraphs>265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Tema de Office</vt:lpstr>
      <vt:lpstr>e+Lazos: Otra mirada hacia la enseñanza bilingüe</vt:lpstr>
      <vt:lpstr>IV Reunión General Erasmus+ Ready Steady Go  22 de junio de 2019  Consejería de Educación, Cultura y Deportes de Castilla-La Mancha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CEIP San Julián </vt:lpstr>
      <vt:lpstr>CEIP Virgen de la Paz, CEIP San Fulgencio y CEIP Nuestra Señora de la Piedad</vt:lpstr>
      <vt:lpstr>CRA Segóbriga</vt:lpstr>
      <vt:lpstr>CRA Los Almendros </vt:lpstr>
      <vt:lpstr>IES Don Manuel y IES  San Juan del Castillo</vt:lpstr>
      <vt:lpstr>IES Peñalba y IES Alonso de Orozco</vt:lpstr>
      <vt:lpstr>¿Internacionalización?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e+Lazos: Otra mirada hacia la enseñanza bilingüe</dc:title>
  <dc:creator>mmpr41 MARIA JESUS Parra Romero tfno:9252 67514</dc:creator>
  <cp:lastModifiedBy>MARIA JESUS PARRA ROMERO</cp:lastModifiedBy>
  <cp:revision>180</cp:revision>
  <dcterms:created xsi:type="dcterms:W3CDTF">2017-05-25T10:41:33Z</dcterms:created>
  <dcterms:modified xsi:type="dcterms:W3CDTF">2019-05-21T18:25:18Z</dcterms:modified>
</cp:coreProperties>
</file>