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2" r:id="rId3"/>
    <p:sldId id="283" r:id="rId4"/>
    <p:sldId id="281" r:id="rId5"/>
    <p:sldId id="257" r:id="rId6"/>
    <p:sldId id="321" r:id="rId7"/>
    <p:sldId id="322" r:id="rId8"/>
    <p:sldId id="258" r:id="rId9"/>
    <p:sldId id="269" r:id="rId10"/>
    <p:sldId id="305" r:id="rId11"/>
    <p:sldId id="303" r:id="rId12"/>
    <p:sldId id="306" r:id="rId13"/>
    <p:sldId id="302" r:id="rId14"/>
    <p:sldId id="307" r:id="rId15"/>
    <p:sldId id="308" r:id="rId16"/>
    <p:sldId id="301" r:id="rId17"/>
    <p:sldId id="300" r:id="rId18"/>
    <p:sldId id="309" r:id="rId19"/>
    <p:sldId id="310" r:id="rId20"/>
    <p:sldId id="299" r:id="rId21"/>
    <p:sldId id="298" r:id="rId22"/>
    <p:sldId id="311" r:id="rId23"/>
    <p:sldId id="297" r:id="rId24"/>
    <p:sldId id="312" r:id="rId25"/>
    <p:sldId id="296" r:id="rId26"/>
    <p:sldId id="313" r:id="rId27"/>
    <p:sldId id="304" r:id="rId28"/>
    <p:sldId id="314" r:id="rId29"/>
    <p:sldId id="323" r:id="rId30"/>
    <p:sldId id="282" r:id="rId31"/>
    <p:sldId id="285" r:id="rId32"/>
    <p:sldId id="324" r:id="rId33"/>
    <p:sldId id="286" r:id="rId34"/>
    <p:sldId id="287" r:id="rId35"/>
    <p:sldId id="288" r:id="rId36"/>
    <p:sldId id="325" r:id="rId37"/>
    <p:sldId id="289" r:id="rId38"/>
    <p:sldId id="291" r:id="rId39"/>
    <p:sldId id="326" r:id="rId40"/>
    <p:sldId id="290" r:id="rId41"/>
    <p:sldId id="327" r:id="rId42"/>
    <p:sldId id="275" r:id="rId43"/>
    <p:sldId id="276" r:id="rId44"/>
    <p:sldId id="277" r:id="rId45"/>
    <p:sldId id="278" r:id="rId46"/>
    <p:sldId id="279" r:id="rId47"/>
    <p:sldId id="280" r:id="rId48"/>
    <p:sldId id="315" r:id="rId49"/>
    <p:sldId id="328" r:id="rId50"/>
    <p:sldId id="316" r:id="rId51"/>
    <p:sldId id="329" r:id="rId52"/>
    <p:sldId id="317" r:id="rId53"/>
    <p:sldId id="318" r:id="rId54"/>
    <p:sldId id="319" r:id="rId55"/>
    <p:sldId id="330" r:id="rId56"/>
    <p:sldId id="320" r:id="rId57"/>
    <p:sldId id="331" r:id="rId58"/>
    <p:sldId id="293" r:id="rId59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Estilo me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5BE263C-DBD7-4A20-BB59-AAB30ACAA65A}" styleName="Estilo medio 3 - Énfasis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Estilo medio 3 - Énfasis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A488322-F2BA-4B5B-9748-0D474271808F}" styleName="Estilo medio 3 - 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EC20E35-A176-4012-BC5E-935CFFF8708E}" styleName="Estilo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0A1B5D5-9B99-4C35-A422-299274C87663}" styleName="Estilo medio 1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DCAF9ED-07DC-4A11-8D7F-57B35C25682E}" styleName="Estilo medio 1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FABFCF23-3B69-468F-B69F-88F6DE6A72F2}" styleName="Estilo medio 1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37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iagrams/_rels/data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iagrams/_rels/data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iagrams/_rels/data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iagrams/_rels/data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diagrams/_rels/data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ighfield.northumberland.sch.uk/web" TargetMode="External"/><Relationship Id="rId2" Type="http://schemas.openxmlformats.org/officeDocument/2006/relationships/hyperlink" Target="mailto:catherine.haslam@highfield.northumberland.sch.uk" TargetMode="External"/><Relationship Id="rId1" Type="http://schemas.openxmlformats.org/officeDocument/2006/relationships/hyperlink" Target="mailto:lucyteach1@gmail.com" TargetMode="Externa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diagrams/_rels/data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iagrams/_rels/data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iagrams/_rels/data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diagrams/_rels/data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diagrams/_rels/data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_rels/data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60F9BF2-B352-42C3-B31F-E0E85A71498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15D0DC0D-66A0-4811-B987-CD3B227193C1}">
      <dgm:prSet phldrT="[Texto]" custT="1"/>
      <dgm:spPr/>
      <dgm:t>
        <a:bodyPr/>
        <a:lstStyle/>
        <a:p>
          <a:endParaRPr lang="es-ES" sz="1800" dirty="0"/>
        </a:p>
      </dgm:t>
    </dgm:pt>
    <dgm:pt modelId="{7CDFA739-B965-42C5-9D22-FB7BB938EBB6}" type="parTrans" cxnId="{C762160F-27FF-4FA3-97F4-91E8B6E2EDC0}">
      <dgm:prSet/>
      <dgm:spPr/>
      <dgm:t>
        <a:bodyPr/>
        <a:lstStyle/>
        <a:p>
          <a:endParaRPr lang="es-ES"/>
        </a:p>
      </dgm:t>
    </dgm:pt>
    <dgm:pt modelId="{D4260334-904F-496B-A013-63CF8FA28257}" type="sibTrans" cxnId="{C762160F-27FF-4FA3-97F4-91E8B6E2EDC0}">
      <dgm:prSet/>
      <dgm:spPr/>
      <dgm:t>
        <a:bodyPr/>
        <a:lstStyle/>
        <a:p>
          <a:endParaRPr lang="es-ES"/>
        </a:p>
      </dgm:t>
    </dgm:pt>
    <dgm:pt modelId="{C38F6DAD-67CA-4163-97AA-35B247794FBF}" type="pres">
      <dgm:prSet presAssocID="{660F9BF2-B352-42C3-B31F-E0E85A71498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C90CE65A-A53F-477C-A822-B48F29DF8BFA}" type="pres">
      <dgm:prSet presAssocID="{15D0DC0D-66A0-4811-B987-CD3B227193C1}" presName="parentText" presStyleLbl="node1" presStyleIdx="0" presStyleCnt="1" custLinFactNeighborX="-1119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C762160F-27FF-4FA3-97F4-91E8B6E2EDC0}" srcId="{660F9BF2-B352-42C3-B31F-E0E85A714984}" destId="{15D0DC0D-66A0-4811-B987-CD3B227193C1}" srcOrd="0" destOrd="0" parTransId="{7CDFA739-B965-42C5-9D22-FB7BB938EBB6}" sibTransId="{D4260334-904F-496B-A013-63CF8FA28257}"/>
    <dgm:cxn modelId="{E1312A09-38E3-4FA1-978A-6E1CA4790701}" type="presOf" srcId="{660F9BF2-B352-42C3-B31F-E0E85A714984}" destId="{C38F6DAD-67CA-4163-97AA-35B247794FBF}" srcOrd="0" destOrd="0" presId="urn:microsoft.com/office/officeart/2005/8/layout/vList2"/>
    <dgm:cxn modelId="{AC5D32D3-A82C-40FE-BA7A-3C14F5D3C64C}" type="presOf" srcId="{15D0DC0D-66A0-4811-B987-CD3B227193C1}" destId="{C90CE65A-A53F-477C-A822-B48F29DF8BFA}" srcOrd="0" destOrd="0" presId="urn:microsoft.com/office/officeart/2005/8/layout/vList2"/>
    <dgm:cxn modelId="{6283B6F9-0C06-45B5-A284-CAB95DBA0566}" type="presParOf" srcId="{C38F6DAD-67CA-4163-97AA-35B247794FBF}" destId="{C90CE65A-A53F-477C-A822-B48F29DF8BF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EDCF00F-B4A5-4903-A80D-4C04B28CEFFE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C4DFEBF0-7E3C-42E1-9BDA-F26CF9B4E266}">
      <dgm:prSet phldrT="[Texto]" custT="1"/>
      <dgm:spPr/>
      <dgm:t>
        <a:bodyPr/>
        <a:lstStyle/>
        <a:p>
          <a:r>
            <a:rPr lang="es-ES" sz="6000" b="1" dirty="0" smtClean="0"/>
            <a:t>6. Compromisos de los participantes </a:t>
          </a:r>
          <a:endParaRPr lang="es-ES" sz="6000" b="1" dirty="0"/>
        </a:p>
      </dgm:t>
    </dgm:pt>
    <dgm:pt modelId="{9D7326DE-619B-4745-ADF5-93DA5B879476}" type="parTrans" cxnId="{D4EF92CE-B095-414E-B3FF-8414411A88A0}">
      <dgm:prSet/>
      <dgm:spPr/>
      <dgm:t>
        <a:bodyPr/>
        <a:lstStyle/>
        <a:p>
          <a:endParaRPr lang="es-ES"/>
        </a:p>
      </dgm:t>
    </dgm:pt>
    <dgm:pt modelId="{28C8EE60-5F28-455D-83B4-4E455241198C}" type="sibTrans" cxnId="{D4EF92CE-B095-414E-B3FF-8414411A88A0}">
      <dgm:prSet/>
      <dgm:spPr/>
      <dgm:t>
        <a:bodyPr/>
        <a:lstStyle/>
        <a:p>
          <a:endParaRPr lang="es-ES"/>
        </a:p>
      </dgm:t>
    </dgm:pt>
    <dgm:pt modelId="{AB77E519-5B0A-4245-A8DC-7AB9DDD3D8E9}" type="pres">
      <dgm:prSet presAssocID="{2EDCF00F-B4A5-4903-A80D-4C04B28CEFF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51B7E282-AD93-47FA-BB1C-E232FC0D63A3}" type="pres">
      <dgm:prSet presAssocID="{C4DFEBF0-7E3C-42E1-9BDA-F26CF9B4E266}" presName="compNode" presStyleCnt="0"/>
      <dgm:spPr/>
    </dgm:pt>
    <dgm:pt modelId="{FD2D4A61-7CB0-4247-984C-539094DA779E}" type="pres">
      <dgm:prSet presAssocID="{C4DFEBF0-7E3C-42E1-9BDA-F26CF9B4E266}" presName="pictRect" presStyleLbl="node1" presStyleIdx="0" presStyleCnt="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148AEE0F-2655-4252-A53A-C7F3A1EDD35C}" type="pres">
      <dgm:prSet presAssocID="{C4DFEBF0-7E3C-42E1-9BDA-F26CF9B4E266}" presName="textRect" presStyleLbl="revTx" presStyleIdx="0" presStyleCnt="1" custScaleX="15920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D4EF92CE-B095-414E-B3FF-8414411A88A0}" srcId="{2EDCF00F-B4A5-4903-A80D-4C04B28CEFFE}" destId="{C4DFEBF0-7E3C-42E1-9BDA-F26CF9B4E266}" srcOrd="0" destOrd="0" parTransId="{9D7326DE-619B-4745-ADF5-93DA5B879476}" sibTransId="{28C8EE60-5F28-455D-83B4-4E455241198C}"/>
    <dgm:cxn modelId="{E65A524D-E141-4AD2-90FE-27986A0AAF9B}" type="presOf" srcId="{2EDCF00F-B4A5-4903-A80D-4C04B28CEFFE}" destId="{AB77E519-5B0A-4245-A8DC-7AB9DDD3D8E9}" srcOrd="0" destOrd="0" presId="urn:microsoft.com/office/officeart/2005/8/layout/pList1"/>
    <dgm:cxn modelId="{4D4A2CE9-0DA7-497C-B591-762C4385CA45}" type="presOf" srcId="{C4DFEBF0-7E3C-42E1-9BDA-F26CF9B4E266}" destId="{148AEE0F-2655-4252-A53A-C7F3A1EDD35C}" srcOrd="0" destOrd="0" presId="urn:microsoft.com/office/officeart/2005/8/layout/pList1"/>
    <dgm:cxn modelId="{26D58B9D-D12C-41F3-A416-9450CE3E0DB3}" type="presParOf" srcId="{AB77E519-5B0A-4245-A8DC-7AB9DDD3D8E9}" destId="{51B7E282-AD93-47FA-BB1C-E232FC0D63A3}" srcOrd="0" destOrd="0" presId="urn:microsoft.com/office/officeart/2005/8/layout/pList1"/>
    <dgm:cxn modelId="{027EBC51-1F9C-458B-8BB8-0500116923B4}" type="presParOf" srcId="{51B7E282-AD93-47FA-BB1C-E232FC0D63A3}" destId="{FD2D4A61-7CB0-4247-984C-539094DA779E}" srcOrd="0" destOrd="0" presId="urn:microsoft.com/office/officeart/2005/8/layout/pList1"/>
    <dgm:cxn modelId="{B263C84C-0033-4DB4-97C0-46A21AB16260}" type="presParOf" srcId="{51B7E282-AD93-47FA-BB1C-E232FC0D63A3}" destId="{148AEE0F-2655-4252-A53A-C7F3A1EDD35C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2EDCF00F-B4A5-4903-A80D-4C04B28CEFFE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C4DFEBF0-7E3C-42E1-9BDA-F26CF9B4E266}">
      <dgm:prSet phldrT="[Texto]" custT="1"/>
      <dgm:spPr/>
      <dgm:t>
        <a:bodyPr/>
        <a:lstStyle/>
        <a:p>
          <a:r>
            <a:rPr lang="es-ES" sz="6000" b="1" dirty="0" smtClean="0"/>
            <a:t>7. Integración de los aprendizajes en el centro educativo</a:t>
          </a:r>
          <a:endParaRPr lang="es-ES" sz="6000" b="1" dirty="0"/>
        </a:p>
      </dgm:t>
    </dgm:pt>
    <dgm:pt modelId="{9D7326DE-619B-4745-ADF5-93DA5B879476}" type="parTrans" cxnId="{D4EF92CE-B095-414E-B3FF-8414411A88A0}">
      <dgm:prSet/>
      <dgm:spPr/>
      <dgm:t>
        <a:bodyPr/>
        <a:lstStyle/>
        <a:p>
          <a:endParaRPr lang="es-ES"/>
        </a:p>
      </dgm:t>
    </dgm:pt>
    <dgm:pt modelId="{28C8EE60-5F28-455D-83B4-4E455241198C}" type="sibTrans" cxnId="{D4EF92CE-B095-414E-B3FF-8414411A88A0}">
      <dgm:prSet/>
      <dgm:spPr/>
      <dgm:t>
        <a:bodyPr/>
        <a:lstStyle/>
        <a:p>
          <a:endParaRPr lang="es-ES"/>
        </a:p>
      </dgm:t>
    </dgm:pt>
    <dgm:pt modelId="{AB77E519-5B0A-4245-A8DC-7AB9DDD3D8E9}" type="pres">
      <dgm:prSet presAssocID="{2EDCF00F-B4A5-4903-A80D-4C04B28CEFF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51B7E282-AD93-47FA-BB1C-E232FC0D63A3}" type="pres">
      <dgm:prSet presAssocID="{C4DFEBF0-7E3C-42E1-9BDA-F26CF9B4E266}" presName="compNode" presStyleCnt="0"/>
      <dgm:spPr/>
    </dgm:pt>
    <dgm:pt modelId="{FD2D4A61-7CB0-4247-984C-539094DA779E}" type="pres">
      <dgm:prSet presAssocID="{C4DFEBF0-7E3C-42E1-9BDA-F26CF9B4E266}" presName="pictRect" presStyleLbl="node1" presStyleIdx="0" presStyleCnt="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148AEE0F-2655-4252-A53A-C7F3A1EDD35C}" type="pres">
      <dgm:prSet presAssocID="{C4DFEBF0-7E3C-42E1-9BDA-F26CF9B4E266}" presName="textRect" presStyleLbl="revTx" presStyleIdx="0" presStyleCnt="1" custScaleX="20403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85BAD717-F5D2-47E7-A528-DDEAD2DE1FF8}" type="presOf" srcId="{C4DFEBF0-7E3C-42E1-9BDA-F26CF9B4E266}" destId="{148AEE0F-2655-4252-A53A-C7F3A1EDD35C}" srcOrd="0" destOrd="0" presId="urn:microsoft.com/office/officeart/2005/8/layout/pList1"/>
    <dgm:cxn modelId="{D4EF92CE-B095-414E-B3FF-8414411A88A0}" srcId="{2EDCF00F-B4A5-4903-A80D-4C04B28CEFFE}" destId="{C4DFEBF0-7E3C-42E1-9BDA-F26CF9B4E266}" srcOrd="0" destOrd="0" parTransId="{9D7326DE-619B-4745-ADF5-93DA5B879476}" sibTransId="{28C8EE60-5F28-455D-83B4-4E455241198C}"/>
    <dgm:cxn modelId="{87AC4584-565C-492A-998A-551F69764298}" type="presOf" srcId="{2EDCF00F-B4A5-4903-A80D-4C04B28CEFFE}" destId="{AB77E519-5B0A-4245-A8DC-7AB9DDD3D8E9}" srcOrd="0" destOrd="0" presId="urn:microsoft.com/office/officeart/2005/8/layout/pList1"/>
    <dgm:cxn modelId="{9350C8B4-7E36-4A26-887A-0687BA1F256D}" type="presParOf" srcId="{AB77E519-5B0A-4245-A8DC-7AB9DDD3D8E9}" destId="{51B7E282-AD93-47FA-BB1C-E232FC0D63A3}" srcOrd="0" destOrd="0" presId="urn:microsoft.com/office/officeart/2005/8/layout/pList1"/>
    <dgm:cxn modelId="{8237BC1A-039C-4B0B-8827-4A4FF5594E3C}" type="presParOf" srcId="{51B7E282-AD93-47FA-BB1C-E232FC0D63A3}" destId="{FD2D4A61-7CB0-4247-984C-539094DA779E}" srcOrd="0" destOrd="0" presId="urn:microsoft.com/office/officeart/2005/8/layout/pList1"/>
    <dgm:cxn modelId="{7A0867C3-B239-4631-BF66-A37D3181FD2D}" type="presParOf" srcId="{51B7E282-AD93-47FA-BB1C-E232FC0D63A3}" destId="{148AEE0F-2655-4252-A53A-C7F3A1EDD35C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2EDCF00F-B4A5-4903-A80D-4C04B28CEFFE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C4DFEBF0-7E3C-42E1-9BDA-F26CF9B4E266}">
      <dgm:prSet phldrT="[Texto]" custT="1"/>
      <dgm:spPr/>
      <dgm:t>
        <a:bodyPr/>
        <a:lstStyle/>
        <a:p>
          <a:r>
            <a:rPr lang="es-ES" sz="6000" b="1" dirty="0" smtClean="0"/>
            <a:t>8. ¿Qué nos queda por hacer?</a:t>
          </a:r>
          <a:endParaRPr lang="es-ES" sz="6000" b="1" dirty="0"/>
        </a:p>
      </dgm:t>
    </dgm:pt>
    <dgm:pt modelId="{9D7326DE-619B-4745-ADF5-93DA5B879476}" type="parTrans" cxnId="{D4EF92CE-B095-414E-B3FF-8414411A88A0}">
      <dgm:prSet/>
      <dgm:spPr/>
      <dgm:t>
        <a:bodyPr/>
        <a:lstStyle/>
        <a:p>
          <a:endParaRPr lang="es-ES"/>
        </a:p>
      </dgm:t>
    </dgm:pt>
    <dgm:pt modelId="{28C8EE60-5F28-455D-83B4-4E455241198C}" type="sibTrans" cxnId="{D4EF92CE-B095-414E-B3FF-8414411A88A0}">
      <dgm:prSet/>
      <dgm:spPr/>
      <dgm:t>
        <a:bodyPr/>
        <a:lstStyle/>
        <a:p>
          <a:endParaRPr lang="es-ES"/>
        </a:p>
      </dgm:t>
    </dgm:pt>
    <dgm:pt modelId="{AB77E519-5B0A-4245-A8DC-7AB9DDD3D8E9}" type="pres">
      <dgm:prSet presAssocID="{2EDCF00F-B4A5-4903-A80D-4C04B28CEFF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51B7E282-AD93-47FA-BB1C-E232FC0D63A3}" type="pres">
      <dgm:prSet presAssocID="{C4DFEBF0-7E3C-42E1-9BDA-F26CF9B4E266}" presName="compNode" presStyleCnt="0"/>
      <dgm:spPr/>
    </dgm:pt>
    <dgm:pt modelId="{FD2D4A61-7CB0-4247-984C-539094DA779E}" type="pres">
      <dgm:prSet presAssocID="{C4DFEBF0-7E3C-42E1-9BDA-F26CF9B4E266}" presName="pictRect" presStyleLbl="node1" presStyleIdx="0" presStyleCnt="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148AEE0F-2655-4252-A53A-C7F3A1EDD35C}" type="pres">
      <dgm:prSet presAssocID="{C4DFEBF0-7E3C-42E1-9BDA-F26CF9B4E266}" presName="textRect" presStyleLbl="revTx" presStyleIdx="0" presStyleCnt="1" custScaleX="15854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D4EF92CE-B095-414E-B3FF-8414411A88A0}" srcId="{2EDCF00F-B4A5-4903-A80D-4C04B28CEFFE}" destId="{C4DFEBF0-7E3C-42E1-9BDA-F26CF9B4E266}" srcOrd="0" destOrd="0" parTransId="{9D7326DE-619B-4745-ADF5-93DA5B879476}" sibTransId="{28C8EE60-5F28-455D-83B4-4E455241198C}"/>
    <dgm:cxn modelId="{B0D239C2-A9C5-49F6-B088-C057CE988659}" type="presOf" srcId="{2EDCF00F-B4A5-4903-A80D-4C04B28CEFFE}" destId="{AB77E519-5B0A-4245-A8DC-7AB9DDD3D8E9}" srcOrd="0" destOrd="0" presId="urn:microsoft.com/office/officeart/2005/8/layout/pList1"/>
    <dgm:cxn modelId="{42C5B80D-80B7-4FB3-AF15-989B99227F35}" type="presOf" srcId="{C4DFEBF0-7E3C-42E1-9BDA-F26CF9B4E266}" destId="{148AEE0F-2655-4252-A53A-C7F3A1EDD35C}" srcOrd="0" destOrd="0" presId="urn:microsoft.com/office/officeart/2005/8/layout/pList1"/>
    <dgm:cxn modelId="{17FC2DAF-13A9-44AF-8871-4F4C80F3B071}" type="presParOf" srcId="{AB77E519-5B0A-4245-A8DC-7AB9DDD3D8E9}" destId="{51B7E282-AD93-47FA-BB1C-E232FC0D63A3}" srcOrd="0" destOrd="0" presId="urn:microsoft.com/office/officeart/2005/8/layout/pList1"/>
    <dgm:cxn modelId="{267FC0C1-83CC-46BB-BB43-5C0EF448B9CF}" type="presParOf" srcId="{51B7E282-AD93-47FA-BB1C-E232FC0D63A3}" destId="{FD2D4A61-7CB0-4247-984C-539094DA779E}" srcOrd="0" destOrd="0" presId="urn:microsoft.com/office/officeart/2005/8/layout/pList1"/>
    <dgm:cxn modelId="{347B85DA-92B5-476F-A858-7A63473B692D}" type="presParOf" srcId="{51B7E282-AD93-47FA-BB1C-E232FC0D63A3}" destId="{148AEE0F-2655-4252-A53A-C7F3A1EDD35C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DA4351CA-3DBB-4D77-B825-07F97AFBC34B}" type="doc">
      <dgm:prSet loTypeId="urn:microsoft.com/office/officeart/2005/8/layout/vList3" loCatId="list" qsTypeId="urn:microsoft.com/office/officeart/2005/8/quickstyle/simple1" qsCatId="simple" csTypeId="urn:microsoft.com/office/officeart/2005/8/colors/accent1_1" csCatId="accent1" phldr="1"/>
      <dgm:spPr/>
    </dgm:pt>
    <dgm:pt modelId="{7B209BE6-6ADB-4CD8-B565-8F0F904818C1}">
      <dgm:prSet phldrT="[Texto]" custT="1"/>
      <dgm:spPr/>
      <dgm:t>
        <a:bodyPr/>
        <a:lstStyle/>
        <a:p>
          <a:r>
            <a:rPr lang="es-ES" sz="2000" dirty="0" smtClean="0"/>
            <a:t>Movilidades para realizar cursos de formación en </a:t>
          </a:r>
        </a:p>
        <a:p>
          <a:r>
            <a:rPr lang="es-ES" sz="2000" dirty="0" smtClean="0"/>
            <a:t>Reino Unido</a:t>
          </a:r>
          <a:endParaRPr lang="es-ES" sz="2000" dirty="0"/>
        </a:p>
      </dgm:t>
    </dgm:pt>
    <dgm:pt modelId="{5BF15F52-4B53-4D44-8EB5-FF22DEAB3D0E}" type="parTrans" cxnId="{9BDB33BC-E08A-43B2-97B7-C490A733E875}">
      <dgm:prSet/>
      <dgm:spPr/>
      <dgm:t>
        <a:bodyPr/>
        <a:lstStyle/>
        <a:p>
          <a:endParaRPr lang="es-ES"/>
        </a:p>
      </dgm:t>
    </dgm:pt>
    <dgm:pt modelId="{A7D20027-BE79-4940-8DFE-1A43916EAC3A}" type="sibTrans" cxnId="{9BDB33BC-E08A-43B2-97B7-C490A733E875}">
      <dgm:prSet/>
      <dgm:spPr/>
      <dgm:t>
        <a:bodyPr/>
        <a:lstStyle/>
        <a:p>
          <a:endParaRPr lang="es-ES"/>
        </a:p>
      </dgm:t>
    </dgm:pt>
    <dgm:pt modelId="{9B93085F-DB45-430F-A517-0B80D2F70323}">
      <dgm:prSet phldrT="[Texto]" custT="1"/>
      <dgm:spPr/>
      <dgm:t>
        <a:bodyPr/>
        <a:lstStyle/>
        <a:p>
          <a:r>
            <a:rPr lang="es-ES" sz="2000" dirty="0" smtClean="0"/>
            <a:t>Movilidades para hacer cursos de formación en </a:t>
          </a:r>
        </a:p>
        <a:p>
          <a:r>
            <a:rPr lang="es-ES" sz="2000" dirty="0" smtClean="0"/>
            <a:t>Irlanda </a:t>
          </a:r>
          <a:endParaRPr lang="es-ES" sz="2000" dirty="0"/>
        </a:p>
      </dgm:t>
    </dgm:pt>
    <dgm:pt modelId="{37798B78-A750-492B-82C9-98FFA660F19C}" type="parTrans" cxnId="{41744171-4803-4949-9F70-BCEBE8DB9FAB}">
      <dgm:prSet/>
      <dgm:spPr/>
      <dgm:t>
        <a:bodyPr/>
        <a:lstStyle/>
        <a:p>
          <a:endParaRPr lang="es-ES"/>
        </a:p>
      </dgm:t>
    </dgm:pt>
    <dgm:pt modelId="{91BEEB4B-81FC-4CB2-A67E-FD60CD72AEED}" type="sibTrans" cxnId="{41744171-4803-4949-9F70-BCEBE8DB9FAB}">
      <dgm:prSet/>
      <dgm:spPr/>
      <dgm:t>
        <a:bodyPr/>
        <a:lstStyle/>
        <a:p>
          <a:endParaRPr lang="es-ES"/>
        </a:p>
      </dgm:t>
    </dgm:pt>
    <dgm:pt modelId="{34857652-47D6-46E6-92D8-D68C566AD5CD}">
      <dgm:prSet phldrT="[Texto]" custT="1"/>
      <dgm:spPr/>
      <dgm:t>
        <a:bodyPr/>
        <a:lstStyle/>
        <a:p>
          <a:r>
            <a:rPr lang="es-ES" sz="2000" dirty="0" smtClean="0"/>
            <a:t>Cursos de formación en el aula del futuro en Bélgica, </a:t>
          </a:r>
        </a:p>
        <a:p>
          <a:r>
            <a:rPr lang="es-ES" sz="2000" dirty="0" smtClean="0"/>
            <a:t>Bruselas</a:t>
          </a:r>
          <a:endParaRPr lang="es-ES" sz="2000" dirty="0"/>
        </a:p>
      </dgm:t>
    </dgm:pt>
    <dgm:pt modelId="{8FF99601-0D9E-441C-A11D-A1394A85B48C}" type="parTrans" cxnId="{D997DC91-8112-427E-AF30-62A40D036406}">
      <dgm:prSet/>
      <dgm:spPr/>
      <dgm:t>
        <a:bodyPr/>
        <a:lstStyle/>
        <a:p>
          <a:endParaRPr lang="es-ES"/>
        </a:p>
      </dgm:t>
    </dgm:pt>
    <dgm:pt modelId="{7BADDEC9-5872-469F-8A50-712D11D39EDF}" type="sibTrans" cxnId="{D997DC91-8112-427E-AF30-62A40D036406}">
      <dgm:prSet/>
      <dgm:spPr/>
      <dgm:t>
        <a:bodyPr/>
        <a:lstStyle/>
        <a:p>
          <a:endParaRPr lang="es-ES"/>
        </a:p>
      </dgm:t>
    </dgm:pt>
    <dgm:pt modelId="{83073329-7545-4F9A-9445-DF649FE52BAD}" type="pres">
      <dgm:prSet presAssocID="{DA4351CA-3DBB-4D77-B825-07F97AFBC34B}" presName="linearFlow" presStyleCnt="0">
        <dgm:presLayoutVars>
          <dgm:dir/>
          <dgm:resizeHandles val="exact"/>
        </dgm:presLayoutVars>
      </dgm:prSet>
      <dgm:spPr/>
    </dgm:pt>
    <dgm:pt modelId="{3EE1EFE4-06FE-4777-9FAE-C73628E0F5A1}" type="pres">
      <dgm:prSet presAssocID="{7B209BE6-6ADB-4CD8-B565-8F0F904818C1}" presName="composite" presStyleCnt="0"/>
      <dgm:spPr/>
    </dgm:pt>
    <dgm:pt modelId="{72C75CC3-F76A-4F89-94B8-7EA489C51BA7}" type="pres">
      <dgm:prSet presAssocID="{7B209BE6-6ADB-4CD8-B565-8F0F904818C1}" presName="imgShp" presStyleLbl="fgImgPlace1" presStyleIdx="0" presStyleCnt="3" custScaleX="93462" custScaleY="94237" custLinFactNeighborX="-13323" custLinFactNeighborY="169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4E78334E-2650-47D0-A1BF-D8A9B979F145}" type="pres">
      <dgm:prSet presAssocID="{7B209BE6-6ADB-4CD8-B565-8F0F904818C1}" presName="txShp" presStyleLbl="node1" presStyleIdx="0" presStyleCnt="3" custScaleY="76413" custLinFactNeighborX="-1192" custLinFactNeighborY="-60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B5C5D04-BDA6-475E-88FD-700871D69CFF}" type="pres">
      <dgm:prSet presAssocID="{A7D20027-BE79-4940-8DFE-1A43916EAC3A}" presName="spacing" presStyleCnt="0"/>
      <dgm:spPr/>
    </dgm:pt>
    <dgm:pt modelId="{73AC6CBE-440B-4379-BD08-87DD16320613}" type="pres">
      <dgm:prSet presAssocID="{9B93085F-DB45-430F-A517-0B80D2F70323}" presName="composite" presStyleCnt="0"/>
      <dgm:spPr/>
    </dgm:pt>
    <dgm:pt modelId="{8359515B-49E6-4323-B979-2A0ECB1464A4}" type="pres">
      <dgm:prSet presAssocID="{9B93085F-DB45-430F-A517-0B80D2F70323}" presName="imgShp" presStyleLbl="fgImgPlace1" presStyleIdx="1" presStyleCnt="3" custLinFactNeighborX="-966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C8DA86F2-C771-4EB3-B5BF-7462BE85833B}" type="pres">
      <dgm:prSet presAssocID="{9B93085F-DB45-430F-A517-0B80D2F70323}" presName="txShp" presStyleLbl="node1" presStyleIdx="1" presStyleCnt="3" custScaleY="90486" custLinFactNeighborX="-195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FD956CE-1D6A-41FF-BF8D-E373D778D218}" type="pres">
      <dgm:prSet presAssocID="{91BEEB4B-81FC-4CB2-A67E-FD60CD72AEED}" presName="spacing" presStyleCnt="0"/>
      <dgm:spPr/>
    </dgm:pt>
    <dgm:pt modelId="{0068F8E1-5C34-4B4F-A831-D3EE22DFF783}" type="pres">
      <dgm:prSet presAssocID="{34857652-47D6-46E6-92D8-D68C566AD5CD}" presName="composite" presStyleCnt="0"/>
      <dgm:spPr/>
    </dgm:pt>
    <dgm:pt modelId="{4F3A129B-6645-43BB-B2BE-A40C58E32E98}" type="pres">
      <dgm:prSet presAssocID="{34857652-47D6-46E6-92D8-D68C566AD5CD}" presName="imgShp" presStyleLbl="fgImgPlace1" presStyleIdx="2" presStyleCnt="3" custLinFactNeighborX="-12929" custLinFactNeighborY="-101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8F704659-590F-47CF-8AC3-F0F972D464C8}" type="pres">
      <dgm:prSet presAssocID="{34857652-47D6-46E6-92D8-D68C566AD5CD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41744171-4803-4949-9F70-BCEBE8DB9FAB}" srcId="{DA4351CA-3DBB-4D77-B825-07F97AFBC34B}" destId="{9B93085F-DB45-430F-A517-0B80D2F70323}" srcOrd="1" destOrd="0" parTransId="{37798B78-A750-492B-82C9-98FFA660F19C}" sibTransId="{91BEEB4B-81FC-4CB2-A67E-FD60CD72AEED}"/>
    <dgm:cxn modelId="{C3476AD6-0C8A-4877-AFC7-C8B2EBF1E965}" type="presOf" srcId="{7B209BE6-6ADB-4CD8-B565-8F0F904818C1}" destId="{4E78334E-2650-47D0-A1BF-D8A9B979F145}" srcOrd="0" destOrd="0" presId="urn:microsoft.com/office/officeart/2005/8/layout/vList3"/>
    <dgm:cxn modelId="{9BDB33BC-E08A-43B2-97B7-C490A733E875}" srcId="{DA4351CA-3DBB-4D77-B825-07F97AFBC34B}" destId="{7B209BE6-6ADB-4CD8-B565-8F0F904818C1}" srcOrd="0" destOrd="0" parTransId="{5BF15F52-4B53-4D44-8EB5-FF22DEAB3D0E}" sibTransId="{A7D20027-BE79-4940-8DFE-1A43916EAC3A}"/>
    <dgm:cxn modelId="{2C1FC7E3-D663-431F-976E-B390A16820CE}" type="presOf" srcId="{DA4351CA-3DBB-4D77-B825-07F97AFBC34B}" destId="{83073329-7545-4F9A-9445-DF649FE52BAD}" srcOrd="0" destOrd="0" presId="urn:microsoft.com/office/officeart/2005/8/layout/vList3"/>
    <dgm:cxn modelId="{31BDBD30-80B5-4CB0-A6F7-56364A82ED2B}" type="presOf" srcId="{9B93085F-DB45-430F-A517-0B80D2F70323}" destId="{C8DA86F2-C771-4EB3-B5BF-7462BE85833B}" srcOrd="0" destOrd="0" presId="urn:microsoft.com/office/officeart/2005/8/layout/vList3"/>
    <dgm:cxn modelId="{0575256F-E294-4320-852B-1C99281FFA33}" type="presOf" srcId="{34857652-47D6-46E6-92D8-D68C566AD5CD}" destId="{8F704659-590F-47CF-8AC3-F0F972D464C8}" srcOrd="0" destOrd="0" presId="urn:microsoft.com/office/officeart/2005/8/layout/vList3"/>
    <dgm:cxn modelId="{D997DC91-8112-427E-AF30-62A40D036406}" srcId="{DA4351CA-3DBB-4D77-B825-07F97AFBC34B}" destId="{34857652-47D6-46E6-92D8-D68C566AD5CD}" srcOrd="2" destOrd="0" parTransId="{8FF99601-0D9E-441C-A11D-A1394A85B48C}" sibTransId="{7BADDEC9-5872-469F-8A50-712D11D39EDF}"/>
    <dgm:cxn modelId="{1F416499-6A2E-4F77-A8D1-C4ABF43C6FC3}" type="presParOf" srcId="{83073329-7545-4F9A-9445-DF649FE52BAD}" destId="{3EE1EFE4-06FE-4777-9FAE-C73628E0F5A1}" srcOrd="0" destOrd="0" presId="urn:microsoft.com/office/officeart/2005/8/layout/vList3"/>
    <dgm:cxn modelId="{9509D83E-3372-4550-9BD9-DF166144E609}" type="presParOf" srcId="{3EE1EFE4-06FE-4777-9FAE-C73628E0F5A1}" destId="{72C75CC3-F76A-4F89-94B8-7EA489C51BA7}" srcOrd="0" destOrd="0" presId="urn:microsoft.com/office/officeart/2005/8/layout/vList3"/>
    <dgm:cxn modelId="{D694F4DD-70C9-41EC-89B4-29F1D1E90BDE}" type="presParOf" srcId="{3EE1EFE4-06FE-4777-9FAE-C73628E0F5A1}" destId="{4E78334E-2650-47D0-A1BF-D8A9B979F145}" srcOrd="1" destOrd="0" presId="urn:microsoft.com/office/officeart/2005/8/layout/vList3"/>
    <dgm:cxn modelId="{2C3C8794-EC54-4E42-8516-858BFF73A21A}" type="presParOf" srcId="{83073329-7545-4F9A-9445-DF649FE52BAD}" destId="{DB5C5D04-BDA6-475E-88FD-700871D69CFF}" srcOrd="1" destOrd="0" presId="urn:microsoft.com/office/officeart/2005/8/layout/vList3"/>
    <dgm:cxn modelId="{058D7814-069A-4944-92B3-6F4CA9C0ABE8}" type="presParOf" srcId="{83073329-7545-4F9A-9445-DF649FE52BAD}" destId="{73AC6CBE-440B-4379-BD08-87DD16320613}" srcOrd="2" destOrd="0" presId="urn:microsoft.com/office/officeart/2005/8/layout/vList3"/>
    <dgm:cxn modelId="{51ABF4C5-2579-4C71-AE56-6E9CA5F3029E}" type="presParOf" srcId="{73AC6CBE-440B-4379-BD08-87DD16320613}" destId="{8359515B-49E6-4323-B979-2A0ECB1464A4}" srcOrd="0" destOrd="0" presId="urn:microsoft.com/office/officeart/2005/8/layout/vList3"/>
    <dgm:cxn modelId="{62B89B43-C7DF-4779-94C2-CA4BF02CFC19}" type="presParOf" srcId="{73AC6CBE-440B-4379-BD08-87DD16320613}" destId="{C8DA86F2-C771-4EB3-B5BF-7462BE85833B}" srcOrd="1" destOrd="0" presId="urn:microsoft.com/office/officeart/2005/8/layout/vList3"/>
    <dgm:cxn modelId="{53B34499-AB64-435F-A7F9-615215F10318}" type="presParOf" srcId="{83073329-7545-4F9A-9445-DF649FE52BAD}" destId="{9FD956CE-1D6A-41FF-BF8D-E373D778D218}" srcOrd="3" destOrd="0" presId="urn:microsoft.com/office/officeart/2005/8/layout/vList3"/>
    <dgm:cxn modelId="{CCB0C835-CDDC-4A15-826E-A244F94DC911}" type="presParOf" srcId="{83073329-7545-4F9A-9445-DF649FE52BAD}" destId="{0068F8E1-5C34-4B4F-A831-D3EE22DFF783}" srcOrd="4" destOrd="0" presId="urn:microsoft.com/office/officeart/2005/8/layout/vList3"/>
    <dgm:cxn modelId="{1EC95E11-54D6-47C6-8B02-24ED1EE1AD8B}" type="presParOf" srcId="{0068F8E1-5C34-4B4F-A831-D3EE22DFF783}" destId="{4F3A129B-6645-43BB-B2BE-A40C58E32E98}" srcOrd="0" destOrd="0" presId="urn:microsoft.com/office/officeart/2005/8/layout/vList3"/>
    <dgm:cxn modelId="{56775478-219C-4C0B-94F5-BADB1BBA8A8F}" type="presParOf" srcId="{0068F8E1-5C34-4B4F-A831-D3EE22DFF783}" destId="{8F704659-590F-47CF-8AC3-F0F972D464C8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DA4351CA-3DBB-4D77-B825-07F97AFBC34B}" type="doc">
      <dgm:prSet loTypeId="urn:microsoft.com/office/officeart/2005/8/layout/vList3" loCatId="list" qsTypeId="urn:microsoft.com/office/officeart/2005/8/quickstyle/simple1" qsCatId="simple" csTypeId="urn:microsoft.com/office/officeart/2005/8/colors/accent1_1" csCatId="accent1" phldr="1"/>
      <dgm:spPr/>
    </dgm:pt>
    <dgm:pt modelId="{7B209BE6-6ADB-4CD8-B565-8F0F904818C1}">
      <dgm:prSet phldrT="[Texto]" custT="1"/>
      <dgm:spPr/>
      <dgm:t>
        <a:bodyPr/>
        <a:lstStyle/>
        <a:p>
          <a:r>
            <a:rPr lang="es-ES" sz="2000" dirty="0" smtClean="0"/>
            <a:t>1 movilidad a Italia – Instituto Comprensivo San Mauro </a:t>
          </a:r>
          <a:r>
            <a:rPr lang="es-ES" sz="2000" dirty="0" err="1" smtClean="0"/>
            <a:t>Torinese</a:t>
          </a:r>
          <a:endParaRPr lang="es-ES" sz="2000" dirty="0" smtClean="0"/>
        </a:p>
        <a:p>
          <a:r>
            <a:rPr lang="es-ES" sz="2000" b="0" i="0" u="none" dirty="0" smtClean="0">
              <a:hlinkClick xmlns:r="http://schemas.openxmlformats.org/officeDocument/2006/relationships" r:id="rId1"/>
            </a:rPr>
            <a:t>lucyteach1@gmail.com</a:t>
          </a:r>
          <a:endParaRPr lang="es-ES" sz="2000" b="0" i="0" u="none" dirty="0" smtClean="0"/>
        </a:p>
        <a:p>
          <a:r>
            <a:rPr lang="es-ES" sz="2000" dirty="0" smtClean="0"/>
            <a:t>CEIP Virgen de La Paz</a:t>
          </a:r>
          <a:endParaRPr lang="es-ES" sz="2000" dirty="0"/>
        </a:p>
      </dgm:t>
    </dgm:pt>
    <dgm:pt modelId="{5BF15F52-4B53-4D44-8EB5-FF22DEAB3D0E}" type="parTrans" cxnId="{9BDB33BC-E08A-43B2-97B7-C490A733E875}">
      <dgm:prSet/>
      <dgm:spPr/>
      <dgm:t>
        <a:bodyPr/>
        <a:lstStyle/>
        <a:p>
          <a:endParaRPr lang="es-ES"/>
        </a:p>
      </dgm:t>
    </dgm:pt>
    <dgm:pt modelId="{A7D20027-BE79-4940-8DFE-1A43916EAC3A}" type="sibTrans" cxnId="{9BDB33BC-E08A-43B2-97B7-C490A733E875}">
      <dgm:prSet/>
      <dgm:spPr/>
      <dgm:t>
        <a:bodyPr/>
        <a:lstStyle/>
        <a:p>
          <a:endParaRPr lang="es-ES"/>
        </a:p>
      </dgm:t>
    </dgm:pt>
    <dgm:pt modelId="{873BB182-11B5-493E-84B6-6C57A988F586}">
      <dgm:prSet phldrT="[Texto]" custT="1"/>
      <dgm:spPr/>
      <dgm:t>
        <a:bodyPr/>
        <a:lstStyle/>
        <a:p>
          <a:endParaRPr lang="es-ES" sz="2000" dirty="0" smtClean="0"/>
        </a:p>
        <a:p>
          <a:r>
            <a:rPr lang="es-ES" sz="2000" dirty="0" smtClean="0"/>
            <a:t>4 movilidades a Reino Unido – Rachel </a:t>
          </a:r>
        </a:p>
        <a:p>
          <a:r>
            <a:rPr lang="es-ES" sz="2000" dirty="0" smtClean="0">
              <a:hlinkClick xmlns:r="http://schemas.openxmlformats.org/officeDocument/2006/relationships" r:id="rId2"/>
            </a:rPr>
            <a:t>catherine.haslam@highfield.northumberland.sch.uk</a:t>
          </a:r>
          <a:endParaRPr lang="es-ES" sz="2000" dirty="0" smtClean="0"/>
        </a:p>
        <a:p>
          <a:r>
            <a:rPr lang="es-ES" sz="2000" dirty="0" smtClean="0">
              <a:hlinkClick xmlns:r="http://schemas.openxmlformats.org/officeDocument/2006/relationships" r:id="rId3"/>
            </a:rPr>
            <a:t>http://www.highfield.northumberland.sch.uk/web</a:t>
          </a:r>
          <a:endParaRPr lang="es-ES" sz="2000" dirty="0" smtClean="0"/>
        </a:p>
        <a:p>
          <a:r>
            <a:rPr lang="es-ES" sz="2000" dirty="0" smtClean="0"/>
            <a:t>CEIP Virgen de La Paz</a:t>
          </a:r>
        </a:p>
        <a:p>
          <a:r>
            <a:rPr lang="es-ES" sz="2000" dirty="0" smtClean="0"/>
            <a:t>CEIP Nuestra Señora de la Piedad</a:t>
          </a:r>
        </a:p>
        <a:p>
          <a:r>
            <a:rPr lang="es-ES" sz="2000" dirty="0" smtClean="0"/>
            <a:t>CRA Los Almendros</a:t>
          </a:r>
        </a:p>
        <a:p>
          <a:endParaRPr lang="es-ES" sz="1500" dirty="0"/>
        </a:p>
      </dgm:t>
    </dgm:pt>
    <dgm:pt modelId="{5F4F2DAF-2E14-43A3-84AB-D890F932284B}" type="parTrans" cxnId="{88BD8F18-B940-426A-A84F-77D176C00142}">
      <dgm:prSet/>
      <dgm:spPr/>
      <dgm:t>
        <a:bodyPr/>
        <a:lstStyle/>
        <a:p>
          <a:endParaRPr lang="es-ES"/>
        </a:p>
      </dgm:t>
    </dgm:pt>
    <dgm:pt modelId="{C991DC8B-5F5D-4932-91AC-73160920D4F8}" type="sibTrans" cxnId="{88BD8F18-B940-426A-A84F-77D176C00142}">
      <dgm:prSet/>
      <dgm:spPr/>
      <dgm:t>
        <a:bodyPr/>
        <a:lstStyle/>
        <a:p>
          <a:endParaRPr lang="es-ES"/>
        </a:p>
      </dgm:t>
    </dgm:pt>
    <dgm:pt modelId="{01B13A70-814F-443A-923D-05B2A1B7C3CD}">
      <dgm:prSet phldrT="[Texto]" custT="1"/>
      <dgm:spPr/>
      <dgm:t>
        <a:bodyPr/>
        <a:lstStyle/>
        <a:p>
          <a:r>
            <a:rPr lang="es-ES" sz="2000" dirty="0" smtClean="0"/>
            <a:t>3 movilidades a Francia – Academia </a:t>
          </a:r>
          <a:r>
            <a:rPr lang="es-ES" sz="2000" dirty="0" err="1" smtClean="0"/>
            <a:t>Créteil</a:t>
          </a:r>
          <a:r>
            <a:rPr lang="es-ES" sz="2000" dirty="0" smtClean="0"/>
            <a:t> de Paris</a:t>
          </a:r>
        </a:p>
        <a:p>
          <a:r>
            <a:rPr lang="es-ES" sz="2000" dirty="0" smtClean="0"/>
            <a:t>CEIP Virgen de la Paz</a:t>
          </a:r>
        </a:p>
        <a:p>
          <a:r>
            <a:rPr lang="es-ES" sz="2000" dirty="0" smtClean="0"/>
            <a:t>CEIP San Fulgencio</a:t>
          </a:r>
        </a:p>
        <a:p>
          <a:r>
            <a:rPr lang="es-ES" sz="2000" dirty="0" smtClean="0"/>
            <a:t>IES Alonso de Orozco</a:t>
          </a:r>
          <a:endParaRPr lang="es-ES" sz="2000" dirty="0"/>
        </a:p>
      </dgm:t>
    </dgm:pt>
    <dgm:pt modelId="{C3FCA7F8-3D74-43EB-B75A-1408FFA08C72}" type="parTrans" cxnId="{61C22E3F-31D3-435F-8C60-1470B9BB7B71}">
      <dgm:prSet/>
      <dgm:spPr/>
      <dgm:t>
        <a:bodyPr/>
        <a:lstStyle/>
        <a:p>
          <a:endParaRPr lang="es-ES"/>
        </a:p>
      </dgm:t>
    </dgm:pt>
    <dgm:pt modelId="{6F4B9216-3E70-4FB1-8813-9CE2455CEE90}" type="sibTrans" cxnId="{61C22E3F-31D3-435F-8C60-1470B9BB7B71}">
      <dgm:prSet/>
      <dgm:spPr/>
      <dgm:t>
        <a:bodyPr/>
        <a:lstStyle/>
        <a:p>
          <a:endParaRPr lang="es-ES"/>
        </a:p>
      </dgm:t>
    </dgm:pt>
    <dgm:pt modelId="{83073329-7545-4F9A-9445-DF649FE52BAD}" type="pres">
      <dgm:prSet presAssocID="{DA4351CA-3DBB-4D77-B825-07F97AFBC34B}" presName="linearFlow" presStyleCnt="0">
        <dgm:presLayoutVars>
          <dgm:dir/>
          <dgm:resizeHandles val="exact"/>
        </dgm:presLayoutVars>
      </dgm:prSet>
      <dgm:spPr/>
    </dgm:pt>
    <dgm:pt modelId="{3EE1EFE4-06FE-4777-9FAE-C73628E0F5A1}" type="pres">
      <dgm:prSet presAssocID="{7B209BE6-6ADB-4CD8-B565-8F0F904818C1}" presName="composite" presStyleCnt="0"/>
      <dgm:spPr/>
    </dgm:pt>
    <dgm:pt modelId="{72C75CC3-F76A-4F89-94B8-7EA489C51BA7}" type="pres">
      <dgm:prSet presAssocID="{7B209BE6-6ADB-4CD8-B565-8F0F904818C1}" presName="imgShp" presStyleLbl="fgImgPlace1" presStyleIdx="0" presStyleCnt="3" custScaleX="280975" custScaleY="28241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4E78334E-2650-47D0-A1BF-D8A9B979F145}" type="pres">
      <dgm:prSet presAssocID="{7B209BE6-6ADB-4CD8-B565-8F0F904818C1}" presName="txShp" presStyleLbl="node1" presStyleIdx="0" presStyleCnt="3" custScaleY="28733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B5C5D04-BDA6-475E-88FD-700871D69CFF}" type="pres">
      <dgm:prSet presAssocID="{A7D20027-BE79-4940-8DFE-1A43916EAC3A}" presName="spacing" presStyleCnt="0"/>
      <dgm:spPr/>
    </dgm:pt>
    <dgm:pt modelId="{2519E2B7-2E1B-4BF6-A62B-47AA095CA9B9}" type="pres">
      <dgm:prSet presAssocID="{01B13A70-814F-443A-923D-05B2A1B7C3CD}" presName="composite" presStyleCnt="0"/>
      <dgm:spPr/>
    </dgm:pt>
    <dgm:pt modelId="{8B53EC43-D079-4A24-A680-EC0455805EED}" type="pres">
      <dgm:prSet presAssocID="{01B13A70-814F-443A-923D-05B2A1B7C3CD}" presName="imgShp" presStyleLbl="fgImgPlace1" presStyleIdx="1" presStyleCnt="3" custScaleX="310178" custScaleY="284723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6C385ECB-0384-4CB8-BAA4-6D58B8599034}" type="pres">
      <dgm:prSet presAssocID="{01B13A70-814F-443A-923D-05B2A1B7C3CD}" presName="txShp" presStyleLbl="node1" presStyleIdx="1" presStyleCnt="3" custScaleY="36831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B1B4D5F-5914-4830-AFEA-BA8D5E54AE73}" type="pres">
      <dgm:prSet presAssocID="{6F4B9216-3E70-4FB1-8813-9CE2455CEE90}" presName="spacing" presStyleCnt="0"/>
      <dgm:spPr/>
    </dgm:pt>
    <dgm:pt modelId="{34A0533B-7DDE-4C3E-B9B4-7059BD966723}" type="pres">
      <dgm:prSet presAssocID="{873BB182-11B5-493E-84B6-6C57A988F586}" presName="composite" presStyleCnt="0"/>
      <dgm:spPr/>
    </dgm:pt>
    <dgm:pt modelId="{3E228144-B335-48C6-8074-486FA8C4F270}" type="pres">
      <dgm:prSet presAssocID="{873BB182-11B5-493E-84B6-6C57A988F586}" presName="imgShp" presStyleLbl="fgImgPlace1" presStyleIdx="2" presStyleCnt="3" custScaleX="295415" custScaleY="288855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46A2BD61-3079-4663-B90A-DB5352E02807}" type="pres">
      <dgm:prSet presAssocID="{873BB182-11B5-493E-84B6-6C57A988F586}" presName="txShp" presStyleLbl="node1" presStyleIdx="2" presStyleCnt="3" custScaleX="102610" custScaleY="53618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88BD8F18-B940-426A-A84F-77D176C00142}" srcId="{DA4351CA-3DBB-4D77-B825-07F97AFBC34B}" destId="{873BB182-11B5-493E-84B6-6C57A988F586}" srcOrd="2" destOrd="0" parTransId="{5F4F2DAF-2E14-43A3-84AB-D890F932284B}" sibTransId="{C991DC8B-5F5D-4932-91AC-73160920D4F8}"/>
    <dgm:cxn modelId="{61C22E3F-31D3-435F-8C60-1470B9BB7B71}" srcId="{DA4351CA-3DBB-4D77-B825-07F97AFBC34B}" destId="{01B13A70-814F-443A-923D-05B2A1B7C3CD}" srcOrd="1" destOrd="0" parTransId="{C3FCA7F8-3D74-43EB-B75A-1408FFA08C72}" sibTransId="{6F4B9216-3E70-4FB1-8813-9CE2455CEE90}"/>
    <dgm:cxn modelId="{3E3AE6E6-8D55-4046-B698-19256B0D5E49}" type="presOf" srcId="{873BB182-11B5-493E-84B6-6C57A988F586}" destId="{46A2BD61-3079-4663-B90A-DB5352E02807}" srcOrd="0" destOrd="0" presId="urn:microsoft.com/office/officeart/2005/8/layout/vList3"/>
    <dgm:cxn modelId="{9BDB33BC-E08A-43B2-97B7-C490A733E875}" srcId="{DA4351CA-3DBB-4D77-B825-07F97AFBC34B}" destId="{7B209BE6-6ADB-4CD8-B565-8F0F904818C1}" srcOrd="0" destOrd="0" parTransId="{5BF15F52-4B53-4D44-8EB5-FF22DEAB3D0E}" sibTransId="{A7D20027-BE79-4940-8DFE-1A43916EAC3A}"/>
    <dgm:cxn modelId="{B48E6618-26A0-48E5-8D79-E55C6C4E63FE}" type="presOf" srcId="{01B13A70-814F-443A-923D-05B2A1B7C3CD}" destId="{6C385ECB-0384-4CB8-BAA4-6D58B8599034}" srcOrd="0" destOrd="0" presId="urn:microsoft.com/office/officeart/2005/8/layout/vList3"/>
    <dgm:cxn modelId="{0A718A69-A78C-4894-B61B-4466A3EC0E12}" type="presOf" srcId="{7B209BE6-6ADB-4CD8-B565-8F0F904818C1}" destId="{4E78334E-2650-47D0-A1BF-D8A9B979F145}" srcOrd="0" destOrd="0" presId="urn:microsoft.com/office/officeart/2005/8/layout/vList3"/>
    <dgm:cxn modelId="{D1DF7819-72DB-46DC-A50E-89183857BE07}" type="presOf" srcId="{DA4351CA-3DBB-4D77-B825-07F97AFBC34B}" destId="{83073329-7545-4F9A-9445-DF649FE52BAD}" srcOrd="0" destOrd="0" presId="urn:microsoft.com/office/officeart/2005/8/layout/vList3"/>
    <dgm:cxn modelId="{0BCC1081-6239-4987-86AE-1E1D9968E905}" type="presParOf" srcId="{83073329-7545-4F9A-9445-DF649FE52BAD}" destId="{3EE1EFE4-06FE-4777-9FAE-C73628E0F5A1}" srcOrd="0" destOrd="0" presId="urn:microsoft.com/office/officeart/2005/8/layout/vList3"/>
    <dgm:cxn modelId="{3B91F9AA-65F1-454A-8486-73ABE702CC01}" type="presParOf" srcId="{3EE1EFE4-06FE-4777-9FAE-C73628E0F5A1}" destId="{72C75CC3-F76A-4F89-94B8-7EA489C51BA7}" srcOrd="0" destOrd="0" presId="urn:microsoft.com/office/officeart/2005/8/layout/vList3"/>
    <dgm:cxn modelId="{8E8A6FC9-944B-42A1-8E1A-088FF48CC51F}" type="presParOf" srcId="{3EE1EFE4-06FE-4777-9FAE-C73628E0F5A1}" destId="{4E78334E-2650-47D0-A1BF-D8A9B979F145}" srcOrd="1" destOrd="0" presId="urn:microsoft.com/office/officeart/2005/8/layout/vList3"/>
    <dgm:cxn modelId="{BF7A7A14-B268-43E2-88D5-B60B882702BB}" type="presParOf" srcId="{83073329-7545-4F9A-9445-DF649FE52BAD}" destId="{DB5C5D04-BDA6-475E-88FD-700871D69CFF}" srcOrd="1" destOrd="0" presId="urn:microsoft.com/office/officeart/2005/8/layout/vList3"/>
    <dgm:cxn modelId="{63B7FDDD-E1F3-4A9E-9241-48BB45DE3EFB}" type="presParOf" srcId="{83073329-7545-4F9A-9445-DF649FE52BAD}" destId="{2519E2B7-2E1B-4BF6-A62B-47AA095CA9B9}" srcOrd="2" destOrd="0" presId="urn:microsoft.com/office/officeart/2005/8/layout/vList3"/>
    <dgm:cxn modelId="{FEF72C2B-598C-47DE-BCC7-D1592C4D8AA8}" type="presParOf" srcId="{2519E2B7-2E1B-4BF6-A62B-47AA095CA9B9}" destId="{8B53EC43-D079-4A24-A680-EC0455805EED}" srcOrd="0" destOrd="0" presId="urn:microsoft.com/office/officeart/2005/8/layout/vList3"/>
    <dgm:cxn modelId="{100EEB5E-CB5A-48AE-A9CF-A77DAC63929C}" type="presParOf" srcId="{2519E2B7-2E1B-4BF6-A62B-47AA095CA9B9}" destId="{6C385ECB-0384-4CB8-BAA4-6D58B8599034}" srcOrd="1" destOrd="0" presId="urn:microsoft.com/office/officeart/2005/8/layout/vList3"/>
    <dgm:cxn modelId="{7CB6F16A-883B-405B-B9E7-016D1A382200}" type="presParOf" srcId="{83073329-7545-4F9A-9445-DF649FE52BAD}" destId="{0B1B4D5F-5914-4830-AFEA-BA8D5E54AE73}" srcOrd="3" destOrd="0" presId="urn:microsoft.com/office/officeart/2005/8/layout/vList3"/>
    <dgm:cxn modelId="{5EC92EB1-CB96-46FC-81AC-550F51556FC5}" type="presParOf" srcId="{83073329-7545-4F9A-9445-DF649FE52BAD}" destId="{34A0533B-7DDE-4C3E-B9B4-7059BD966723}" srcOrd="4" destOrd="0" presId="urn:microsoft.com/office/officeart/2005/8/layout/vList3"/>
    <dgm:cxn modelId="{5A4FEDAB-BAA9-4899-A4CB-9678F2CB25F3}" type="presParOf" srcId="{34A0533B-7DDE-4C3E-B9B4-7059BD966723}" destId="{3E228144-B335-48C6-8074-486FA8C4F270}" srcOrd="0" destOrd="0" presId="urn:microsoft.com/office/officeart/2005/8/layout/vList3"/>
    <dgm:cxn modelId="{6FBF7EC7-65E7-485D-A54F-1B55F20510DE}" type="presParOf" srcId="{34A0533B-7DDE-4C3E-B9B4-7059BD966723}" destId="{46A2BD61-3079-4663-B90A-DB5352E0280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EBBBEBCE-61E4-435A-AFAD-56970AC84963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ES"/>
        </a:p>
      </dgm:t>
    </dgm:pt>
    <dgm:pt modelId="{786AFC6E-38A7-44A5-B230-0ED495765F5B}">
      <dgm:prSet phldrT="[Texto]"/>
      <dgm:spPr/>
      <dgm:t>
        <a:bodyPr/>
        <a:lstStyle/>
        <a:p>
          <a:r>
            <a:rPr lang="es-ES" b="1" u="sng" dirty="0" smtClean="0"/>
            <a:t>Proyecto eTwinning</a:t>
          </a:r>
          <a:endParaRPr lang="es-ES" b="1" u="sng" dirty="0"/>
        </a:p>
      </dgm:t>
    </dgm:pt>
    <dgm:pt modelId="{B42D508F-A518-4AB1-B66C-CB42AED901C6}" type="parTrans" cxnId="{089B4CAD-CFDE-4E0E-AF69-BD9D2F37D9C8}">
      <dgm:prSet/>
      <dgm:spPr/>
      <dgm:t>
        <a:bodyPr/>
        <a:lstStyle/>
        <a:p>
          <a:endParaRPr lang="es-ES"/>
        </a:p>
      </dgm:t>
    </dgm:pt>
    <dgm:pt modelId="{358DB512-0402-4A9B-807F-E1AF30176505}" type="sibTrans" cxnId="{089B4CAD-CFDE-4E0E-AF69-BD9D2F37D9C8}">
      <dgm:prSet/>
      <dgm:spPr/>
      <dgm:t>
        <a:bodyPr/>
        <a:lstStyle/>
        <a:p>
          <a:endParaRPr lang="es-ES"/>
        </a:p>
      </dgm:t>
    </dgm:pt>
    <dgm:pt modelId="{C9D70AE7-9CAD-49D7-8997-CB579F0F6373}">
      <dgm:prSet phldrT="[Texto]"/>
      <dgm:spPr/>
      <dgm:t>
        <a:bodyPr/>
        <a:lstStyle/>
        <a:p>
          <a:r>
            <a:rPr lang="es-ES" dirty="0" smtClean="0"/>
            <a:t>Dar difusión al </a:t>
          </a:r>
          <a:r>
            <a:rPr lang="es-ES" dirty="0" err="1" smtClean="0"/>
            <a:t>Twinspace</a:t>
          </a:r>
          <a:r>
            <a:rPr lang="es-ES" dirty="0" smtClean="0"/>
            <a:t> a alumnado y padres.</a:t>
          </a:r>
          <a:endParaRPr lang="es-ES" dirty="0"/>
        </a:p>
      </dgm:t>
    </dgm:pt>
    <dgm:pt modelId="{AF024156-FBDA-4436-B601-AEF9B28AB401}" type="parTrans" cxnId="{00281A30-A6F1-4775-A3CC-03EEA7528C9B}">
      <dgm:prSet/>
      <dgm:spPr/>
      <dgm:t>
        <a:bodyPr/>
        <a:lstStyle/>
        <a:p>
          <a:endParaRPr lang="es-ES"/>
        </a:p>
      </dgm:t>
    </dgm:pt>
    <dgm:pt modelId="{F385FE82-B60F-401E-9A90-CD0CAA450582}" type="sibTrans" cxnId="{00281A30-A6F1-4775-A3CC-03EEA7528C9B}">
      <dgm:prSet/>
      <dgm:spPr/>
      <dgm:t>
        <a:bodyPr/>
        <a:lstStyle/>
        <a:p>
          <a:endParaRPr lang="es-ES"/>
        </a:p>
      </dgm:t>
    </dgm:pt>
    <dgm:pt modelId="{3970D4DE-F13F-41C7-A34E-2E4DB471F76B}">
      <dgm:prSet phldrT="[Texto]"/>
      <dgm:spPr/>
      <dgm:t>
        <a:bodyPr/>
        <a:lstStyle/>
        <a:p>
          <a:r>
            <a:rPr lang="es-ES" dirty="0" smtClean="0"/>
            <a:t>Escribir en el diario del proyecto</a:t>
          </a:r>
          <a:endParaRPr lang="es-ES" dirty="0"/>
        </a:p>
      </dgm:t>
    </dgm:pt>
    <dgm:pt modelId="{D477A46A-65FF-49BB-8381-3BB89325084B}" type="parTrans" cxnId="{F7E29AD0-169F-4226-9B91-9D1C5DC92274}">
      <dgm:prSet/>
      <dgm:spPr/>
      <dgm:t>
        <a:bodyPr/>
        <a:lstStyle/>
        <a:p>
          <a:endParaRPr lang="es-ES"/>
        </a:p>
      </dgm:t>
    </dgm:pt>
    <dgm:pt modelId="{78DFB971-DB66-44D2-B564-4A78F337B239}" type="sibTrans" cxnId="{F7E29AD0-169F-4226-9B91-9D1C5DC92274}">
      <dgm:prSet/>
      <dgm:spPr/>
      <dgm:t>
        <a:bodyPr/>
        <a:lstStyle/>
        <a:p>
          <a:endParaRPr lang="es-ES"/>
        </a:p>
      </dgm:t>
    </dgm:pt>
    <dgm:pt modelId="{2E298B37-0101-4101-BDD8-DAB423C6ED2C}">
      <dgm:prSet phldrT="[Texto]"/>
      <dgm:spPr/>
      <dgm:t>
        <a:bodyPr/>
        <a:lstStyle/>
        <a:p>
          <a:r>
            <a:rPr lang="es-ES" b="1" u="sng" dirty="0" smtClean="0"/>
            <a:t>Diseño de actividades colaborativas</a:t>
          </a:r>
          <a:r>
            <a:rPr lang="es-ES" dirty="0" smtClean="0"/>
            <a:t>.</a:t>
          </a:r>
          <a:endParaRPr lang="es-ES" dirty="0"/>
        </a:p>
      </dgm:t>
    </dgm:pt>
    <dgm:pt modelId="{93F88604-6E69-459B-9823-300F0B808808}" type="parTrans" cxnId="{82E0CB39-8A17-4F83-A215-E228DF53D1C3}">
      <dgm:prSet/>
      <dgm:spPr/>
      <dgm:t>
        <a:bodyPr/>
        <a:lstStyle/>
        <a:p>
          <a:endParaRPr lang="es-ES"/>
        </a:p>
      </dgm:t>
    </dgm:pt>
    <dgm:pt modelId="{8735FD77-7531-4078-9386-8A5B4B413308}" type="sibTrans" cxnId="{82E0CB39-8A17-4F83-A215-E228DF53D1C3}">
      <dgm:prSet/>
      <dgm:spPr/>
      <dgm:t>
        <a:bodyPr/>
        <a:lstStyle/>
        <a:p>
          <a:endParaRPr lang="es-ES"/>
        </a:p>
      </dgm:t>
    </dgm:pt>
    <dgm:pt modelId="{07278F1F-F6EC-46E6-9D69-A5EBCF55F55A}">
      <dgm:prSet phldrT="[Texto]"/>
      <dgm:spPr/>
      <dgm:t>
        <a:bodyPr/>
        <a:lstStyle/>
        <a:p>
          <a:r>
            <a:rPr lang="es-ES" dirty="0" smtClean="0"/>
            <a:t>Invitarles al proyecto o hacer públicas las paginas. </a:t>
          </a:r>
          <a:endParaRPr lang="es-ES" dirty="0"/>
        </a:p>
      </dgm:t>
    </dgm:pt>
    <dgm:pt modelId="{06B541D2-C092-4CFE-A0D2-AC13E09C0A6B}" type="parTrans" cxnId="{5C21362F-6848-4CBF-8BEA-C638E6A36B60}">
      <dgm:prSet/>
      <dgm:spPr/>
      <dgm:t>
        <a:bodyPr/>
        <a:lstStyle/>
        <a:p>
          <a:endParaRPr lang="es-ES"/>
        </a:p>
      </dgm:t>
    </dgm:pt>
    <dgm:pt modelId="{64E46F8B-8307-404A-A344-962B4BA3737B}" type="sibTrans" cxnId="{5C21362F-6848-4CBF-8BEA-C638E6A36B60}">
      <dgm:prSet/>
      <dgm:spPr/>
      <dgm:t>
        <a:bodyPr/>
        <a:lstStyle/>
        <a:p>
          <a:endParaRPr lang="es-ES"/>
        </a:p>
      </dgm:t>
    </dgm:pt>
    <dgm:pt modelId="{7C59370C-C20F-41FE-B4CA-BF6913570888}">
      <dgm:prSet phldrT="[Texto]"/>
      <dgm:spPr/>
      <dgm:t>
        <a:bodyPr/>
        <a:lstStyle/>
        <a:p>
          <a:r>
            <a:rPr lang="es-ES" dirty="0" smtClean="0"/>
            <a:t>Completar página de movilidad.</a:t>
          </a:r>
          <a:endParaRPr lang="es-ES" dirty="0"/>
        </a:p>
      </dgm:t>
    </dgm:pt>
    <dgm:pt modelId="{6719EA21-F821-4C4A-AC87-8EB53705B74C}" type="parTrans" cxnId="{5A37A14D-02F7-45D4-89DD-09D225384F31}">
      <dgm:prSet/>
      <dgm:spPr/>
      <dgm:t>
        <a:bodyPr/>
        <a:lstStyle/>
        <a:p>
          <a:endParaRPr lang="es-ES"/>
        </a:p>
      </dgm:t>
    </dgm:pt>
    <dgm:pt modelId="{328DE25B-52C7-44FF-BFB0-1D2605F55002}" type="sibTrans" cxnId="{5A37A14D-02F7-45D4-89DD-09D225384F31}">
      <dgm:prSet/>
      <dgm:spPr/>
      <dgm:t>
        <a:bodyPr/>
        <a:lstStyle/>
        <a:p>
          <a:endParaRPr lang="es-ES"/>
        </a:p>
      </dgm:t>
    </dgm:pt>
    <dgm:pt modelId="{F72FB367-194D-4B27-8793-0023B559EDB3}">
      <dgm:prSet phldrT="[Texto]"/>
      <dgm:spPr/>
      <dgm:t>
        <a:bodyPr/>
        <a:lstStyle/>
        <a:p>
          <a:r>
            <a:rPr lang="es-ES" dirty="0" smtClean="0"/>
            <a:t>Etc…</a:t>
          </a:r>
          <a:endParaRPr lang="es-ES" dirty="0"/>
        </a:p>
      </dgm:t>
    </dgm:pt>
    <dgm:pt modelId="{1A1D2965-9E7C-4B48-BA11-52F9F5D9D1A4}" type="parTrans" cxnId="{69B01E68-F01A-4FEE-A84C-3A91A391E17E}">
      <dgm:prSet/>
      <dgm:spPr/>
      <dgm:t>
        <a:bodyPr/>
        <a:lstStyle/>
        <a:p>
          <a:endParaRPr lang="es-ES"/>
        </a:p>
      </dgm:t>
    </dgm:pt>
    <dgm:pt modelId="{D0EFBA7E-4EF1-4640-9CE8-1394152B4BB3}" type="sibTrans" cxnId="{69B01E68-F01A-4FEE-A84C-3A91A391E17E}">
      <dgm:prSet/>
      <dgm:spPr/>
      <dgm:t>
        <a:bodyPr/>
        <a:lstStyle/>
        <a:p>
          <a:endParaRPr lang="es-ES"/>
        </a:p>
      </dgm:t>
    </dgm:pt>
    <dgm:pt modelId="{9B75B575-F361-4A6C-9EBF-CBD509FB17A8}" type="pres">
      <dgm:prSet presAssocID="{EBBBEBCE-61E4-435A-AFAD-56970AC8496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"/>
        </a:p>
      </dgm:t>
    </dgm:pt>
    <dgm:pt modelId="{302A4533-654E-4351-81C2-707134483052}" type="pres">
      <dgm:prSet presAssocID="{EBBBEBCE-61E4-435A-AFAD-56970AC84963}" presName="Name1" presStyleCnt="0"/>
      <dgm:spPr/>
    </dgm:pt>
    <dgm:pt modelId="{3C3AEBFB-F072-4614-8276-D4767139505A}" type="pres">
      <dgm:prSet presAssocID="{EBBBEBCE-61E4-435A-AFAD-56970AC84963}" presName="cycle" presStyleCnt="0"/>
      <dgm:spPr/>
    </dgm:pt>
    <dgm:pt modelId="{15D2B9C0-AD6B-4BE2-946D-8AA1A3ECFF77}" type="pres">
      <dgm:prSet presAssocID="{EBBBEBCE-61E4-435A-AFAD-56970AC84963}" presName="srcNode" presStyleLbl="node1" presStyleIdx="0" presStyleCnt="1"/>
      <dgm:spPr/>
    </dgm:pt>
    <dgm:pt modelId="{F1ABD180-B901-4075-BEA2-0F498503DC9C}" type="pres">
      <dgm:prSet presAssocID="{EBBBEBCE-61E4-435A-AFAD-56970AC84963}" presName="conn" presStyleLbl="parChTrans1D2" presStyleIdx="0" presStyleCnt="1"/>
      <dgm:spPr/>
      <dgm:t>
        <a:bodyPr/>
        <a:lstStyle/>
        <a:p>
          <a:endParaRPr lang="es-ES"/>
        </a:p>
      </dgm:t>
    </dgm:pt>
    <dgm:pt modelId="{F31EAA9F-EE3D-4A13-8D3D-9EB17DCD4ABF}" type="pres">
      <dgm:prSet presAssocID="{EBBBEBCE-61E4-435A-AFAD-56970AC84963}" presName="extraNode" presStyleLbl="node1" presStyleIdx="0" presStyleCnt="1"/>
      <dgm:spPr/>
    </dgm:pt>
    <dgm:pt modelId="{A1EEB220-CC8B-4907-AC49-B3BEA5E2DD8B}" type="pres">
      <dgm:prSet presAssocID="{EBBBEBCE-61E4-435A-AFAD-56970AC84963}" presName="dstNode" presStyleLbl="node1" presStyleIdx="0" presStyleCnt="1"/>
      <dgm:spPr/>
    </dgm:pt>
    <dgm:pt modelId="{5DA18594-BF7E-4410-B7B1-8FCE918D5D9D}" type="pres">
      <dgm:prSet presAssocID="{786AFC6E-38A7-44A5-B230-0ED495765F5B}" presName="text_1" presStyleLbl="node1" presStyleIdx="0" presStyleCnt="1" custScaleY="8865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6026DEB-D584-49D5-BFF7-F3F8AC06ECDB}" type="pres">
      <dgm:prSet presAssocID="{786AFC6E-38A7-44A5-B230-0ED495765F5B}" presName="accent_1" presStyleCnt="0"/>
      <dgm:spPr/>
    </dgm:pt>
    <dgm:pt modelId="{A86CD2D0-3968-4E98-A194-C45D577C8111}" type="pres">
      <dgm:prSet presAssocID="{786AFC6E-38A7-44A5-B230-0ED495765F5B}" presName="accentRepeatNode" presStyleLbl="solidFgAcc1" presStyleIdx="0" presStyleCnt="1" custScaleX="88451" custScaleY="8657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</dgm:ptLst>
  <dgm:cxnLst>
    <dgm:cxn modelId="{5258AD07-2137-44A9-AE71-12B27DA8F45C}" type="presOf" srcId="{3970D4DE-F13F-41C7-A34E-2E4DB471F76B}" destId="{5DA18594-BF7E-4410-B7B1-8FCE918D5D9D}" srcOrd="0" destOrd="5" presId="urn:microsoft.com/office/officeart/2008/layout/VerticalCurvedList"/>
    <dgm:cxn modelId="{9A648FB0-931C-4315-90A3-FF33DAEAD6F7}" type="presOf" srcId="{2E298B37-0101-4101-BDD8-DAB423C6ED2C}" destId="{5DA18594-BF7E-4410-B7B1-8FCE918D5D9D}" srcOrd="0" destOrd="2" presId="urn:microsoft.com/office/officeart/2008/layout/VerticalCurvedList"/>
    <dgm:cxn modelId="{55AA219D-FA39-4292-BD71-EEDAE57E25EC}" type="presOf" srcId="{786AFC6E-38A7-44A5-B230-0ED495765F5B}" destId="{5DA18594-BF7E-4410-B7B1-8FCE918D5D9D}" srcOrd="0" destOrd="0" presId="urn:microsoft.com/office/officeart/2008/layout/VerticalCurvedList"/>
    <dgm:cxn modelId="{9A11211F-1F23-4987-8516-1D0564772D21}" type="presOf" srcId="{EBBBEBCE-61E4-435A-AFAD-56970AC84963}" destId="{9B75B575-F361-4A6C-9EBF-CBD509FB17A8}" srcOrd="0" destOrd="0" presId="urn:microsoft.com/office/officeart/2008/layout/VerticalCurvedList"/>
    <dgm:cxn modelId="{38480C68-DE16-4B72-AD76-BD0B344BF441}" type="presOf" srcId="{F72FB367-194D-4B27-8793-0023B559EDB3}" destId="{5DA18594-BF7E-4410-B7B1-8FCE918D5D9D}" srcOrd="0" destOrd="6" presId="urn:microsoft.com/office/officeart/2008/layout/VerticalCurvedList"/>
    <dgm:cxn modelId="{4E13A71E-0304-4B14-BAEB-CFE0224E125E}" type="presOf" srcId="{7C59370C-C20F-41FE-B4CA-BF6913570888}" destId="{5DA18594-BF7E-4410-B7B1-8FCE918D5D9D}" srcOrd="0" destOrd="1" presId="urn:microsoft.com/office/officeart/2008/layout/VerticalCurvedList"/>
    <dgm:cxn modelId="{D5BBDBC7-4FD1-48E6-98E3-D32B65D4E172}" type="presOf" srcId="{328DE25B-52C7-44FF-BFB0-1D2605F55002}" destId="{F1ABD180-B901-4075-BEA2-0F498503DC9C}" srcOrd="0" destOrd="0" presId="urn:microsoft.com/office/officeart/2008/layout/VerticalCurvedList"/>
    <dgm:cxn modelId="{089B4CAD-CFDE-4E0E-AF69-BD9D2F37D9C8}" srcId="{EBBBEBCE-61E4-435A-AFAD-56970AC84963}" destId="{786AFC6E-38A7-44A5-B230-0ED495765F5B}" srcOrd="0" destOrd="0" parTransId="{B42D508F-A518-4AB1-B66C-CB42AED901C6}" sibTransId="{358DB512-0402-4A9B-807F-E1AF30176505}"/>
    <dgm:cxn modelId="{5C21362F-6848-4CBF-8BEA-C638E6A36B60}" srcId="{C9D70AE7-9CAD-49D7-8997-CB579F0F6373}" destId="{07278F1F-F6EC-46E6-9D69-A5EBCF55F55A}" srcOrd="0" destOrd="0" parTransId="{06B541D2-C092-4CFE-A0D2-AC13E09C0A6B}" sibTransId="{64E46F8B-8307-404A-A344-962B4BA3737B}"/>
    <dgm:cxn modelId="{82E0CB39-8A17-4F83-A215-E228DF53D1C3}" srcId="{786AFC6E-38A7-44A5-B230-0ED495765F5B}" destId="{2E298B37-0101-4101-BDD8-DAB423C6ED2C}" srcOrd="1" destOrd="0" parTransId="{93F88604-6E69-459B-9823-300F0B808808}" sibTransId="{8735FD77-7531-4078-9386-8A5B4B413308}"/>
    <dgm:cxn modelId="{00281A30-A6F1-4775-A3CC-03EEA7528C9B}" srcId="{786AFC6E-38A7-44A5-B230-0ED495765F5B}" destId="{C9D70AE7-9CAD-49D7-8997-CB579F0F6373}" srcOrd="2" destOrd="0" parTransId="{AF024156-FBDA-4436-B601-AEF9B28AB401}" sibTransId="{F385FE82-B60F-401E-9A90-CD0CAA450582}"/>
    <dgm:cxn modelId="{6006D550-4E0D-4002-84EC-40988C6D609A}" type="presOf" srcId="{C9D70AE7-9CAD-49D7-8997-CB579F0F6373}" destId="{5DA18594-BF7E-4410-B7B1-8FCE918D5D9D}" srcOrd="0" destOrd="3" presId="urn:microsoft.com/office/officeart/2008/layout/VerticalCurvedList"/>
    <dgm:cxn modelId="{5A37A14D-02F7-45D4-89DD-09D225384F31}" srcId="{786AFC6E-38A7-44A5-B230-0ED495765F5B}" destId="{7C59370C-C20F-41FE-B4CA-BF6913570888}" srcOrd="0" destOrd="0" parTransId="{6719EA21-F821-4C4A-AC87-8EB53705B74C}" sibTransId="{328DE25B-52C7-44FF-BFB0-1D2605F55002}"/>
    <dgm:cxn modelId="{F7E29AD0-169F-4226-9B91-9D1C5DC92274}" srcId="{786AFC6E-38A7-44A5-B230-0ED495765F5B}" destId="{3970D4DE-F13F-41C7-A34E-2E4DB471F76B}" srcOrd="3" destOrd="0" parTransId="{D477A46A-65FF-49BB-8381-3BB89325084B}" sibTransId="{78DFB971-DB66-44D2-B564-4A78F337B239}"/>
    <dgm:cxn modelId="{69B01E68-F01A-4FEE-A84C-3A91A391E17E}" srcId="{786AFC6E-38A7-44A5-B230-0ED495765F5B}" destId="{F72FB367-194D-4B27-8793-0023B559EDB3}" srcOrd="4" destOrd="0" parTransId="{1A1D2965-9E7C-4B48-BA11-52F9F5D9D1A4}" sibTransId="{D0EFBA7E-4EF1-4640-9CE8-1394152B4BB3}"/>
    <dgm:cxn modelId="{C25D4DD7-92C0-4737-8523-4D05AC9DB06C}" type="presOf" srcId="{07278F1F-F6EC-46E6-9D69-A5EBCF55F55A}" destId="{5DA18594-BF7E-4410-B7B1-8FCE918D5D9D}" srcOrd="0" destOrd="4" presId="urn:microsoft.com/office/officeart/2008/layout/VerticalCurvedList"/>
    <dgm:cxn modelId="{0A4539B1-2C7B-4E7A-A4F6-D9F890CEF6A4}" type="presParOf" srcId="{9B75B575-F361-4A6C-9EBF-CBD509FB17A8}" destId="{302A4533-654E-4351-81C2-707134483052}" srcOrd="0" destOrd="0" presId="urn:microsoft.com/office/officeart/2008/layout/VerticalCurvedList"/>
    <dgm:cxn modelId="{F21C585F-8986-409B-9618-3A538F7DBC36}" type="presParOf" srcId="{302A4533-654E-4351-81C2-707134483052}" destId="{3C3AEBFB-F072-4614-8276-D4767139505A}" srcOrd="0" destOrd="0" presId="urn:microsoft.com/office/officeart/2008/layout/VerticalCurvedList"/>
    <dgm:cxn modelId="{244EADFD-4D3A-4BDD-8C45-C47D975E1529}" type="presParOf" srcId="{3C3AEBFB-F072-4614-8276-D4767139505A}" destId="{15D2B9C0-AD6B-4BE2-946D-8AA1A3ECFF77}" srcOrd="0" destOrd="0" presId="urn:microsoft.com/office/officeart/2008/layout/VerticalCurvedList"/>
    <dgm:cxn modelId="{23631556-D0B4-4F90-BF86-86A56CF70AB7}" type="presParOf" srcId="{3C3AEBFB-F072-4614-8276-D4767139505A}" destId="{F1ABD180-B901-4075-BEA2-0F498503DC9C}" srcOrd="1" destOrd="0" presId="urn:microsoft.com/office/officeart/2008/layout/VerticalCurvedList"/>
    <dgm:cxn modelId="{A7184E32-82E2-4CAE-B47E-2E712002CA60}" type="presParOf" srcId="{3C3AEBFB-F072-4614-8276-D4767139505A}" destId="{F31EAA9F-EE3D-4A13-8D3D-9EB17DCD4ABF}" srcOrd="2" destOrd="0" presId="urn:microsoft.com/office/officeart/2008/layout/VerticalCurvedList"/>
    <dgm:cxn modelId="{E874D38D-08A2-46E0-9696-5AACC410E38F}" type="presParOf" srcId="{3C3AEBFB-F072-4614-8276-D4767139505A}" destId="{A1EEB220-CC8B-4907-AC49-B3BEA5E2DD8B}" srcOrd="3" destOrd="0" presId="urn:microsoft.com/office/officeart/2008/layout/VerticalCurvedList"/>
    <dgm:cxn modelId="{ED303B5B-6E81-45B8-813C-9DE1927E01CA}" type="presParOf" srcId="{302A4533-654E-4351-81C2-707134483052}" destId="{5DA18594-BF7E-4410-B7B1-8FCE918D5D9D}" srcOrd="1" destOrd="0" presId="urn:microsoft.com/office/officeart/2008/layout/VerticalCurvedList"/>
    <dgm:cxn modelId="{F52393FA-BEF8-4F08-AE1A-9C51A56CD11C}" type="presParOf" srcId="{302A4533-654E-4351-81C2-707134483052}" destId="{F6026DEB-D584-49D5-BFF7-F3F8AC06ECDB}" srcOrd="2" destOrd="0" presId="urn:microsoft.com/office/officeart/2008/layout/VerticalCurvedList"/>
    <dgm:cxn modelId="{3E141809-DD5A-48CB-8C73-CB1B7D919080}" type="presParOf" srcId="{F6026DEB-D584-49D5-BFF7-F3F8AC06ECDB}" destId="{A86CD2D0-3968-4E98-A194-C45D577C811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EBBBEBCE-61E4-435A-AFAD-56970AC84963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ES"/>
        </a:p>
      </dgm:t>
    </dgm:pt>
    <dgm:pt modelId="{786AFC6E-38A7-44A5-B230-0ED495765F5B}">
      <dgm:prSet phldrT="[Texto]"/>
      <dgm:spPr/>
      <dgm:t>
        <a:bodyPr/>
        <a:lstStyle/>
        <a:p>
          <a:r>
            <a:rPr lang="es-ES" b="1" u="sng" dirty="0" smtClean="0"/>
            <a:t>Impacto</a:t>
          </a:r>
          <a:endParaRPr lang="es-ES" b="1" u="sng" dirty="0"/>
        </a:p>
      </dgm:t>
    </dgm:pt>
    <dgm:pt modelId="{B42D508F-A518-4AB1-B66C-CB42AED901C6}" type="parTrans" cxnId="{089B4CAD-CFDE-4E0E-AF69-BD9D2F37D9C8}">
      <dgm:prSet/>
      <dgm:spPr/>
      <dgm:t>
        <a:bodyPr/>
        <a:lstStyle/>
        <a:p>
          <a:endParaRPr lang="es-ES"/>
        </a:p>
      </dgm:t>
    </dgm:pt>
    <dgm:pt modelId="{358DB512-0402-4A9B-807F-E1AF30176505}" type="sibTrans" cxnId="{089B4CAD-CFDE-4E0E-AF69-BD9D2F37D9C8}">
      <dgm:prSet/>
      <dgm:spPr/>
      <dgm:t>
        <a:bodyPr/>
        <a:lstStyle/>
        <a:p>
          <a:endParaRPr lang="es-ES"/>
        </a:p>
      </dgm:t>
    </dgm:pt>
    <dgm:pt modelId="{D0B4205D-B258-4F02-A4BA-680CD5BB267C}">
      <dgm:prSet/>
      <dgm:spPr/>
      <dgm:t>
        <a:bodyPr/>
        <a:lstStyle/>
        <a:p>
          <a:r>
            <a:rPr lang="es-ES" dirty="0" smtClean="0"/>
            <a:t>Encuestas</a:t>
          </a:r>
          <a:endParaRPr lang="es-ES" dirty="0"/>
        </a:p>
      </dgm:t>
    </dgm:pt>
    <dgm:pt modelId="{06C20AB8-F933-499D-AB01-76D51D5D7E53}" type="parTrans" cxnId="{37DAAFF6-F086-4973-86F6-448157F3AA16}">
      <dgm:prSet/>
      <dgm:spPr/>
      <dgm:t>
        <a:bodyPr/>
        <a:lstStyle/>
        <a:p>
          <a:endParaRPr lang="es-ES"/>
        </a:p>
      </dgm:t>
    </dgm:pt>
    <dgm:pt modelId="{955B4F9E-4F0B-4978-8DE2-8A6EBBAE2620}" type="sibTrans" cxnId="{37DAAFF6-F086-4973-86F6-448157F3AA16}">
      <dgm:prSet/>
      <dgm:spPr/>
      <dgm:t>
        <a:bodyPr/>
        <a:lstStyle/>
        <a:p>
          <a:endParaRPr lang="es-ES"/>
        </a:p>
      </dgm:t>
    </dgm:pt>
    <dgm:pt modelId="{7C326B88-41D7-46CA-8260-D68BC41B7698}">
      <dgm:prSet/>
      <dgm:spPr/>
      <dgm:t>
        <a:bodyPr/>
        <a:lstStyle/>
        <a:p>
          <a:r>
            <a:rPr lang="es-ES" dirty="0" smtClean="0"/>
            <a:t>Reuniones y Jornadas en las que participan los miembros </a:t>
          </a:r>
          <a:endParaRPr lang="es-ES" dirty="0"/>
        </a:p>
      </dgm:t>
    </dgm:pt>
    <dgm:pt modelId="{BB199DB9-EBC2-432C-9EEA-76B28E2C0245}" type="parTrans" cxnId="{344344C3-2B2D-4949-9410-0C75D7C42C09}">
      <dgm:prSet/>
      <dgm:spPr/>
      <dgm:t>
        <a:bodyPr/>
        <a:lstStyle/>
        <a:p>
          <a:endParaRPr lang="es-ES"/>
        </a:p>
      </dgm:t>
    </dgm:pt>
    <dgm:pt modelId="{CE821B86-9964-4851-A7A2-8AAD92AB1035}" type="sibTrans" cxnId="{344344C3-2B2D-4949-9410-0C75D7C42C09}">
      <dgm:prSet/>
      <dgm:spPr/>
      <dgm:t>
        <a:bodyPr/>
        <a:lstStyle/>
        <a:p>
          <a:endParaRPr lang="es-ES"/>
        </a:p>
      </dgm:t>
    </dgm:pt>
    <dgm:pt modelId="{869B5B2E-6E22-4A1C-BAFC-295589344448}">
      <dgm:prSet/>
      <dgm:spPr/>
      <dgm:t>
        <a:bodyPr/>
        <a:lstStyle/>
        <a:p>
          <a:r>
            <a:rPr lang="es-ES" dirty="0" smtClean="0"/>
            <a:t>Número de seguidores en cuentas de Facebook y twitter</a:t>
          </a:r>
          <a:endParaRPr lang="es-ES" dirty="0"/>
        </a:p>
      </dgm:t>
    </dgm:pt>
    <dgm:pt modelId="{5CC9366F-F4D2-4CA8-A507-EEFC283657D8}" type="parTrans" cxnId="{600B52D6-08B7-4139-956C-80F5B22B516D}">
      <dgm:prSet/>
      <dgm:spPr/>
      <dgm:t>
        <a:bodyPr/>
        <a:lstStyle/>
        <a:p>
          <a:endParaRPr lang="es-ES"/>
        </a:p>
      </dgm:t>
    </dgm:pt>
    <dgm:pt modelId="{9C058DD8-C941-4A93-8F65-92F4CE22D42A}" type="sibTrans" cxnId="{600B52D6-08B7-4139-956C-80F5B22B516D}">
      <dgm:prSet/>
      <dgm:spPr/>
      <dgm:t>
        <a:bodyPr/>
        <a:lstStyle/>
        <a:p>
          <a:endParaRPr lang="es-ES"/>
        </a:p>
      </dgm:t>
    </dgm:pt>
    <dgm:pt modelId="{733289D4-1F1B-4596-82D1-3DB7B4117AD4}">
      <dgm:prSet/>
      <dgm:spPr/>
      <dgm:t>
        <a:bodyPr/>
        <a:lstStyle/>
        <a:p>
          <a:r>
            <a:rPr lang="es-ES" dirty="0" smtClean="0"/>
            <a:t>Número de publicaciones y noticias sobre el proyecto en medios de comunicación</a:t>
          </a:r>
          <a:endParaRPr lang="es-ES" dirty="0"/>
        </a:p>
      </dgm:t>
    </dgm:pt>
    <dgm:pt modelId="{34D7D40F-210F-4C9F-BD7B-6CE6A00AD8D5}" type="parTrans" cxnId="{63D735D6-4D1E-4092-AB86-02968DC9AF5C}">
      <dgm:prSet/>
      <dgm:spPr/>
      <dgm:t>
        <a:bodyPr/>
        <a:lstStyle/>
        <a:p>
          <a:endParaRPr lang="es-ES"/>
        </a:p>
      </dgm:t>
    </dgm:pt>
    <dgm:pt modelId="{8AFC612F-31D4-45EA-A5EB-28271C36B8DB}" type="sibTrans" cxnId="{63D735D6-4D1E-4092-AB86-02968DC9AF5C}">
      <dgm:prSet/>
      <dgm:spPr/>
      <dgm:t>
        <a:bodyPr/>
        <a:lstStyle/>
        <a:p>
          <a:endParaRPr lang="es-ES"/>
        </a:p>
      </dgm:t>
    </dgm:pt>
    <dgm:pt modelId="{37D963C1-738A-4E13-86DF-016A8F0BE0F2}">
      <dgm:prSet/>
      <dgm:spPr/>
      <dgm:t>
        <a:bodyPr/>
        <a:lstStyle/>
        <a:p>
          <a:r>
            <a:rPr lang="es-ES" dirty="0" smtClean="0"/>
            <a:t>Número de profesores participante y grado de colaboración</a:t>
          </a:r>
          <a:endParaRPr lang="es-ES" dirty="0"/>
        </a:p>
      </dgm:t>
    </dgm:pt>
    <dgm:pt modelId="{F8B17FFB-19D3-40ED-9EC1-181C533023DD}" type="parTrans" cxnId="{C23808BF-1E5E-4EF7-AB35-5DF6502E8D92}">
      <dgm:prSet/>
      <dgm:spPr/>
      <dgm:t>
        <a:bodyPr/>
        <a:lstStyle/>
        <a:p>
          <a:endParaRPr lang="es-ES"/>
        </a:p>
      </dgm:t>
    </dgm:pt>
    <dgm:pt modelId="{C8250E10-8247-46FC-BC0C-CBACF72D6E93}" type="sibTrans" cxnId="{C23808BF-1E5E-4EF7-AB35-5DF6502E8D92}">
      <dgm:prSet/>
      <dgm:spPr/>
      <dgm:t>
        <a:bodyPr/>
        <a:lstStyle/>
        <a:p>
          <a:endParaRPr lang="es-ES"/>
        </a:p>
      </dgm:t>
    </dgm:pt>
    <dgm:pt modelId="{66C3DB39-1997-40DD-ADA9-8B80178FE6EE}">
      <dgm:prSet/>
      <dgm:spPr/>
      <dgm:t>
        <a:bodyPr/>
        <a:lstStyle/>
        <a:p>
          <a:r>
            <a:rPr lang="es-ES" dirty="0" smtClean="0"/>
            <a:t>Número de organizaciones de la comunidad educativa que participan y/o colaboran.</a:t>
          </a:r>
          <a:endParaRPr lang="es-ES" dirty="0"/>
        </a:p>
      </dgm:t>
    </dgm:pt>
    <dgm:pt modelId="{2507F561-16D0-4CA2-8EBD-32A304DA06AF}" type="parTrans" cxnId="{817886BB-C7C9-4E2A-96B3-D9A13552974C}">
      <dgm:prSet/>
      <dgm:spPr/>
      <dgm:t>
        <a:bodyPr/>
        <a:lstStyle/>
        <a:p>
          <a:endParaRPr lang="es-ES"/>
        </a:p>
      </dgm:t>
    </dgm:pt>
    <dgm:pt modelId="{01475CCA-8647-4D71-A043-595D10E8AEFC}" type="sibTrans" cxnId="{817886BB-C7C9-4E2A-96B3-D9A13552974C}">
      <dgm:prSet/>
      <dgm:spPr/>
      <dgm:t>
        <a:bodyPr/>
        <a:lstStyle/>
        <a:p>
          <a:endParaRPr lang="es-ES"/>
        </a:p>
      </dgm:t>
    </dgm:pt>
    <dgm:pt modelId="{69E3CAD1-3B82-4ADB-9923-FD9592D0D3F2}">
      <dgm:prSet/>
      <dgm:spPr/>
      <dgm:t>
        <a:bodyPr/>
        <a:lstStyle/>
        <a:p>
          <a:r>
            <a:rPr lang="es-ES" dirty="0" smtClean="0"/>
            <a:t>Resultados académicos del alumnado. </a:t>
          </a:r>
          <a:endParaRPr lang="es-ES" dirty="0"/>
        </a:p>
      </dgm:t>
    </dgm:pt>
    <dgm:pt modelId="{FEE9A8B3-B664-4747-AB9E-7D1313EC9F10}" type="parTrans" cxnId="{F61A1495-468E-492F-8A98-25A533F0DF04}">
      <dgm:prSet/>
      <dgm:spPr/>
      <dgm:t>
        <a:bodyPr/>
        <a:lstStyle/>
        <a:p>
          <a:endParaRPr lang="es-ES"/>
        </a:p>
      </dgm:t>
    </dgm:pt>
    <dgm:pt modelId="{08561600-9FEB-46B6-B4D3-845AA432B839}" type="sibTrans" cxnId="{F61A1495-468E-492F-8A98-25A533F0DF04}">
      <dgm:prSet/>
      <dgm:spPr/>
      <dgm:t>
        <a:bodyPr/>
        <a:lstStyle/>
        <a:p>
          <a:endParaRPr lang="es-ES"/>
        </a:p>
      </dgm:t>
    </dgm:pt>
    <dgm:pt modelId="{D9358AF9-1973-4ED2-B166-567995B69D54}">
      <dgm:prSet/>
      <dgm:spPr/>
      <dgm:t>
        <a:bodyPr/>
        <a:lstStyle/>
        <a:p>
          <a:r>
            <a:rPr lang="es-ES" dirty="0" smtClean="0"/>
            <a:t>Estudio prospectivo de alumnado que cursa estudios superiores.</a:t>
          </a:r>
          <a:endParaRPr lang="es-ES" dirty="0"/>
        </a:p>
      </dgm:t>
    </dgm:pt>
    <dgm:pt modelId="{F59736CE-2479-4DBA-8D79-FA4C653E5C75}" type="parTrans" cxnId="{3DD20FBA-E740-4275-A23D-B814DFB849D4}">
      <dgm:prSet/>
      <dgm:spPr/>
      <dgm:t>
        <a:bodyPr/>
        <a:lstStyle/>
        <a:p>
          <a:endParaRPr lang="es-ES"/>
        </a:p>
      </dgm:t>
    </dgm:pt>
    <dgm:pt modelId="{19036419-A342-4421-9698-6964704BF5FF}" type="sibTrans" cxnId="{3DD20FBA-E740-4275-A23D-B814DFB849D4}">
      <dgm:prSet/>
      <dgm:spPr/>
      <dgm:t>
        <a:bodyPr/>
        <a:lstStyle/>
        <a:p>
          <a:endParaRPr lang="es-ES"/>
        </a:p>
      </dgm:t>
    </dgm:pt>
    <dgm:pt modelId="{9B75B575-F361-4A6C-9EBF-CBD509FB17A8}" type="pres">
      <dgm:prSet presAssocID="{EBBBEBCE-61E4-435A-AFAD-56970AC8496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"/>
        </a:p>
      </dgm:t>
    </dgm:pt>
    <dgm:pt modelId="{302A4533-654E-4351-81C2-707134483052}" type="pres">
      <dgm:prSet presAssocID="{EBBBEBCE-61E4-435A-AFAD-56970AC84963}" presName="Name1" presStyleCnt="0"/>
      <dgm:spPr/>
    </dgm:pt>
    <dgm:pt modelId="{3C3AEBFB-F072-4614-8276-D4767139505A}" type="pres">
      <dgm:prSet presAssocID="{EBBBEBCE-61E4-435A-AFAD-56970AC84963}" presName="cycle" presStyleCnt="0"/>
      <dgm:spPr/>
    </dgm:pt>
    <dgm:pt modelId="{15D2B9C0-AD6B-4BE2-946D-8AA1A3ECFF77}" type="pres">
      <dgm:prSet presAssocID="{EBBBEBCE-61E4-435A-AFAD-56970AC84963}" presName="srcNode" presStyleLbl="node1" presStyleIdx="0" presStyleCnt="1"/>
      <dgm:spPr/>
    </dgm:pt>
    <dgm:pt modelId="{F1ABD180-B901-4075-BEA2-0F498503DC9C}" type="pres">
      <dgm:prSet presAssocID="{EBBBEBCE-61E4-435A-AFAD-56970AC84963}" presName="conn" presStyleLbl="parChTrans1D2" presStyleIdx="0" presStyleCnt="1"/>
      <dgm:spPr/>
      <dgm:t>
        <a:bodyPr/>
        <a:lstStyle/>
        <a:p>
          <a:endParaRPr lang="es-ES"/>
        </a:p>
      </dgm:t>
    </dgm:pt>
    <dgm:pt modelId="{F31EAA9F-EE3D-4A13-8D3D-9EB17DCD4ABF}" type="pres">
      <dgm:prSet presAssocID="{EBBBEBCE-61E4-435A-AFAD-56970AC84963}" presName="extraNode" presStyleLbl="node1" presStyleIdx="0" presStyleCnt="1"/>
      <dgm:spPr/>
    </dgm:pt>
    <dgm:pt modelId="{A1EEB220-CC8B-4907-AC49-B3BEA5E2DD8B}" type="pres">
      <dgm:prSet presAssocID="{EBBBEBCE-61E4-435A-AFAD-56970AC84963}" presName="dstNode" presStyleLbl="node1" presStyleIdx="0" presStyleCnt="1"/>
      <dgm:spPr/>
    </dgm:pt>
    <dgm:pt modelId="{5DA18594-BF7E-4410-B7B1-8FCE918D5D9D}" type="pres">
      <dgm:prSet presAssocID="{786AFC6E-38A7-44A5-B230-0ED495765F5B}" presName="text_1" presStyleLbl="node1" presStyleIdx="0" presStyleCnt="1" custScaleY="15743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6026DEB-D584-49D5-BFF7-F3F8AC06ECDB}" type="pres">
      <dgm:prSet presAssocID="{786AFC6E-38A7-44A5-B230-0ED495765F5B}" presName="accent_1" presStyleCnt="0"/>
      <dgm:spPr/>
    </dgm:pt>
    <dgm:pt modelId="{A86CD2D0-3968-4E98-A194-C45D577C8111}" type="pres">
      <dgm:prSet presAssocID="{786AFC6E-38A7-44A5-B230-0ED495765F5B}" presName="accentRepeatNode" presStyleLbl="solidFgAcc1" presStyleIdx="0" presStyleCnt="1" custScaleX="84805" custScaleY="85562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</dgm:ptLst>
  <dgm:cxnLst>
    <dgm:cxn modelId="{C14AA676-8028-45DD-90BD-6FF5FFB2320C}" type="presOf" srcId="{733289D4-1F1B-4596-82D1-3DB7B4117AD4}" destId="{5DA18594-BF7E-4410-B7B1-8FCE918D5D9D}" srcOrd="0" destOrd="4" presId="urn:microsoft.com/office/officeart/2008/layout/VerticalCurvedList"/>
    <dgm:cxn modelId="{63D735D6-4D1E-4092-AB86-02968DC9AF5C}" srcId="{786AFC6E-38A7-44A5-B230-0ED495765F5B}" destId="{733289D4-1F1B-4596-82D1-3DB7B4117AD4}" srcOrd="3" destOrd="0" parTransId="{34D7D40F-210F-4C9F-BD7B-6CE6A00AD8D5}" sibTransId="{8AFC612F-31D4-45EA-A5EB-28271C36B8DB}"/>
    <dgm:cxn modelId="{C23808BF-1E5E-4EF7-AB35-5DF6502E8D92}" srcId="{786AFC6E-38A7-44A5-B230-0ED495765F5B}" destId="{37D963C1-738A-4E13-86DF-016A8F0BE0F2}" srcOrd="4" destOrd="0" parTransId="{F8B17FFB-19D3-40ED-9EC1-181C533023DD}" sibTransId="{C8250E10-8247-46FC-BC0C-CBACF72D6E93}"/>
    <dgm:cxn modelId="{F61A1495-468E-492F-8A98-25A533F0DF04}" srcId="{786AFC6E-38A7-44A5-B230-0ED495765F5B}" destId="{69E3CAD1-3B82-4ADB-9923-FD9592D0D3F2}" srcOrd="6" destOrd="0" parTransId="{FEE9A8B3-B664-4747-AB9E-7D1313EC9F10}" sibTransId="{08561600-9FEB-46B6-B4D3-845AA432B839}"/>
    <dgm:cxn modelId="{FE960EDE-5F23-4E8C-B59A-72F8685F6A77}" type="presOf" srcId="{EBBBEBCE-61E4-435A-AFAD-56970AC84963}" destId="{9B75B575-F361-4A6C-9EBF-CBD509FB17A8}" srcOrd="0" destOrd="0" presId="urn:microsoft.com/office/officeart/2008/layout/VerticalCurvedList"/>
    <dgm:cxn modelId="{06C67439-628D-49AB-AB38-2EEC602FE8DB}" type="presOf" srcId="{955B4F9E-4F0B-4978-8DE2-8A6EBBAE2620}" destId="{F1ABD180-B901-4075-BEA2-0F498503DC9C}" srcOrd="0" destOrd="0" presId="urn:microsoft.com/office/officeart/2008/layout/VerticalCurvedList"/>
    <dgm:cxn modelId="{51D7B3C8-5CE6-478A-B89B-5938410827F4}" type="presOf" srcId="{786AFC6E-38A7-44A5-B230-0ED495765F5B}" destId="{5DA18594-BF7E-4410-B7B1-8FCE918D5D9D}" srcOrd="0" destOrd="0" presId="urn:microsoft.com/office/officeart/2008/layout/VerticalCurvedList"/>
    <dgm:cxn modelId="{817886BB-C7C9-4E2A-96B3-D9A13552974C}" srcId="{786AFC6E-38A7-44A5-B230-0ED495765F5B}" destId="{66C3DB39-1997-40DD-ADA9-8B80178FE6EE}" srcOrd="5" destOrd="0" parTransId="{2507F561-16D0-4CA2-8EBD-32A304DA06AF}" sibTransId="{01475CCA-8647-4D71-A043-595D10E8AEFC}"/>
    <dgm:cxn modelId="{25BB9779-9180-408D-93FB-824637909899}" type="presOf" srcId="{37D963C1-738A-4E13-86DF-016A8F0BE0F2}" destId="{5DA18594-BF7E-4410-B7B1-8FCE918D5D9D}" srcOrd="0" destOrd="5" presId="urn:microsoft.com/office/officeart/2008/layout/VerticalCurvedList"/>
    <dgm:cxn modelId="{600B52D6-08B7-4139-956C-80F5B22B516D}" srcId="{786AFC6E-38A7-44A5-B230-0ED495765F5B}" destId="{869B5B2E-6E22-4A1C-BAFC-295589344448}" srcOrd="2" destOrd="0" parTransId="{5CC9366F-F4D2-4CA8-A507-EEFC283657D8}" sibTransId="{9C058DD8-C941-4A93-8F65-92F4CE22D42A}"/>
    <dgm:cxn modelId="{089B4CAD-CFDE-4E0E-AF69-BD9D2F37D9C8}" srcId="{EBBBEBCE-61E4-435A-AFAD-56970AC84963}" destId="{786AFC6E-38A7-44A5-B230-0ED495765F5B}" srcOrd="0" destOrd="0" parTransId="{B42D508F-A518-4AB1-B66C-CB42AED901C6}" sibTransId="{358DB512-0402-4A9B-807F-E1AF30176505}"/>
    <dgm:cxn modelId="{5F6983EA-8ACC-41D3-81B3-55C00DA8AED6}" type="presOf" srcId="{869B5B2E-6E22-4A1C-BAFC-295589344448}" destId="{5DA18594-BF7E-4410-B7B1-8FCE918D5D9D}" srcOrd="0" destOrd="3" presId="urn:microsoft.com/office/officeart/2008/layout/VerticalCurvedList"/>
    <dgm:cxn modelId="{76939B2D-15D0-4810-B19B-C989633B0567}" type="presOf" srcId="{69E3CAD1-3B82-4ADB-9923-FD9592D0D3F2}" destId="{5DA18594-BF7E-4410-B7B1-8FCE918D5D9D}" srcOrd="0" destOrd="7" presId="urn:microsoft.com/office/officeart/2008/layout/VerticalCurvedList"/>
    <dgm:cxn modelId="{7F5ABA96-B238-4537-A9BE-BA046A6FA358}" type="presOf" srcId="{D0B4205D-B258-4F02-A4BA-680CD5BB267C}" destId="{5DA18594-BF7E-4410-B7B1-8FCE918D5D9D}" srcOrd="0" destOrd="1" presId="urn:microsoft.com/office/officeart/2008/layout/VerticalCurvedList"/>
    <dgm:cxn modelId="{37DAAFF6-F086-4973-86F6-448157F3AA16}" srcId="{786AFC6E-38A7-44A5-B230-0ED495765F5B}" destId="{D0B4205D-B258-4F02-A4BA-680CD5BB267C}" srcOrd="0" destOrd="0" parTransId="{06C20AB8-F933-499D-AB01-76D51D5D7E53}" sibTransId="{955B4F9E-4F0B-4978-8DE2-8A6EBBAE2620}"/>
    <dgm:cxn modelId="{F12788B6-18F3-4422-AB74-6A4629BD51BD}" type="presOf" srcId="{66C3DB39-1997-40DD-ADA9-8B80178FE6EE}" destId="{5DA18594-BF7E-4410-B7B1-8FCE918D5D9D}" srcOrd="0" destOrd="6" presId="urn:microsoft.com/office/officeart/2008/layout/VerticalCurvedList"/>
    <dgm:cxn modelId="{F8BD980F-39F3-450B-B0DC-8F323B52D703}" type="presOf" srcId="{D9358AF9-1973-4ED2-B166-567995B69D54}" destId="{5DA18594-BF7E-4410-B7B1-8FCE918D5D9D}" srcOrd="0" destOrd="8" presId="urn:microsoft.com/office/officeart/2008/layout/VerticalCurvedList"/>
    <dgm:cxn modelId="{3DD20FBA-E740-4275-A23D-B814DFB849D4}" srcId="{786AFC6E-38A7-44A5-B230-0ED495765F5B}" destId="{D9358AF9-1973-4ED2-B166-567995B69D54}" srcOrd="7" destOrd="0" parTransId="{F59736CE-2479-4DBA-8D79-FA4C653E5C75}" sibTransId="{19036419-A342-4421-9698-6964704BF5FF}"/>
    <dgm:cxn modelId="{344344C3-2B2D-4949-9410-0C75D7C42C09}" srcId="{786AFC6E-38A7-44A5-B230-0ED495765F5B}" destId="{7C326B88-41D7-46CA-8260-D68BC41B7698}" srcOrd="1" destOrd="0" parTransId="{BB199DB9-EBC2-432C-9EEA-76B28E2C0245}" sibTransId="{CE821B86-9964-4851-A7A2-8AAD92AB1035}"/>
    <dgm:cxn modelId="{C569862F-1F49-4BB0-BE5C-50DE17B811B2}" type="presOf" srcId="{7C326B88-41D7-46CA-8260-D68BC41B7698}" destId="{5DA18594-BF7E-4410-B7B1-8FCE918D5D9D}" srcOrd="0" destOrd="2" presId="urn:microsoft.com/office/officeart/2008/layout/VerticalCurvedList"/>
    <dgm:cxn modelId="{5ED9491A-21CF-4186-A0E1-8C3327437513}" type="presParOf" srcId="{9B75B575-F361-4A6C-9EBF-CBD509FB17A8}" destId="{302A4533-654E-4351-81C2-707134483052}" srcOrd="0" destOrd="0" presId="urn:microsoft.com/office/officeart/2008/layout/VerticalCurvedList"/>
    <dgm:cxn modelId="{548219E1-8539-4389-80D5-EF05916EB641}" type="presParOf" srcId="{302A4533-654E-4351-81C2-707134483052}" destId="{3C3AEBFB-F072-4614-8276-D4767139505A}" srcOrd="0" destOrd="0" presId="urn:microsoft.com/office/officeart/2008/layout/VerticalCurvedList"/>
    <dgm:cxn modelId="{287D92D7-BB1A-4F4C-97DA-EEDB21ECE98B}" type="presParOf" srcId="{3C3AEBFB-F072-4614-8276-D4767139505A}" destId="{15D2B9C0-AD6B-4BE2-946D-8AA1A3ECFF77}" srcOrd="0" destOrd="0" presId="urn:microsoft.com/office/officeart/2008/layout/VerticalCurvedList"/>
    <dgm:cxn modelId="{675E92EE-B6A3-4DF5-864C-DB64B9A974F5}" type="presParOf" srcId="{3C3AEBFB-F072-4614-8276-D4767139505A}" destId="{F1ABD180-B901-4075-BEA2-0F498503DC9C}" srcOrd="1" destOrd="0" presId="urn:microsoft.com/office/officeart/2008/layout/VerticalCurvedList"/>
    <dgm:cxn modelId="{8EAC3064-D6EA-4335-8BF5-AFF78D549629}" type="presParOf" srcId="{3C3AEBFB-F072-4614-8276-D4767139505A}" destId="{F31EAA9F-EE3D-4A13-8D3D-9EB17DCD4ABF}" srcOrd="2" destOrd="0" presId="urn:microsoft.com/office/officeart/2008/layout/VerticalCurvedList"/>
    <dgm:cxn modelId="{0CFD8DE2-ACFD-4EFE-9161-35F0D9BD71AB}" type="presParOf" srcId="{3C3AEBFB-F072-4614-8276-D4767139505A}" destId="{A1EEB220-CC8B-4907-AC49-B3BEA5E2DD8B}" srcOrd="3" destOrd="0" presId="urn:microsoft.com/office/officeart/2008/layout/VerticalCurvedList"/>
    <dgm:cxn modelId="{F5B5E179-F2F6-4ED4-84DE-9266C0142232}" type="presParOf" srcId="{302A4533-654E-4351-81C2-707134483052}" destId="{5DA18594-BF7E-4410-B7B1-8FCE918D5D9D}" srcOrd="1" destOrd="0" presId="urn:microsoft.com/office/officeart/2008/layout/VerticalCurvedList"/>
    <dgm:cxn modelId="{CBE5BAC3-4AE2-4407-95FA-8C3BDB2EC100}" type="presParOf" srcId="{302A4533-654E-4351-81C2-707134483052}" destId="{F6026DEB-D584-49D5-BFF7-F3F8AC06ECDB}" srcOrd="2" destOrd="0" presId="urn:microsoft.com/office/officeart/2008/layout/VerticalCurvedList"/>
    <dgm:cxn modelId="{8123745C-76A1-426E-A23F-65FB7A8840C2}" type="presParOf" srcId="{F6026DEB-D584-49D5-BFF7-F3F8AC06ECDB}" destId="{A86CD2D0-3968-4E98-A194-C45D577C811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EBBBEBCE-61E4-435A-AFAD-56970AC84963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ES"/>
        </a:p>
      </dgm:t>
    </dgm:pt>
    <dgm:pt modelId="{786AFC6E-38A7-44A5-B230-0ED495765F5B}">
      <dgm:prSet phldrT="[Texto]"/>
      <dgm:spPr/>
      <dgm:t>
        <a:bodyPr/>
        <a:lstStyle/>
        <a:p>
          <a:r>
            <a:rPr lang="es-ES" u="sng" dirty="0" smtClean="0"/>
            <a:t>Difusión</a:t>
          </a:r>
          <a:endParaRPr lang="es-ES" u="sng" dirty="0"/>
        </a:p>
      </dgm:t>
    </dgm:pt>
    <dgm:pt modelId="{B42D508F-A518-4AB1-B66C-CB42AED901C6}" type="parTrans" cxnId="{089B4CAD-CFDE-4E0E-AF69-BD9D2F37D9C8}">
      <dgm:prSet/>
      <dgm:spPr/>
      <dgm:t>
        <a:bodyPr/>
        <a:lstStyle/>
        <a:p>
          <a:endParaRPr lang="es-ES"/>
        </a:p>
      </dgm:t>
    </dgm:pt>
    <dgm:pt modelId="{358DB512-0402-4A9B-807F-E1AF30176505}" type="sibTrans" cxnId="{089B4CAD-CFDE-4E0E-AF69-BD9D2F37D9C8}">
      <dgm:prSet/>
      <dgm:spPr/>
      <dgm:t>
        <a:bodyPr/>
        <a:lstStyle/>
        <a:p>
          <a:endParaRPr lang="es-ES"/>
        </a:p>
      </dgm:t>
    </dgm:pt>
    <dgm:pt modelId="{FCAE2E33-F92A-42FB-85D7-F0A58729EC78}">
      <dgm:prSet phldrT="[Texto]"/>
      <dgm:spPr/>
      <dgm:t>
        <a:bodyPr/>
        <a:lstStyle/>
        <a:p>
          <a:r>
            <a:rPr lang="es-ES" dirty="0" smtClean="0"/>
            <a:t>Redes (página web de centros, consejería twitter, etc.)</a:t>
          </a:r>
          <a:endParaRPr lang="es-ES" dirty="0"/>
        </a:p>
      </dgm:t>
    </dgm:pt>
    <dgm:pt modelId="{26E98FC9-E1CF-4BB5-92A4-ABBB916970F8}" type="parTrans" cxnId="{10935D73-A0B9-4F3F-9BD8-A1AA531574F0}">
      <dgm:prSet/>
      <dgm:spPr/>
      <dgm:t>
        <a:bodyPr/>
        <a:lstStyle/>
        <a:p>
          <a:endParaRPr lang="es-ES"/>
        </a:p>
      </dgm:t>
    </dgm:pt>
    <dgm:pt modelId="{055E08F3-D20B-404F-AA44-10E3282C89B1}" type="sibTrans" cxnId="{10935D73-A0B9-4F3F-9BD8-A1AA531574F0}">
      <dgm:prSet/>
      <dgm:spPr/>
      <dgm:t>
        <a:bodyPr/>
        <a:lstStyle/>
        <a:p>
          <a:endParaRPr lang="es-ES"/>
        </a:p>
      </dgm:t>
    </dgm:pt>
    <dgm:pt modelId="{D52FF16F-5975-4DDB-B4C3-AA584DF0E7E4}">
      <dgm:prSet phldrT="[Texto]"/>
      <dgm:spPr/>
      <dgm:t>
        <a:bodyPr/>
        <a:lstStyle/>
        <a:p>
          <a:r>
            <a:rPr lang="es-ES" dirty="0" smtClean="0"/>
            <a:t>Medios de comunicación tradicionales</a:t>
          </a:r>
          <a:endParaRPr lang="es-ES" dirty="0"/>
        </a:p>
      </dgm:t>
    </dgm:pt>
    <dgm:pt modelId="{05A58641-8D68-41B2-AC4A-5DB85E3D48EB}" type="parTrans" cxnId="{A2890AC0-BB5A-4DBB-98F2-9A85E53E65A0}">
      <dgm:prSet/>
      <dgm:spPr/>
      <dgm:t>
        <a:bodyPr/>
        <a:lstStyle/>
        <a:p>
          <a:endParaRPr lang="es-ES"/>
        </a:p>
      </dgm:t>
    </dgm:pt>
    <dgm:pt modelId="{63AA9428-EAE4-4DBC-A351-4E5871F96274}" type="sibTrans" cxnId="{A2890AC0-BB5A-4DBB-98F2-9A85E53E65A0}">
      <dgm:prSet/>
      <dgm:spPr/>
      <dgm:t>
        <a:bodyPr/>
        <a:lstStyle/>
        <a:p>
          <a:endParaRPr lang="es-ES"/>
        </a:p>
      </dgm:t>
    </dgm:pt>
    <dgm:pt modelId="{3FE78498-10D5-459A-9B7A-196EBA629C51}">
      <dgm:prSet phldrT="[Texto]"/>
      <dgm:spPr/>
      <dgm:t>
        <a:bodyPr/>
        <a:lstStyle/>
        <a:p>
          <a:r>
            <a:rPr lang="es-ES" dirty="0" smtClean="0"/>
            <a:t>Participación en Jornadas Erasmus+ </a:t>
          </a:r>
          <a:endParaRPr lang="es-ES" dirty="0"/>
        </a:p>
      </dgm:t>
    </dgm:pt>
    <dgm:pt modelId="{5C143795-7774-4F77-AEF5-2133AD74CDD1}" type="parTrans" cxnId="{EF17A739-2752-4E9F-A249-DE1DA75D9499}">
      <dgm:prSet/>
      <dgm:spPr/>
      <dgm:t>
        <a:bodyPr/>
        <a:lstStyle/>
        <a:p>
          <a:endParaRPr lang="es-ES"/>
        </a:p>
      </dgm:t>
    </dgm:pt>
    <dgm:pt modelId="{55FE9F00-D5AF-4226-8AE7-CBC51BB30D94}" type="sibTrans" cxnId="{EF17A739-2752-4E9F-A249-DE1DA75D9499}">
      <dgm:prSet/>
      <dgm:spPr/>
      <dgm:t>
        <a:bodyPr/>
        <a:lstStyle/>
        <a:p>
          <a:endParaRPr lang="es-ES"/>
        </a:p>
      </dgm:t>
    </dgm:pt>
    <dgm:pt modelId="{1B3A7BDB-9344-44C7-B7A6-9A060B78EF24}">
      <dgm:prSet phldrT="[Texto]"/>
      <dgm:spPr/>
      <dgm:t>
        <a:bodyPr/>
        <a:lstStyle/>
        <a:p>
          <a:endParaRPr lang="es-ES" dirty="0"/>
        </a:p>
      </dgm:t>
    </dgm:pt>
    <dgm:pt modelId="{9A4F6161-FC2E-4699-BE43-2810F378025E}" type="parTrans" cxnId="{F79400EC-0A54-4E00-A6F9-AB02E2C9DDE2}">
      <dgm:prSet/>
      <dgm:spPr/>
      <dgm:t>
        <a:bodyPr/>
        <a:lstStyle/>
        <a:p>
          <a:endParaRPr lang="es-ES"/>
        </a:p>
      </dgm:t>
    </dgm:pt>
    <dgm:pt modelId="{4BAFB1C2-04F4-4BC7-8085-81BBCA25E0BE}" type="sibTrans" cxnId="{F79400EC-0A54-4E00-A6F9-AB02E2C9DDE2}">
      <dgm:prSet/>
      <dgm:spPr/>
      <dgm:t>
        <a:bodyPr/>
        <a:lstStyle/>
        <a:p>
          <a:endParaRPr lang="es-ES"/>
        </a:p>
      </dgm:t>
    </dgm:pt>
    <dgm:pt modelId="{47A4202F-AC70-4462-A13F-6551E317C3B8}">
      <dgm:prSet phldrT="[Texto]"/>
      <dgm:spPr/>
      <dgm:t>
        <a:bodyPr/>
        <a:lstStyle/>
        <a:p>
          <a:r>
            <a:rPr lang="es-ES" dirty="0" smtClean="0">
              <a:solidFill>
                <a:srgbClr val="0070C0"/>
              </a:solidFill>
            </a:rPr>
            <a:t>#</a:t>
          </a:r>
          <a:r>
            <a:rPr lang="es-ES" dirty="0" err="1" smtClean="0">
              <a:solidFill>
                <a:srgbClr val="0070C0"/>
              </a:solidFill>
            </a:rPr>
            <a:t>eplusties</a:t>
          </a:r>
          <a:endParaRPr lang="es-ES" dirty="0">
            <a:solidFill>
              <a:srgbClr val="0070C0"/>
            </a:solidFill>
          </a:endParaRPr>
        </a:p>
      </dgm:t>
    </dgm:pt>
    <dgm:pt modelId="{9BE2B03C-3F94-44DA-9429-7CB9C04EED4F}" type="parTrans" cxnId="{6D4103A1-E5DC-4408-860C-1EBE3209ABAC}">
      <dgm:prSet/>
      <dgm:spPr/>
      <dgm:t>
        <a:bodyPr/>
        <a:lstStyle/>
        <a:p>
          <a:endParaRPr lang="es-ES"/>
        </a:p>
      </dgm:t>
    </dgm:pt>
    <dgm:pt modelId="{4B1209E0-80FA-43E7-9BDC-E2D22393747D}" type="sibTrans" cxnId="{6D4103A1-E5DC-4408-860C-1EBE3209ABAC}">
      <dgm:prSet/>
      <dgm:spPr/>
      <dgm:t>
        <a:bodyPr/>
        <a:lstStyle/>
        <a:p>
          <a:endParaRPr lang="es-ES"/>
        </a:p>
      </dgm:t>
    </dgm:pt>
    <dgm:pt modelId="{9B75B575-F361-4A6C-9EBF-CBD509FB17A8}" type="pres">
      <dgm:prSet presAssocID="{EBBBEBCE-61E4-435A-AFAD-56970AC8496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"/>
        </a:p>
      </dgm:t>
    </dgm:pt>
    <dgm:pt modelId="{302A4533-654E-4351-81C2-707134483052}" type="pres">
      <dgm:prSet presAssocID="{EBBBEBCE-61E4-435A-AFAD-56970AC84963}" presName="Name1" presStyleCnt="0"/>
      <dgm:spPr/>
    </dgm:pt>
    <dgm:pt modelId="{3C3AEBFB-F072-4614-8276-D4767139505A}" type="pres">
      <dgm:prSet presAssocID="{EBBBEBCE-61E4-435A-AFAD-56970AC84963}" presName="cycle" presStyleCnt="0"/>
      <dgm:spPr/>
    </dgm:pt>
    <dgm:pt modelId="{15D2B9C0-AD6B-4BE2-946D-8AA1A3ECFF77}" type="pres">
      <dgm:prSet presAssocID="{EBBBEBCE-61E4-435A-AFAD-56970AC84963}" presName="srcNode" presStyleLbl="node1" presStyleIdx="0" presStyleCnt="1"/>
      <dgm:spPr/>
    </dgm:pt>
    <dgm:pt modelId="{F1ABD180-B901-4075-BEA2-0F498503DC9C}" type="pres">
      <dgm:prSet presAssocID="{EBBBEBCE-61E4-435A-AFAD-56970AC84963}" presName="conn" presStyleLbl="parChTrans1D2" presStyleIdx="0" presStyleCnt="1"/>
      <dgm:spPr/>
      <dgm:t>
        <a:bodyPr/>
        <a:lstStyle/>
        <a:p>
          <a:endParaRPr lang="es-ES"/>
        </a:p>
      </dgm:t>
    </dgm:pt>
    <dgm:pt modelId="{F31EAA9F-EE3D-4A13-8D3D-9EB17DCD4ABF}" type="pres">
      <dgm:prSet presAssocID="{EBBBEBCE-61E4-435A-AFAD-56970AC84963}" presName="extraNode" presStyleLbl="node1" presStyleIdx="0" presStyleCnt="1"/>
      <dgm:spPr/>
    </dgm:pt>
    <dgm:pt modelId="{A1EEB220-CC8B-4907-AC49-B3BEA5E2DD8B}" type="pres">
      <dgm:prSet presAssocID="{EBBBEBCE-61E4-435A-AFAD-56970AC84963}" presName="dstNode" presStyleLbl="node1" presStyleIdx="0" presStyleCnt="1"/>
      <dgm:spPr/>
    </dgm:pt>
    <dgm:pt modelId="{5DA18594-BF7E-4410-B7B1-8FCE918D5D9D}" type="pres">
      <dgm:prSet presAssocID="{786AFC6E-38A7-44A5-B230-0ED495765F5B}" presName="text_1" presStyleLbl="node1" presStyleIdx="0" presStyleCnt="1" custScaleY="12966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6026DEB-D584-49D5-BFF7-F3F8AC06ECDB}" type="pres">
      <dgm:prSet presAssocID="{786AFC6E-38A7-44A5-B230-0ED495765F5B}" presName="accent_1" presStyleCnt="0"/>
      <dgm:spPr/>
    </dgm:pt>
    <dgm:pt modelId="{A86CD2D0-3968-4E98-A194-C45D577C8111}" type="pres">
      <dgm:prSet presAssocID="{786AFC6E-38A7-44A5-B230-0ED495765F5B}" presName="accentRepeatNode" presStyleLbl="solidFgAcc1" presStyleIdx="0" presStyleCn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</dgm:ptLst>
  <dgm:cxnLst>
    <dgm:cxn modelId="{FF032DE3-A121-44EE-A47B-9B3A5DE38F54}" type="presOf" srcId="{4B1209E0-80FA-43E7-9BDC-E2D22393747D}" destId="{F1ABD180-B901-4075-BEA2-0F498503DC9C}" srcOrd="0" destOrd="0" presId="urn:microsoft.com/office/officeart/2008/layout/VerticalCurvedList"/>
    <dgm:cxn modelId="{45B6E26A-1015-4CF2-89C5-DD86EDA9B2F9}" type="presOf" srcId="{786AFC6E-38A7-44A5-B230-0ED495765F5B}" destId="{5DA18594-BF7E-4410-B7B1-8FCE918D5D9D}" srcOrd="0" destOrd="0" presId="urn:microsoft.com/office/officeart/2008/layout/VerticalCurvedList"/>
    <dgm:cxn modelId="{10935D73-A0B9-4F3F-9BD8-A1AA531574F0}" srcId="{786AFC6E-38A7-44A5-B230-0ED495765F5B}" destId="{FCAE2E33-F92A-42FB-85D7-F0A58729EC78}" srcOrd="0" destOrd="0" parTransId="{26E98FC9-E1CF-4BB5-92A4-ABBB916970F8}" sibTransId="{055E08F3-D20B-404F-AA44-10E3282C89B1}"/>
    <dgm:cxn modelId="{C73B4B5D-99BA-4E06-B8CE-8D8AA22B7043}" type="presOf" srcId="{EBBBEBCE-61E4-435A-AFAD-56970AC84963}" destId="{9B75B575-F361-4A6C-9EBF-CBD509FB17A8}" srcOrd="0" destOrd="0" presId="urn:microsoft.com/office/officeart/2008/layout/VerticalCurvedList"/>
    <dgm:cxn modelId="{1BF09627-174C-4E37-A063-131D03672F6C}" type="presOf" srcId="{47A4202F-AC70-4462-A13F-6551E317C3B8}" destId="{5DA18594-BF7E-4410-B7B1-8FCE918D5D9D}" srcOrd="0" destOrd="2" presId="urn:microsoft.com/office/officeart/2008/layout/VerticalCurvedList"/>
    <dgm:cxn modelId="{EF17A739-2752-4E9F-A249-DE1DA75D9499}" srcId="{786AFC6E-38A7-44A5-B230-0ED495765F5B}" destId="{3FE78498-10D5-459A-9B7A-196EBA629C51}" srcOrd="2" destOrd="0" parTransId="{5C143795-7774-4F77-AEF5-2133AD74CDD1}" sibTransId="{55FE9F00-D5AF-4226-8AE7-CBC51BB30D94}"/>
    <dgm:cxn modelId="{C83B8A3C-1C81-47F0-BDF5-3E2132B3A4F2}" type="presOf" srcId="{3FE78498-10D5-459A-9B7A-196EBA629C51}" destId="{5DA18594-BF7E-4410-B7B1-8FCE918D5D9D}" srcOrd="0" destOrd="4" presId="urn:microsoft.com/office/officeart/2008/layout/VerticalCurvedList"/>
    <dgm:cxn modelId="{754C47B7-1070-43B3-8B6E-6D79237771A0}" type="presOf" srcId="{1B3A7BDB-9344-44C7-B7A6-9A060B78EF24}" destId="{5DA18594-BF7E-4410-B7B1-8FCE918D5D9D}" srcOrd="0" destOrd="5" presId="urn:microsoft.com/office/officeart/2008/layout/VerticalCurvedList"/>
    <dgm:cxn modelId="{F79400EC-0A54-4E00-A6F9-AB02E2C9DDE2}" srcId="{786AFC6E-38A7-44A5-B230-0ED495765F5B}" destId="{1B3A7BDB-9344-44C7-B7A6-9A060B78EF24}" srcOrd="3" destOrd="0" parTransId="{9A4F6161-FC2E-4699-BE43-2810F378025E}" sibTransId="{4BAFB1C2-04F4-4BC7-8085-81BBCA25E0BE}"/>
    <dgm:cxn modelId="{9D2E0CD1-595C-4B8D-8A27-0D2D324AF101}" type="presOf" srcId="{D52FF16F-5975-4DDB-B4C3-AA584DF0E7E4}" destId="{5DA18594-BF7E-4410-B7B1-8FCE918D5D9D}" srcOrd="0" destOrd="3" presId="urn:microsoft.com/office/officeart/2008/layout/VerticalCurvedList"/>
    <dgm:cxn modelId="{6D4103A1-E5DC-4408-860C-1EBE3209ABAC}" srcId="{FCAE2E33-F92A-42FB-85D7-F0A58729EC78}" destId="{47A4202F-AC70-4462-A13F-6551E317C3B8}" srcOrd="0" destOrd="0" parTransId="{9BE2B03C-3F94-44DA-9429-7CB9C04EED4F}" sibTransId="{4B1209E0-80FA-43E7-9BDC-E2D22393747D}"/>
    <dgm:cxn modelId="{089B4CAD-CFDE-4E0E-AF69-BD9D2F37D9C8}" srcId="{EBBBEBCE-61E4-435A-AFAD-56970AC84963}" destId="{786AFC6E-38A7-44A5-B230-0ED495765F5B}" srcOrd="0" destOrd="0" parTransId="{B42D508F-A518-4AB1-B66C-CB42AED901C6}" sibTransId="{358DB512-0402-4A9B-807F-E1AF30176505}"/>
    <dgm:cxn modelId="{A2890AC0-BB5A-4DBB-98F2-9A85E53E65A0}" srcId="{786AFC6E-38A7-44A5-B230-0ED495765F5B}" destId="{D52FF16F-5975-4DDB-B4C3-AA584DF0E7E4}" srcOrd="1" destOrd="0" parTransId="{05A58641-8D68-41B2-AC4A-5DB85E3D48EB}" sibTransId="{63AA9428-EAE4-4DBC-A351-4E5871F96274}"/>
    <dgm:cxn modelId="{2FF4A921-7A85-4DC9-B67A-07CE3E24A950}" type="presOf" srcId="{FCAE2E33-F92A-42FB-85D7-F0A58729EC78}" destId="{5DA18594-BF7E-4410-B7B1-8FCE918D5D9D}" srcOrd="0" destOrd="1" presId="urn:microsoft.com/office/officeart/2008/layout/VerticalCurvedList"/>
    <dgm:cxn modelId="{C7DFF5C7-E90D-4C7F-A3F6-E06F1C601902}" type="presParOf" srcId="{9B75B575-F361-4A6C-9EBF-CBD509FB17A8}" destId="{302A4533-654E-4351-81C2-707134483052}" srcOrd="0" destOrd="0" presId="urn:microsoft.com/office/officeart/2008/layout/VerticalCurvedList"/>
    <dgm:cxn modelId="{CA1FDC39-11D8-42F8-A905-F4C26C0FEAFE}" type="presParOf" srcId="{302A4533-654E-4351-81C2-707134483052}" destId="{3C3AEBFB-F072-4614-8276-D4767139505A}" srcOrd="0" destOrd="0" presId="urn:microsoft.com/office/officeart/2008/layout/VerticalCurvedList"/>
    <dgm:cxn modelId="{BC0CEEE3-558F-4D26-8439-5CDAE05B9C39}" type="presParOf" srcId="{3C3AEBFB-F072-4614-8276-D4767139505A}" destId="{15D2B9C0-AD6B-4BE2-946D-8AA1A3ECFF77}" srcOrd="0" destOrd="0" presId="urn:microsoft.com/office/officeart/2008/layout/VerticalCurvedList"/>
    <dgm:cxn modelId="{5E921217-B64C-4726-AB29-30DF79EA8C65}" type="presParOf" srcId="{3C3AEBFB-F072-4614-8276-D4767139505A}" destId="{F1ABD180-B901-4075-BEA2-0F498503DC9C}" srcOrd="1" destOrd="0" presId="urn:microsoft.com/office/officeart/2008/layout/VerticalCurvedList"/>
    <dgm:cxn modelId="{C04A8728-8611-45EA-9B02-DFCC68BB074A}" type="presParOf" srcId="{3C3AEBFB-F072-4614-8276-D4767139505A}" destId="{F31EAA9F-EE3D-4A13-8D3D-9EB17DCD4ABF}" srcOrd="2" destOrd="0" presId="urn:microsoft.com/office/officeart/2008/layout/VerticalCurvedList"/>
    <dgm:cxn modelId="{6126088B-D699-4943-9195-7D9B0A0D3556}" type="presParOf" srcId="{3C3AEBFB-F072-4614-8276-D4767139505A}" destId="{A1EEB220-CC8B-4907-AC49-B3BEA5E2DD8B}" srcOrd="3" destOrd="0" presId="urn:microsoft.com/office/officeart/2008/layout/VerticalCurvedList"/>
    <dgm:cxn modelId="{A0146052-8C16-4875-950E-989D1F138A1F}" type="presParOf" srcId="{302A4533-654E-4351-81C2-707134483052}" destId="{5DA18594-BF7E-4410-B7B1-8FCE918D5D9D}" srcOrd="1" destOrd="0" presId="urn:microsoft.com/office/officeart/2008/layout/VerticalCurvedList"/>
    <dgm:cxn modelId="{941BE3D9-CE8F-41A5-A6B4-96808A84BD39}" type="presParOf" srcId="{302A4533-654E-4351-81C2-707134483052}" destId="{F6026DEB-D584-49D5-BFF7-F3F8AC06ECDB}" srcOrd="2" destOrd="0" presId="urn:microsoft.com/office/officeart/2008/layout/VerticalCurvedList"/>
    <dgm:cxn modelId="{EC346485-5875-4BB9-BF70-7E0A47633B11}" type="presParOf" srcId="{F6026DEB-D584-49D5-BFF7-F3F8AC06ECDB}" destId="{A86CD2D0-3968-4E98-A194-C45D577C811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55B32DC8-5368-4399-844E-964B8B2DB7CE}" type="doc">
      <dgm:prSet loTypeId="urn:microsoft.com/office/officeart/2005/8/layout/default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s-ES"/>
        </a:p>
      </dgm:t>
    </dgm:pt>
    <dgm:pt modelId="{2F218BC0-8391-4FD4-B5A0-110BA4F8F801}">
      <dgm:prSet phldrT="[Texto]"/>
      <dgm:spPr/>
      <dgm:t>
        <a:bodyPr/>
        <a:lstStyle/>
        <a:p>
          <a:r>
            <a:rPr lang="es-ES" b="1" u="sng" dirty="0" smtClean="0"/>
            <a:t>Actividades escritas en nuestro proyecto</a:t>
          </a:r>
          <a:r>
            <a:rPr lang="es-ES" dirty="0" smtClean="0"/>
            <a:t>… en las que debemos trabajar</a:t>
          </a:r>
          <a:endParaRPr lang="es-ES" dirty="0"/>
        </a:p>
      </dgm:t>
    </dgm:pt>
    <dgm:pt modelId="{93494233-7EDB-48CB-96B5-2B9DC1E48A4D}" type="parTrans" cxnId="{26299DA0-4984-44C1-8FAE-ECA8A531A8FF}">
      <dgm:prSet/>
      <dgm:spPr/>
      <dgm:t>
        <a:bodyPr/>
        <a:lstStyle/>
        <a:p>
          <a:endParaRPr lang="es-ES"/>
        </a:p>
      </dgm:t>
    </dgm:pt>
    <dgm:pt modelId="{E0BAB198-BF65-4A4E-8268-5C15D1ECF603}" type="sibTrans" cxnId="{26299DA0-4984-44C1-8FAE-ECA8A531A8FF}">
      <dgm:prSet/>
      <dgm:spPr/>
      <dgm:t>
        <a:bodyPr/>
        <a:lstStyle/>
        <a:p>
          <a:endParaRPr lang="es-ES"/>
        </a:p>
      </dgm:t>
    </dgm:pt>
    <dgm:pt modelId="{BD3E415C-9D34-4BDE-A706-B13FFC9D443C}" type="pres">
      <dgm:prSet presAssocID="{55B32DC8-5368-4399-844E-964B8B2DB7CE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8A93F99F-3C3E-401A-9B24-EE6062FD9E5B}" type="pres">
      <dgm:prSet presAssocID="{2F218BC0-8391-4FD4-B5A0-110BA4F8F801}" presName="node" presStyleLbl="node1" presStyleIdx="0" presStyleCnt="1" custScaleY="3680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38003AB5-6AF9-4E32-8B7B-BBDA2E56D2B9}" type="presOf" srcId="{2F218BC0-8391-4FD4-B5A0-110BA4F8F801}" destId="{8A93F99F-3C3E-401A-9B24-EE6062FD9E5B}" srcOrd="0" destOrd="0" presId="urn:microsoft.com/office/officeart/2005/8/layout/default"/>
    <dgm:cxn modelId="{26299DA0-4984-44C1-8FAE-ECA8A531A8FF}" srcId="{55B32DC8-5368-4399-844E-964B8B2DB7CE}" destId="{2F218BC0-8391-4FD4-B5A0-110BA4F8F801}" srcOrd="0" destOrd="0" parTransId="{93494233-7EDB-48CB-96B5-2B9DC1E48A4D}" sibTransId="{E0BAB198-BF65-4A4E-8268-5C15D1ECF603}"/>
    <dgm:cxn modelId="{241E377C-47A5-45E2-8662-08C40AACD897}" type="presOf" srcId="{55B32DC8-5368-4399-844E-964B8B2DB7CE}" destId="{BD3E415C-9D34-4BDE-A706-B13FFC9D443C}" srcOrd="0" destOrd="0" presId="urn:microsoft.com/office/officeart/2005/8/layout/default"/>
    <dgm:cxn modelId="{21401798-12BC-47D8-B218-D5D1C3731702}" type="presParOf" srcId="{BD3E415C-9D34-4BDE-A706-B13FFC9D443C}" destId="{8A93F99F-3C3E-401A-9B24-EE6062FD9E5B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EBBBEBCE-61E4-435A-AFAD-56970AC84963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ES"/>
        </a:p>
      </dgm:t>
    </dgm:pt>
    <dgm:pt modelId="{786AFC6E-38A7-44A5-B230-0ED495765F5B}">
      <dgm:prSet phldrT="[Texto]"/>
      <dgm:spPr/>
      <dgm:t>
        <a:bodyPr/>
        <a:lstStyle/>
        <a:p>
          <a:r>
            <a:rPr lang="es-ES" u="sng" dirty="0" smtClean="0"/>
            <a:t>Blog – podemos hacer una blog en eTwinning</a:t>
          </a:r>
          <a:endParaRPr lang="es-ES" u="sng" dirty="0"/>
        </a:p>
      </dgm:t>
    </dgm:pt>
    <dgm:pt modelId="{B42D508F-A518-4AB1-B66C-CB42AED901C6}" type="parTrans" cxnId="{089B4CAD-CFDE-4E0E-AF69-BD9D2F37D9C8}">
      <dgm:prSet/>
      <dgm:spPr/>
      <dgm:t>
        <a:bodyPr/>
        <a:lstStyle/>
        <a:p>
          <a:endParaRPr lang="es-ES"/>
        </a:p>
      </dgm:t>
    </dgm:pt>
    <dgm:pt modelId="{358DB512-0402-4A9B-807F-E1AF30176505}" type="sibTrans" cxnId="{089B4CAD-CFDE-4E0E-AF69-BD9D2F37D9C8}">
      <dgm:prSet/>
      <dgm:spPr/>
      <dgm:t>
        <a:bodyPr/>
        <a:lstStyle/>
        <a:p>
          <a:endParaRPr lang="es-ES"/>
        </a:p>
      </dgm:t>
    </dgm:pt>
    <dgm:pt modelId="{FCAE2E33-F92A-42FB-85D7-F0A58729EC78}">
      <dgm:prSet phldrT="[Texto]"/>
      <dgm:spPr/>
      <dgm:t>
        <a:bodyPr/>
        <a:lstStyle/>
        <a:p>
          <a:r>
            <a:rPr lang="es-ES" dirty="0" smtClean="0"/>
            <a:t>El alumnado, de forma mensual, publicará una experiencia fruto de su relación con alumnado de los centros de acogida. </a:t>
          </a:r>
          <a:endParaRPr lang="es-ES" dirty="0"/>
        </a:p>
      </dgm:t>
    </dgm:pt>
    <dgm:pt modelId="{26E98FC9-E1CF-4BB5-92A4-ABBB916970F8}" type="parTrans" cxnId="{10935D73-A0B9-4F3F-9BD8-A1AA531574F0}">
      <dgm:prSet/>
      <dgm:spPr/>
      <dgm:t>
        <a:bodyPr/>
        <a:lstStyle/>
        <a:p>
          <a:endParaRPr lang="es-ES"/>
        </a:p>
      </dgm:t>
    </dgm:pt>
    <dgm:pt modelId="{055E08F3-D20B-404F-AA44-10E3282C89B1}" type="sibTrans" cxnId="{10935D73-A0B9-4F3F-9BD8-A1AA531574F0}">
      <dgm:prSet/>
      <dgm:spPr/>
      <dgm:t>
        <a:bodyPr/>
        <a:lstStyle/>
        <a:p>
          <a:endParaRPr lang="es-ES"/>
        </a:p>
      </dgm:t>
    </dgm:pt>
    <dgm:pt modelId="{1B3A7BDB-9344-44C7-B7A6-9A060B78EF24}">
      <dgm:prSet phldrT="[Texto]"/>
      <dgm:spPr/>
      <dgm:t>
        <a:bodyPr/>
        <a:lstStyle/>
        <a:p>
          <a:r>
            <a:rPr lang="es-ES" u="sng" dirty="0" smtClean="0"/>
            <a:t>Videos en YouTube</a:t>
          </a:r>
          <a:endParaRPr lang="es-ES" u="sng" dirty="0"/>
        </a:p>
      </dgm:t>
    </dgm:pt>
    <dgm:pt modelId="{9A4F6161-FC2E-4699-BE43-2810F378025E}" type="parTrans" cxnId="{F79400EC-0A54-4E00-A6F9-AB02E2C9DDE2}">
      <dgm:prSet/>
      <dgm:spPr/>
      <dgm:t>
        <a:bodyPr/>
        <a:lstStyle/>
        <a:p>
          <a:endParaRPr lang="es-ES"/>
        </a:p>
      </dgm:t>
    </dgm:pt>
    <dgm:pt modelId="{4BAFB1C2-04F4-4BC7-8085-81BBCA25E0BE}" type="sibTrans" cxnId="{F79400EC-0A54-4E00-A6F9-AB02E2C9DDE2}">
      <dgm:prSet/>
      <dgm:spPr/>
      <dgm:t>
        <a:bodyPr/>
        <a:lstStyle/>
        <a:p>
          <a:endParaRPr lang="es-ES"/>
        </a:p>
      </dgm:t>
    </dgm:pt>
    <dgm:pt modelId="{88BFE1D8-E6B5-47AB-9287-117B53171FBF}">
      <dgm:prSet phldrT="[Texto]"/>
      <dgm:spPr/>
      <dgm:t>
        <a:bodyPr/>
        <a:lstStyle/>
        <a:p>
          <a:r>
            <a:rPr lang="es-ES" u="sng" dirty="0" smtClean="0"/>
            <a:t>eTwinning y actividades colaborativas</a:t>
          </a:r>
          <a:endParaRPr lang="es-ES" u="sng" dirty="0"/>
        </a:p>
      </dgm:t>
    </dgm:pt>
    <dgm:pt modelId="{F96FAFAD-A6E5-4B11-ABDD-32175F684624}" type="parTrans" cxnId="{875D6AA6-D48E-4BA9-AA93-33A1039E2B64}">
      <dgm:prSet/>
      <dgm:spPr/>
      <dgm:t>
        <a:bodyPr/>
        <a:lstStyle/>
        <a:p>
          <a:endParaRPr lang="es-ES"/>
        </a:p>
      </dgm:t>
    </dgm:pt>
    <dgm:pt modelId="{EBD05D09-DCE4-40ED-9EDD-1A0E7973AB3A}" type="sibTrans" cxnId="{875D6AA6-D48E-4BA9-AA93-33A1039E2B64}">
      <dgm:prSet/>
      <dgm:spPr/>
      <dgm:t>
        <a:bodyPr/>
        <a:lstStyle/>
        <a:p>
          <a:endParaRPr lang="es-ES"/>
        </a:p>
      </dgm:t>
    </dgm:pt>
    <dgm:pt modelId="{03EB352F-3FCA-432B-9BEF-2BD1C8E96638}">
      <dgm:prSet phldrT="[Texto]"/>
      <dgm:spPr/>
      <dgm:t>
        <a:bodyPr/>
        <a:lstStyle/>
        <a:p>
          <a:r>
            <a:rPr lang="es-ES" dirty="0" smtClean="0"/>
            <a:t>Ayuda de los embajadores eTwinning para diseñarlas</a:t>
          </a:r>
        </a:p>
        <a:p>
          <a:endParaRPr lang="es-ES" dirty="0"/>
        </a:p>
      </dgm:t>
    </dgm:pt>
    <dgm:pt modelId="{E7580C2A-925F-4A37-B0A4-69394C39BFBD}" type="parTrans" cxnId="{2CE8ABFB-2FC0-48A3-B220-08695F0563DB}">
      <dgm:prSet/>
      <dgm:spPr/>
      <dgm:t>
        <a:bodyPr/>
        <a:lstStyle/>
        <a:p>
          <a:endParaRPr lang="es-ES"/>
        </a:p>
      </dgm:t>
    </dgm:pt>
    <dgm:pt modelId="{88F787D8-E6A3-450D-8C28-D18A08CA4CE1}" type="sibTrans" cxnId="{2CE8ABFB-2FC0-48A3-B220-08695F0563DB}">
      <dgm:prSet/>
      <dgm:spPr/>
      <dgm:t>
        <a:bodyPr/>
        <a:lstStyle/>
        <a:p>
          <a:endParaRPr lang="es-ES"/>
        </a:p>
      </dgm:t>
    </dgm:pt>
    <dgm:pt modelId="{9B75B575-F361-4A6C-9EBF-CBD509FB17A8}" type="pres">
      <dgm:prSet presAssocID="{EBBBEBCE-61E4-435A-AFAD-56970AC8496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"/>
        </a:p>
      </dgm:t>
    </dgm:pt>
    <dgm:pt modelId="{302A4533-654E-4351-81C2-707134483052}" type="pres">
      <dgm:prSet presAssocID="{EBBBEBCE-61E4-435A-AFAD-56970AC84963}" presName="Name1" presStyleCnt="0"/>
      <dgm:spPr/>
    </dgm:pt>
    <dgm:pt modelId="{3C3AEBFB-F072-4614-8276-D4767139505A}" type="pres">
      <dgm:prSet presAssocID="{EBBBEBCE-61E4-435A-AFAD-56970AC84963}" presName="cycle" presStyleCnt="0"/>
      <dgm:spPr/>
    </dgm:pt>
    <dgm:pt modelId="{15D2B9C0-AD6B-4BE2-946D-8AA1A3ECFF77}" type="pres">
      <dgm:prSet presAssocID="{EBBBEBCE-61E4-435A-AFAD-56970AC84963}" presName="srcNode" presStyleLbl="node1" presStyleIdx="0" presStyleCnt="3"/>
      <dgm:spPr/>
    </dgm:pt>
    <dgm:pt modelId="{F1ABD180-B901-4075-BEA2-0F498503DC9C}" type="pres">
      <dgm:prSet presAssocID="{EBBBEBCE-61E4-435A-AFAD-56970AC84963}" presName="conn" presStyleLbl="parChTrans1D2" presStyleIdx="0" presStyleCnt="1"/>
      <dgm:spPr/>
      <dgm:t>
        <a:bodyPr/>
        <a:lstStyle/>
        <a:p>
          <a:endParaRPr lang="es-ES"/>
        </a:p>
      </dgm:t>
    </dgm:pt>
    <dgm:pt modelId="{F31EAA9F-EE3D-4A13-8D3D-9EB17DCD4ABF}" type="pres">
      <dgm:prSet presAssocID="{EBBBEBCE-61E4-435A-AFAD-56970AC84963}" presName="extraNode" presStyleLbl="node1" presStyleIdx="0" presStyleCnt="3"/>
      <dgm:spPr/>
    </dgm:pt>
    <dgm:pt modelId="{A1EEB220-CC8B-4907-AC49-B3BEA5E2DD8B}" type="pres">
      <dgm:prSet presAssocID="{EBBBEBCE-61E4-435A-AFAD-56970AC84963}" presName="dstNode" presStyleLbl="node1" presStyleIdx="0" presStyleCnt="3"/>
      <dgm:spPr/>
    </dgm:pt>
    <dgm:pt modelId="{73607963-83A8-4F58-9B9D-15AE8CA22653}" type="pres">
      <dgm:prSet presAssocID="{88BFE1D8-E6B5-47AB-9287-117B53171FBF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356EFE1-C1CA-479D-8B44-FB2796519C92}" type="pres">
      <dgm:prSet presAssocID="{88BFE1D8-E6B5-47AB-9287-117B53171FBF}" presName="accent_1" presStyleCnt="0"/>
      <dgm:spPr/>
    </dgm:pt>
    <dgm:pt modelId="{7496A5CA-49C7-4546-A149-58A489B60E29}" type="pres">
      <dgm:prSet presAssocID="{88BFE1D8-E6B5-47AB-9287-117B53171FBF}" presName="accentRepeatNode" presStyleLbl="solidFgAcc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CD5AC312-F049-48A1-96AD-9886FE49209B}" type="pres">
      <dgm:prSet presAssocID="{786AFC6E-38A7-44A5-B230-0ED495765F5B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D5B0E38-1CA8-4E3D-8D40-2E6A26862A51}" type="pres">
      <dgm:prSet presAssocID="{786AFC6E-38A7-44A5-B230-0ED495765F5B}" presName="accent_2" presStyleCnt="0"/>
      <dgm:spPr/>
    </dgm:pt>
    <dgm:pt modelId="{A86CD2D0-3968-4E98-A194-C45D577C8111}" type="pres">
      <dgm:prSet presAssocID="{786AFC6E-38A7-44A5-B230-0ED495765F5B}" presName="accentRepeatNode" presStyleLbl="solidFgAcc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92A5B185-E27A-4AC4-B478-0C25DEDAA3F1}" type="pres">
      <dgm:prSet presAssocID="{1B3A7BDB-9344-44C7-B7A6-9A060B78EF24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E94CF57-C6BA-48C9-95D5-46415AEB12C6}" type="pres">
      <dgm:prSet presAssocID="{1B3A7BDB-9344-44C7-B7A6-9A060B78EF24}" presName="accent_3" presStyleCnt="0"/>
      <dgm:spPr/>
    </dgm:pt>
    <dgm:pt modelId="{71D550AF-3F94-4B5F-8323-D64C9F9A4CBB}" type="pres">
      <dgm:prSet presAssocID="{1B3A7BDB-9344-44C7-B7A6-9A060B78EF24}" presName="accentRepeatNode" presStyleLbl="solidFgAcc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S"/>
        </a:p>
      </dgm:t>
    </dgm:pt>
  </dgm:ptLst>
  <dgm:cxnLst>
    <dgm:cxn modelId="{089B4CAD-CFDE-4E0E-AF69-BD9D2F37D9C8}" srcId="{EBBBEBCE-61E4-435A-AFAD-56970AC84963}" destId="{786AFC6E-38A7-44A5-B230-0ED495765F5B}" srcOrd="1" destOrd="0" parTransId="{B42D508F-A518-4AB1-B66C-CB42AED901C6}" sibTransId="{358DB512-0402-4A9B-807F-E1AF30176505}"/>
    <dgm:cxn modelId="{F79400EC-0A54-4E00-A6F9-AB02E2C9DDE2}" srcId="{EBBBEBCE-61E4-435A-AFAD-56970AC84963}" destId="{1B3A7BDB-9344-44C7-B7A6-9A060B78EF24}" srcOrd="2" destOrd="0" parTransId="{9A4F6161-FC2E-4699-BE43-2810F378025E}" sibTransId="{4BAFB1C2-04F4-4BC7-8085-81BBCA25E0BE}"/>
    <dgm:cxn modelId="{4BCAC4CB-5910-4555-96BB-734FB1944FB8}" type="presOf" srcId="{88BFE1D8-E6B5-47AB-9287-117B53171FBF}" destId="{73607963-83A8-4F58-9B9D-15AE8CA22653}" srcOrd="0" destOrd="0" presId="urn:microsoft.com/office/officeart/2008/layout/VerticalCurvedList"/>
    <dgm:cxn modelId="{7895140A-25C6-4244-9B18-6302173E8011}" type="presOf" srcId="{FCAE2E33-F92A-42FB-85D7-F0A58729EC78}" destId="{CD5AC312-F049-48A1-96AD-9886FE49209B}" srcOrd="0" destOrd="1" presId="urn:microsoft.com/office/officeart/2008/layout/VerticalCurvedList"/>
    <dgm:cxn modelId="{CA084555-DBDC-4E96-826A-85F3BDF28017}" type="presOf" srcId="{EBBBEBCE-61E4-435A-AFAD-56970AC84963}" destId="{9B75B575-F361-4A6C-9EBF-CBD509FB17A8}" srcOrd="0" destOrd="0" presId="urn:microsoft.com/office/officeart/2008/layout/VerticalCurvedList"/>
    <dgm:cxn modelId="{F232F99D-071F-448A-9F74-582ED85BBD3E}" type="presOf" srcId="{88F787D8-E6A3-450D-8C28-D18A08CA4CE1}" destId="{F1ABD180-B901-4075-BEA2-0F498503DC9C}" srcOrd="0" destOrd="0" presId="urn:microsoft.com/office/officeart/2008/layout/VerticalCurvedList"/>
    <dgm:cxn modelId="{12CA8602-FF35-4FAC-9BBC-8954C95A0597}" type="presOf" srcId="{786AFC6E-38A7-44A5-B230-0ED495765F5B}" destId="{CD5AC312-F049-48A1-96AD-9886FE49209B}" srcOrd="0" destOrd="0" presId="urn:microsoft.com/office/officeart/2008/layout/VerticalCurvedList"/>
    <dgm:cxn modelId="{2CE8ABFB-2FC0-48A3-B220-08695F0563DB}" srcId="{88BFE1D8-E6B5-47AB-9287-117B53171FBF}" destId="{03EB352F-3FCA-432B-9BEF-2BD1C8E96638}" srcOrd="0" destOrd="0" parTransId="{E7580C2A-925F-4A37-B0A4-69394C39BFBD}" sibTransId="{88F787D8-E6A3-450D-8C28-D18A08CA4CE1}"/>
    <dgm:cxn modelId="{C311304E-C80B-41ED-80D8-337C33E8C1E5}" type="presOf" srcId="{1B3A7BDB-9344-44C7-B7A6-9A060B78EF24}" destId="{92A5B185-E27A-4AC4-B478-0C25DEDAA3F1}" srcOrd="0" destOrd="0" presId="urn:microsoft.com/office/officeart/2008/layout/VerticalCurvedList"/>
    <dgm:cxn modelId="{75597AD4-8CC8-42F2-B386-6E6F77601BCD}" type="presOf" srcId="{03EB352F-3FCA-432B-9BEF-2BD1C8E96638}" destId="{73607963-83A8-4F58-9B9D-15AE8CA22653}" srcOrd="0" destOrd="1" presId="urn:microsoft.com/office/officeart/2008/layout/VerticalCurvedList"/>
    <dgm:cxn modelId="{10935D73-A0B9-4F3F-9BD8-A1AA531574F0}" srcId="{786AFC6E-38A7-44A5-B230-0ED495765F5B}" destId="{FCAE2E33-F92A-42FB-85D7-F0A58729EC78}" srcOrd="0" destOrd="0" parTransId="{26E98FC9-E1CF-4BB5-92A4-ABBB916970F8}" sibTransId="{055E08F3-D20B-404F-AA44-10E3282C89B1}"/>
    <dgm:cxn modelId="{875D6AA6-D48E-4BA9-AA93-33A1039E2B64}" srcId="{EBBBEBCE-61E4-435A-AFAD-56970AC84963}" destId="{88BFE1D8-E6B5-47AB-9287-117B53171FBF}" srcOrd="0" destOrd="0" parTransId="{F96FAFAD-A6E5-4B11-ABDD-32175F684624}" sibTransId="{EBD05D09-DCE4-40ED-9EDD-1A0E7973AB3A}"/>
    <dgm:cxn modelId="{0DFE5B27-E3B9-4281-B5A7-674F6E2E4CC1}" type="presParOf" srcId="{9B75B575-F361-4A6C-9EBF-CBD509FB17A8}" destId="{302A4533-654E-4351-81C2-707134483052}" srcOrd="0" destOrd="0" presId="urn:microsoft.com/office/officeart/2008/layout/VerticalCurvedList"/>
    <dgm:cxn modelId="{3C3BF572-4ED5-4B29-BADE-728F16C504DB}" type="presParOf" srcId="{302A4533-654E-4351-81C2-707134483052}" destId="{3C3AEBFB-F072-4614-8276-D4767139505A}" srcOrd="0" destOrd="0" presId="urn:microsoft.com/office/officeart/2008/layout/VerticalCurvedList"/>
    <dgm:cxn modelId="{F571C836-C94C-4EA1-93FE-4DEB9137F0CA}" type="presParOf" srcId="{3C3AEBFB-F072-4614-8276-D4767139505A}" destId="{15D2B9C0-AD6B-4BE2-946D-8AA1A3ECFF77}" srcOrd="0" destOrd="0" presId="urn:microsoft.com/office/officeart/2008/layout/VerticalCurvedList"/>
    <dgm:cxn modelId="{C725ED64-935D-4748-AD19-3ADB62494FBA}" type="presParOf" srcId="{3C3AEBFB-F072-4614-8276-D4767139505A}" destId="{F1ABD180-B901-4075-BEA2-0F498503DC9C}" srcOrd="1" destOrd="0" presId="urn:microsoft.com/office/officeart/2008/layout/VerticalCurvedList"/>
    <dgm:cxn modelId="{37486412-E968-47B8-9FE7-80E7C1613266}" type="presParOf" srcId="{3C3AEBFB-F072-4614-8276-D4767139505A}" destId="{F31EAA9F-EE3D-4A13-8D3D-9EB17DCD4ABF}" srcOrd="2" destOrd="0" presId="urn:microsoft.com/office/officeart/2008/layout/VerticalCurvedList"/>
    <dgm:cxn modelId="{4D3A1E99-84B3-4059-B8E7-1C82B7A809C0}" type="presParOf" srcId="{3C3AEBFB-F072-4614-8276-D4767139505A}" destId="{A1EEB220-CC8B-4907-AC49-B3BEA5E2DD8B}" srcOrd="3" destOrd="0" presId="urn:microsoft.com/office/officeart/2008/layout/VerticalCurvedList"/>
    <dgm:cxn modelId="{67B8F541-783D-46DD-B1BB-7BAF6AD0CBD9}" type="presParOf" srcId="{302A4533-654E-4351-81C2-707134483052}" destId="{73607963-83A8-4F58-9B9D-15AE8CA22653}" srcOrd="1" destOrd="0" presId="urn:microsoft.com/office/officeart/2008/layout/VerticalCurvedList"/>
    <dgm:cxn modelId="{498801E9-7C41-41F1-8788-E9C5EC7E8A30}" type="presParOf" srcId="{302A4533-654E-4351-81C2-707134483052}" destId="{9356EFE1-C1CA-479D-8B44-FB2796519C92}" srcOrd="2" destOrd="0" presId="urn:microsoft.com/office/officeart/2008/layout/VerticalCurvedList"/>
    <dgm:cxn modelId="{CA0AF7A3-9868-42C8-9711-D3EDD9C8727B}" type="presParOf" srcId="{9356EFE1-C1CA-479D-8B44-FB2796519C92}" destId="{7496A5CA-49C7-4546-A149-58A489B60E29}" srcOrd="0" destOrd="0" presId="urn:microsoft.com/office/officeart/2008/layout/VerticalCurvedList"/>
    <dgm:cxn modelId="{664C60C3-ECD0-423C-886A-58A547D6EA03}" type="presParOf" srcId="{302A4533-654E-4351-81C2-707134483052}" destId="{CD5AC312-F049-48A1-96AD-9886FE49209B}" srcOrd="3" destOrd="0" presId="urn:microsoft.com/office/officeart/2008/layout/VerticalCurvedList"/>
    <dgm:cxn modelId="{7B2C74D9-5E67-4269-B3CD-5D6A326791FE}" type="presParOf" srcId="{302A4533-654E-4351-81C2-707134483052}" destId="{ED5B0E38-1CA8-4E3D-8D40-2E6A26862A51}" srcOrd="4" destOrd="0" presId="urn:microsoft.com/office/officeart/2008/layout/VerticalCurvedList"/>
    <dgm:cxn modelId="{E9CA00EC-BE3E-49CE-8401-A75C63E7CAFD}" type="presParOf" srcId="{ED5B0E38-1CA8-4E3D-8D40-2E6A26862A51}" destId="{A86CD2D0-3968-4E98-A194-C45D577C8111}" srcOrd="0" destOrd="0" presId="urn:microsoft.com/office/officeart/2008/layout/VerticalCurvedList"/>
    <dgm:cxn modelId="{6A046637-0710-4E0B-A977-73458542582E}" type="presParOf" srcId="{302A4533-654E-4351-81C2-707134483052}" destId="{92A5B185-E27A-4AC4-B478-0C25DEDAA3F1}" srcOrd="5" destOrd="0" presId="urn:microsoft.com/office/officeart/2008/layout/VerticalCurvedList"/>
    <dgm:cxn modelId="{48605A35-D444-477E-88B7-E2720AE7A08E}" type="presParOf" srcId="{302A4533-654E-4351-81C2-707134483052}" destId="{9E94CF57-C6BA-48C9-95D5-46415AEB12C6}" srcOrd="6" destOrd="0" presId="urn:microsoft.com/office/officeart/2008/layout/VerticalCurvedList"/>
    <dgm:cxn modelId="{53B9E32D-5ED0-4A44-A2C9-FD3A83B12EDD}" type="presParOf" srcId="{9E94CF57-C6BA-48C9-95D5-46415AEB12C6}" destId="{71D550AF-3F94-4B5F-8323-D64C9F9A4CB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59A80B1-5978-4C8C-A9A1-80EA8EDDAF9C}" type="doc">
      <dgm:prSet loTypeId="urn:microsoft.com/office/officeart/2005/8/layout/hList7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C63F9FEC-FED8-4F03-8FE4-259F8C947A74}">
      <dgm:prSet phldrT="[Texto]" custT="1"/>
      <dgm:spPr/>
      <dgm:t>
        <a:bodyPr/>
        <a:lstStyle/>
        <a:p>
          <a:r>
            <a:rPr lang="es-ES" sz="2000" b="1" u="sng" dirty="0" err="1" smtClean="0"/>
            <a:t>Númerode</a:t>
          </a:r>
          <a:r>
            <a:rPr lang="es-ES" sz="2000" b="1" u="sng" dirty="0" smtClean="0"/>
            <a:t> proyecto</a:t>
          </a:r>
        </a:p>
        <a:p>
          <a:r>
            <a:rPr lang="es-ES" sz="2000" dirty="0" smtClean="0"/>
            <a:t>2017-1-ES01-KA101-037720</a:t>
          </a:r>
        </a:p>
        <a:p>
          <a:endParaRPr lang="es-ES" sz="2000" b="1" u="sng" dirty="0"/>
        </a:p>
      </dgm:t>
    </dgm:pt>
    <dgm:pt modelId="{91EC71F6-5BC3-43CA-8B1D-263AD9C11F5A}" type="parTrans" cxnId="{DE2AA439-A469-49BF-AA04-FC836FF0C90B}">
      <dgm:prSet/>
      <dgm:spPr/>
      <dgm:t>
        <a:bodyPr/>
        <a:lstStyle/>
        <a:p>
          <a:endParaRPr lang="es-ES"/>
        </a:p>
      </dgm:t>
    </dgm:pt>
    <dgm:pt modelId="{59E9FD89-0CF7-4A69-8EE8-D4ECBC242E68}" type="sibTrans" cxnId="{DE2AA439-A469-49BF-AA04-FC836FF0C90B}">
      <dgm:prSet/>
      <dgm:spPr/>
      <dgm:t>
        <a:bodyPr/>
        <a:lstStyle/>
        <a:p>
          <a:endParaRPr lang="es-ES"/>
        </a:p>
      </dgm:t>
    </dgm:pt>
    <dgm:pt modelId="{972E0655-DF71-4ABA-82EC-6342EFE4C414}">
      <dgm:prSet phldrT="[Texto]" custT="1"/>
      <dgm:spPr/>
      <dgm:t>
        <a:bodyPr/>
        <a:lstStyle/>
        <a:p>
          <a:pPr marL="0" marR="0" lvl="0" indent="0" defTabSz="8890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es-ES" sz="2000" b="1" u="sng" dirty="0" smtClean="0"/>
            <a:t>Duración</a:t>
          </a:r>
        </a:p>
        <a:p>
          <a:pPr lvl="0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dirty="0" smtClean="0"/>
            <a:t>- 1 de julio de 2017</a:t>
          </a: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2000" dirty="0" smtClean="0"/>
            <a:t>- </a:t>
          </a:r>
          <a:r>
            <a:rPr lang="es-ES" sz="2000" dirty="0" smtClean="0"/>
            <a:t>30 </a:t>
          </a:r>
          <a:r>
            <a:rPr lang="es-ES" sz="2000" dirty="0" smtClean="0"/>
            <a:t>de </a:t>
          </a:r>
          <a:r>
            <a:rPr lang="es-ES" sz="2000" dirty="0" smtClean="0"/>
            <a:t>junio </a:t>
          </a:r>
          <a:r>
            <a:rPr lang="es-ES" sz="2000" dirty="0" smtClean="0"/>
            <a:t>de 2019</a:t>
          </a:r>
          <a:endParaRPr lang="es-ES" sz="2000" dirty="0"/>
        </a:p>
      </dgm:t>
    </dgm:pt>
    <dgm:pt modelId="{6996EB4E-A166-4C93-B34A-D3CEEC4AF77E}" type="parTrans" cxnId="{16BC2DDF-F637-4A98-B6FC-FF3CB62AC57A}">
      <dgm:prSet/>
      <dgm:spPr/>
      <dgm:t>
        <a:bodyPr/>
        <a:lstStyle/>
        <a:p>
          <a:endParaRPr lang="es-ES"/>
        </a:p>
      </dgm:t>
    </dgm:pt>
    <dgm:pt modelId="{FBAEFC1D-67B2-4E59-8B96-84E20DCE2A50}" type="sibTrans" cxnId="{16BC2DDF-F637-4A98-B6FC-FF3CB62AC57A}">
      <dgm:prSet/>
      <dgm:spPr/>
      <dgm:t>
        <a:bodyPr/>
        <a:lstStyle/>
        <a:p>
          <a:endParaRPr lang="es-ES"/>
        </a:p>
      </dgm:t>
    </dgm:pt>
    <dgm:pt modelId="{C541DC9E-983E-4EAA-894B-ED37C050754D}">
      <dgm:prSet phldrT="[Texto]" custT="1"/>
      <dgm:spPr/>
      <dgm:t>
        <a:bodyPr/>
        <a:lstStyle/>
        <a:p>
          <a:r>
            <a:rPr lang="es-ES" sz="2000" b="1" u="sng" dirty="0" smtClean="0"/>
            <a:t>Título </a:t>
          </a:r>
        </a:p>
        <a:p>
          <a:r>
            <a:rPr lang="es-ES" sz="2000" dirty="0" err="1" smtClean="0"/>
            <a:t>E+Lazos</a:t>
          </a:r>
          <a:r>
            <a:rPr lang="es-ES" sz="2000" dirty="0" smtClean="0"/>
            <a:t>: Otra mirada hacia la enseñanza bilingüe</a:t>
          </a:r>
          <a:endParaRPr lang="es-ES" sz="2000" dirty="0"/>
        </a:p>
      </dgm:t>
    </dgm:pt>
    <dgm:pt modelId="{87099BD8-99D8-4BE8-BB18-3550FDB70487}" type="parTrans" cxnId="{34D5EF91-49A9-4B8B-ABA8-94F6314A21C0}">
      <dgm:prSet/>
      <dgm:spPr/>
      <dgm:t>
        <a:bodyPr/>
        <a:lstStyle/>
        <a:p>
          <a:endParaRPr lang="es-ES"/>
        </a:p>
      </dgm:t>
    </dgm:pt>
    <dgm:pt modelId="{6BAC8514-633F-467E-83F9-3BB567B09D95}" type="sibTrans" cxnId="{34D5EF91-49A9-4B8B-ABA8-94F6314A21C0}">
      <dgm:prSet/>
      <dgm:spPr/>
      <dgm:t>
        <a:bodyPr/>
        <a:lstStyle/>
        <a:p>
          <a:endParaRPr lang="es-ES"/>
        </a:p>
      </dgm:t>
    </dgm:pt>
    <dgm:pt modelId="{BF8FD124-0EF7-4EFC-83CE-E29940B4D969}">
      <dgm:prSet phldrT="[Texto]" custT="1"/>
      <dgm:spPr/>
      <dgm:t>
        <a:bodyPr/>
        <a:lstStyle/>
        <a:p>
          <a:r>
            <a:rPr lang="es-ES" sz="2000" b="1" u="sng" dirty="0" smtClean="0"/>
            <a:t>Temas</a:t>
          </a:r>
          <a:endParaRPr lang="es-ES" sz="2000" b="1" u="sng" dirty="0"/>
        </a:p>
      </dgm:t>
    </dgm:pt>
    <dgm:pt modelId="{2D3025D7-33DA-4B8C-B9BE-37AA34B9466E}" type="parTrans" cxnId="{DC11A18A-C23F-4127-8B89-5831C2C3BD4D}">
      <dgm:prSet/>
      <dgm:spPr/>
      <dgm:t>
        <a:bodyPr/>
        <a:lstStyle/>
        <a:p>
          <a:endParaRPr lang="es-ES"/>
        </a:p>
      </dgm:t>
    </dgm:pt>
    <dgm:pt modelId="{2EE6F301-A9A3-4CF5-923F-27A9259EBECA}" type="sibTrans" cxnId="{DC11A18A-C23F-4127-8B89-5831C2C3BD4D}">
      <dgm:prSet/>
      <dgm:spPr/>
      <dgm:t>
        <a:bodyPr/>
        <a:lstStyle/>
        <a:p>
          <a:endParaRPr lang="es-ES"/>
        </a:p>
      </dgm:t>
    </dgm:pt>
    <dgm:pt modelId="{6D6D86A6-3949-44F9-BDD3-4317125F931B}">
      <dgm:prSet phldrT="[Texto]" custT="1"/>
      <dgm:spPr/>
      <dgm:t>
        <a:bodyPr/>
        <a:lstStyle/>
        <a:p>
          <a:r>
            <a:rPr lang="es-ES" sz="2000" dirty="0" smtClean="0"/>
            <a:t>Mejora de la calidad y/o metodologías</a:t>
          </a:r>
          <a:endParaRPr lang="es-ES" sz="2000" dirty="0"/>
        </a:p>
      </dgm:t>
    </dgm:pt>
    <dgm:pt modelId="{5B277A4D-28B1-468D-8684-5486FB7A5367}" type="parTrans" cxnId="{C710683D-5BA7-401A-8766-61D643424C22}">
      <dgm:prSet/>
      <dgm:spPr/>
      <dgm:t>
        <a:bodyPr/>
        <a:lstStyle/>
        <a:p>
          <a:endParaRPr lang="es-ES"/>
        </a:p>
      </dgm:t>
    </dgm:pt>
    <dgm:pt modelId="{4E7DF804-5C56-4B40-ADE1-072AACE4A95B}" type="sibTrans" cxnId="{C710683D-5BA7-401A-8766-61D643424C22}">
      <dgm:prSet/>
      <dgm:spPr/>
      <dgm:t>
        <a:bodyPr/>
        <a:lstStyle/>
        <a:p>
          <a:endParaRPr lang="es-ES"/>
        </a:p>
      </dgm:t>
    </dgm:pt>
    <dgm:pt modelId="{8BF00C2C-97AE-4631-986D-F845070E61D0}">
      <dgm:prSet phldrT="[Texto]" custT="1"/>
      <dgm:spPr/>
      <dgm:t>
        <a:bodyPr/>
        <a:lstStyle/>
        <a:p>
          <a:r>
            <a:rPr lang="es-ES" sz="2000" dirty="0" smtClean="0"/>
            <a:t>Enseñanza y aprendizaje de Lenguas extranjeras</a:t>
          </a:r>
          <a:endParaRPr lang="es-ES" sz="2000" dirty="0"/>
        </a:p>
      </dgm:t>
    </dgm:pt>
    <dgm:pt modelId="{4F8B40B7-919D-4ED4-9552-F0F63A665A2E}" type="parTrans" cxnId="{268749AC-CA8B-48C0-B2AB-90A3EFAD35B1}">
      <dgm:prSet/>
      <dgm:spPr/>
      <dgm:t>
        <a:bodyPr/>
        <a:lstStyle/>
        <a:p>
          <a:endParaRPr lang="es-ES"/>
        </a:p>
      </dgm:t>
    </dgm:pt>
    <dgm:pt modelId="{605C37DD-D530-4B54-9EAB-4BFE2F9FA38B}" type="sibTrans" cxnId="{268749AC-CA8B-48C0-B2AB-90A3EFAD35B1}">
      <dgm:prSet/>
      <dgm:spPr/>
      <dgm:t>
        <a:bodyPr/>
        <a:lstStyle/>
        <a:p>
          <a:endParaRPr lang="es-ES"/>
        </a:p>
      </dgm:t>
    </dgm:pt>
    <dgm:pt modelId="{BA1F5EB7-7219-4435-B575-667B1F65E7D8}">
      <dgm:prSet phldrT="[Texto]" custT="1"/>
      <dgm:spPr/>
      <dgm:t>
        <a:bodyPr/>
        <a:lstStyle/>
        <a:p>
          <a:r>
            <a:rPr lang="es-ES" sz="2000" dirty="0" smtClean="0"/>
            <a:t>Cooperación Internacional, relaciones internacionales, cooperación para el desarrollo</a:t>
          </a:r>
          <a:endParaRPr lang="es-ES" sz="2000" dirty="0"/>
        </a:p>
      </dgm:t>
    </dgm:pt>
    <dgm:pt modelId="{B8A2A260-48DD-40F1-B9E0-27E0E9F4F0F5}" type="parTrans" cxnId="{439CEDD5-96C9-4C6C-A368-3D1CE1DFAAEA}">
      <dgm:prSet/>
      <dgm:spPr/>
      <dgm:t>
        <a:bodyPr/>
        <a:lstStyle/>
        <a:p>
          <a:endParaRPr lang="es-ES"/>
        </a:p>
      </dgm:t>
    </dgm:pt>
    <dgm:pt modelId="{1044EB64-59EB-4FAA-ABA6-9E5236C45BBB}" type="sibTrans" cxnId="{439CEDD5-96C9-4C6C-A368-3D1CE1DFAAEA}">
      <dgm:prSet/>
      <dgm:spPr/>
      <dgm:t>
        <a:bodyPr/>
        <a:lstStyle/>
        <a:p>
          <a:endParaRPr lang="es-ES"/>
        </a:p>
      </dgm:t>
    </dgm:pt>
    <dgm:pt modelId="{C86251BF-2340-4681-8FA6-DFAF1E64A74D}" type="pres">
      <dgm:prSet presAssocID="{259A80B1-5978-4C8C-A9A1-80EA8EDDAF9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14801D8E-B2BC-40EA-8609-A196D5318B85}" type="pres">
      <dgm:prSet presAssocID="{259A80B1-5978-4C8C-A9A1-80EA8EDDAF9C}" presName="fgShape" presStyleLbl="fgShp" presStyleIdx="0" presStyleCnt="1" custScaleX="107193" custScaleY="37992" custLinFactY="-256321" custLinFactNeighborX="-751" custLinFactNeighborY="-300000"/>
      <dgm:spPr/>
    </dgm:pt>
    <dgm:pt modelId="{9857F3EE-8384-4E08-AFBB-E2DB82F2AA81}" type="pres">
      <dgm:prSet presAssocID="{259A80B1-5978-4C8C-A9A1-80EA8EDDAF9C}" presName="linComp" presStyleCnt="0"/>
      <dgm:spPr/>
    </dgm:pt>
    <dgm:pt modelId="{F26924C0-187E-4B88-8E63-F99F720FAC6D}" type="pres">
      <dgm:prSet presAssocID="{C63F9FEC-FED8-4F03-8FE4-259F8C947A74}" presName="compNode" presStyleCnt="0"/>
      <dgm:spPr/>
    </dgm:pt>
    <dgm:pt modelId="{4C26A432-187F-4D8C-BB39-5E1DA90575AA}" type="pres">
      <dgm:prSet presAssocID="{C63F9FEC-FED8-4F03-8FE4-259F8C947A74}" presName="bkgdShape" presStyleLbl="node1" presStyleIdx="0" presStyleCnt="4"/>
      <dgm:spPr/>
      <dgm:t>
        <a:bodyPr/>
        <a:lstStyle/>
        <a:p>
          <a:endParaRPr lang="es-ES"/>
        </a:p>
      </dgm:t>
    </dgm:pt>
    <dgm:pt modelId="{82CF1F8C-A97D-4720-9648-2BB8694862B7}" type="pres">
      <dgm:prSet presAssocID="{C63F9FEC-FED8-4F03-8FE4-259F8C947A74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E92F48E-D4AB-42AD-838F-06DF50C6C45A}" type="pres">
      <dgm:prSet presAssocID="{C63F9FEC-FED8-4F03-8FE4-259F8C947A74}" presName="invisiNode" presStyleLbl="node1" presStyleIdx="0" presStyleCnt="4"/>
      <dgm:spPr/>
    </dgm:pt>
    <dgm:pt modelId="{E7C78E2D-F3B7-400A-A6D0-CAE5E9CB0013}" type="pres">
      <dgm:prSet presAssocID="{C63F9FEC-FED8-4F03-8FE4-259F8C947A74}" presName="imagNode" presStyleLbl="fgImgPlac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2E42D012-53F4-4F04-A45B-7E3EEC581BA0}" type="pres">
      <dgm:prSet presAssocID="{59E9FD89-0CF7-4A69-8EE8-D4ECBC242E68}" presName="sibTrans" presStyleLbl="sibTrans2D1" presStyleIdx="0" presStyleCnt="0"/>
      <dgm:spPr/>
      <dgm:t>
        <a:bodyPr/>
        <a:lstStyle/>
        <a:p>
          <a:endParaRPr lang="es-ES"/>
        </a:p>
      </dgm:t>
    </dgm:pt>
    <dgm:pt modelId="{842F842E-303D-4BBB-AE30-6D7B199D522D}" type="pres">
      <dgm:prSet presAssocID="{972E0655-DF71-4ABA-82EC-6342EFE4C414}" presName="compNode" presStyleCnt="0"/>
      <dgm:spPr/>
    </dgm:pt>
    <dgm:pt modelId="{6C06E2F2-286B-478E-87F3-0190F51844E2}" type="pres">
      <dgm:prSet presAssocID="{972E0655-DF71-4ABA-82EC-6342EFE4C414}" presName="bkgdShape" presStyleLbl="node1" presStyleIdx="1" presStyleCnt="4" custLinFactNeighborX="288" custLinFactNeighborY="-152"/>
      <dgm:spPr/>
      <dgm:t>
        <a:bodyPr/>
        <a:lstStyle/>
        <a:p>
          <a:endParaRPr lang="es-ES"/>
        </a:p>
      </dgm:t>
    </dgm:pt>
    <dgm:pt modelId="{65345A63-F3F4-4AC6-8B50-A3EDCE2A412D}" type="pres">
      <dgm:prSet presAssocID="{972E0655-DF71-4ABA-82EC-6342EFE4C414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3BBD913-6E20-4340-80EE-1E50016CDA52}" type="pres">
      <dgm:prSet presAssocID="{972E0655-DF71-4ABA-82EC-6342EFE4C414}" presName="invisiNode" presStyleLbl="node1" presStyleIdx="1" presStyleCnt="4"/>
      <dgm:spPr/>
    </dgm:pt>
    <dgm:pt modelId="{78C502EA-69C1-42A8-9FBB-B2DC250E7FCE}" type="pres">
      <dgm:prSet presAssocID="{972E0655-DF71-4ABA-82EC-6342EFE4C414}" presName="imagNode" presStyleLbl="fg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A8F4B4C1-6F7C-44BD-AC1A-0D2B332C6796}" type="pres">
      <dgm:prSet presAssocID="{FBAEFC1D-67B2-4E59-8B96-84E20DCE2A50}" presName="sibTrans" presStyleLbl="sibTrans2D1" presStyleIdx="0" presStyleCnt="0"/>
      <dgm:spPr/>
      <dgm:t>
        <a:bodyPr/>
        <a:lstStyle/>
        <a:p>
          <a:endParaRPr lang="es-ES"/>
        </a:p>
      </dgm:t>
    </dgm:pt>
    <dgm:pt modelId="{9A349C20-93EE-4E87-B4BF-722F8212AA72}" type="pres">
      <dgm:prSet presAssocID="{C541DC9E-983E-4EAA-894B-ED37C050754D}" presName="compNode" presStyleCnt="0"/>
      <dgm:spPr/>
    </dgm:pt>
    <dgm:pt modelId="{438D535E-5ABE-4A10-B68E-F14FC1DF3755}" type="pres">
      <dgm:prSet presAssocID="{C541DC9E-983E-4EAA-894B-ED37C050754D}" presName="bkgdShape" presStyleLbl="node1" presStyleIdx="2" presStyleCnt="4"/>
      <dgm:spPr/>
      <dgm:t>
        <a:bodyPr/>
        <a:lstStyle/>
        <a:p>
          <a:endParaRPr lang="es-ES"/>
        </a:p>
      </dgm:t>
    </dgm:pt>
    <dgm:pt modelId="{844E2CF8-1671-4F73-A2DC-E16EB8DA328A}" type="pres">
      <dgm:prSet presAssocID="{C541DC9E-983E-4EAA-894B-ED37C050754D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1118118-07F4-4A9B-8AB2-3EA3701BFD71}" type="pres">
      <dgm:prSet presAssocID="{C541DC9E-983E-4EAA-894B-ED37C050754D}" presName="invisiNode" presStyleLbl="node1" presStyleIdx="2" presStyleCnt="4"/>
      <dgm:spPr/>
    </dgm:pt>
    <dgm:pt modelId="{F20DB3D5-A00E-4268-8F69-3A7EC06A2E97}" type="pres">
      <dgm:prSet presAssocID="{C541DC9E-983E-4EAA-894B-ED37C050754D}" presName="imagNode" presStyleLbl="fgImgPlace1" presStyleIdx="2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8000" r="-48000"/>
          </a:stretch>
        </a:blipFill>
      </dgm:spPr>
    </dgm:pt>
    <dgm:pt modelId="{D624135D-5F1F-4E95-A459-44904B3AF7B9}" type="pres">
      <dgm:prSet presAssocID="{6BAC8514-633F-467E-83F9-3BB567B09D95}" presName="sibTrans" presStyleLbl="sibTrans2D1" presStyleIdx="0" presStyleCnt="0"/>
      <dgm:spPr/>
      <dgm:t>
        <a:bodyPr/>
        <a:lstStyle/>
        <a:p>
          <a:endParaRPr lang="es-ES"/>
        </a:p>
      </dgm:t>
    </dgm:pt>
    <dgm:pt modelId="{C3616DAB-6ED3-4E33-AD80-81D272274DAA}" type="pres">
      <dgm:prSet presAssocID="{BF8FD124-0EF7-4EFC-83CE-E29940B4D969}" presName="compNode" presStyleCnt="0"/>
      <dgm:spPr/>
    </dgm:pt>
    <dgm:pt modelId="{77F35E23-E81F-417E-BBD6-1C82BA721C7C}" type="pres">
      <dgm:prSet presAssocID="{BF8FD124-0EF7-4EFC-83CE-E29940B4D969}" presName="bkgdShape" presStyleLbl="node1" presStyleIdx="3" presStyleCnt="4"/>
      <dgm:spPr/>
      <dgm:t>
        <a:bodyPr/>
        <a:lstStyle/>
        <a:p>
          <a:endParaRPr lang="es-ES"/>
        </a:p>
      </dgm:t>
    </dgm:pt>
    <dgm:pt modelId="{C7370F5C-5764-4B67-ACC1-B577291924B1}" type="pres">
      <dgm:prSet presAssocID="{BF8FD124-0EF7-4EFC-83CE-E29940B4D969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1CD8083-D1E3-4CBB-936E-38817D52F517}" type="pres">
      <dgm:prSet presAssocID="{BF8FD124-0EF7-4EFC-83CE-E29940B4D969}" presName="invisiNode" presStyleLbl="node1" presStyleIdx="3" presStyleCnt="4"/>
      <dgm:spPr/>
    </dgm:pt>
    <dgm:pt modelId="{2E45B158-B3F7-4F5F-AD3B-FF4008A1B49F}" type="pres">
      <dgm:prSet presAssocID="{BF8FD124-0EF7-4EFC-83CE-E29940B4D969}" presName="imagNode" presStyleLbl="fgImgPlace1" presStyleIdx="3" presStyleCnt="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3000" r="-103000"/>
          </a:stretch>
        </a:blipFill>
      </dgm:spPr>
    </dgm:pt>
  </dgm:ptLst>
  <dgm:cxnLst>
    <dgm:cxn modelId="{7D139D90-8781-4624-8098-CA3EF7578308}" type="presOf" srcId="{C541DC9E-983E-4EAA-894B-ED37C050754D}" destId="{438D535E-5ABE-4A10-B68E-F14FC1DF3755}" srcOrd="0" destOrd="0" presId="urn:microsoft.com/office/officeart/2005/8/layout/hList7"/>
    <dgm:cxn modelId="{E94F3369-BD77-43E2-A93F-69C2FF48E597}" type="presOf" srcId="{C541DC9E-983E-4EAA-894B-ED37C050754D}" destId="{844E2CF8-1671-4F73-A2DC-E16EB8DA328A}" srcOrd="1" destOrd="0" presId="urn:microsoft.com/office/officeart/2005/8/layout/hList7"/>
    <dgm:cxn modelId="{323E76DE-48D9-4E3C-B2FD-1E4A8C26E076}" type="presOf" srcId="{8BF00C2C-97AE-4631-986D-F845070E61D0}" destId="{C7370F5C-5764-4B67-ACC1-B577291924B1}" srcOrd="1" destOrd="2" presId="urn:microsoft.com/office/officeart/2005/8/layout/hList7"/>
    <dgm:cxn modelId="{C710683D-5BA7-401A-8766-61D643424C22}" srcId="{BF8FD124-0EF7-4EFC-83CE-E29940B4D969}" destId="{6D6D86A6-3949-44F9-BDD3-4317125F931B}" srcOrd="0" destOrd="0" parTransId="{5B277A4D-28B1-468D-8684-5486FB7A5367}" sibTransId="{4E7DF804-5C56-4B40-ADE1-072AACE4A95B}"/>
    <dgm:cxn modelId="{FE922050-D7B1-49C2-B370-AFD2D98D3186}" type="presOf" srcId="{FBAEFC1D-67B2-4E59-8B96-84E20DCE2A50}" destId="{A8F4B4C1-6F7C-44BD-AC1A-0D2B332C6796}" srcOrd="0" destOrd="0" presId="urn:microsoft.com/office/officeart/2005/8/layout/hList7"/>
    <dgm:cxn modelId="{DE2AA439-A469-49BF-AA04-FC836FF0C90B}" srcId="{259A80B1-5978-4C8C-A9A1-80EA8EDDAF9C}" destId="{C63F9FEC-FED8-4F03-8FE4-259F8C947A74}" srcOrd="0" destOrd="0" parTransId="{91EC71F6-5BC3-43CA-8B1D-263AD9C11F5A}" sibTransId="{59E9FD89-0CF7-4A69-8EE8-D4ECBC242E68}"/>
    <dgm:cxn modelId="{34D5EF91-49A9-4B8B-ABA8-94F6314A21C0}" srcId="{259A80B1-5978-4C8C-A9A1-80EA8EDDAF9C}" destId="{C541DC9E-983E-4EAA-894B-ED37C050754D}" srcOrd="2" destOrd="0" parTransId="{87099BD8-99D8-4BE8-BB18-3550FDB70487}" sibTransId="{6BAC8514-633F-467E-83F9-3BB567B09D95}"/>
    <dgm:cxn modelId="{FB6F4BDE-88AD-454A-BE38-4C93A5F4C286}" type="presOf" srcId="{59E9FD89-0CF7-4A69-8EE8-D4ECBC242E68}" destId="{2E42D012-53F4-4F04-A45B-7E3EEC581BA0}" srcOrd="0" destOrd="0" presId="urn:microsoft.com/office/officeart/2005/8/layout/hList7"/>
    <dgm:cxn modelId="{16BC2DDF-F637-4A98-B6FC-FF3CB62AC57A}" srcId="{259A80B1-5978-4C8C-A9A1-80EA8EDDAF9C}" destId="{972E0655-DF71-4ABA-82EC-6342EFE4C414}" srcOrd="1" destOrd="0" parTransId="{6996EB4E-A166-4C93-B34A-D3CEEC4AF77E}" sibTransId="{FBAEFC1D-67B2-4E59-8B96-84E20DCE2A50}"/>
    <dgm:cxn modelId="{268749AC-CA8B-48C0-B2AB-90A3EFAD35B1}" srcId="{BF8FD124-0EF7-4EFC-83CE-E29940B4D969}" destId="{8BF00C2C-97AE-4631-986D-F845070E61D0}" srcOrd="1" destOrd="0" parTransId="{4F8B40B7-919D-4ED4-9552-F0F63A665A2E}" sibTransId="{605C37DD-D530-4B54-9EAB-4BFE2F9FA38B}"/>
    <dgm:cxn modelId="{DBC52347-0DFE-4E90-9082-7AFDBEA2DD13}" type="presOf" srcId="{8BF00C2C-97AE-4631-986D-F845070E61D0}" destId="{77F35E23-E81F-417E-BBD6-1C82BA721C7C}" srcOrd="0" destOrd="2" presId="urn:microsoft.com/office/officeart/2005/8/layout/hList7"/>
    <dgm:cxn modelId="{5E4D5969-0448-45FB-A11F-B30A7DD17373}" type="presOf" srcId="{BF8FD124-0EF7-4EFC-83CE-E29940B4D969}" destId="{77F35E23-E81F-417E-BBD6-1C82BA721C7C}" srcOrd="0" destOrd="0" presId="urn:microsoft.com/office/officeart/2005/8/layout/hList7"/>
    <dgm:cxn modelId="{BA0CD96F-97FE-4866-904D-141AFC0DCB4A}" type="presOf" srcId="{972E0655-DF71-4ABA-82EC-6342EFE4C414}" destId="{6C06E2F2-286B-478E-87F3-0190F51844E2}" srcOrd="0" destOrd="0" presId="urn:microsoft.com/office/officeart/2005/8/layout/hList7"/>
    <dgm:cxn modelId="{D5595C46-655E-42C8-A813-3D4D40C69777}" type="presOf" srcId="{6D6D86A6-3949-44F9-BDD3-4317125F931B}" destId="{77F35E23-E81F-417E-BBD6-1C82BA721C7C}" srcOrd="0" destOrd="1" presId="urn:microsoft.com/office/officeart/2005/8/layout/hList7"/>
    <dgm:cxn modelId="{73DAFCC1-1A3F-45AA-9BC2-6EB1B0604FF1}" type="presOf" srcId="{259A80B1-5978-4C8C-A9A1-80EA8EDDAF9C}" destId="{C86251BF-2340-4681-8FA6-DFAF1E64A74D}" srcOrd="0" destOrd="0" presId="urn:microsoft.com/office/officeart/2005/8/layout/hList7"/>
    <dgm:cxn modelId="{4FCA3FA7-115E-4ADA-A209-1A8ED451B815}" type="presOf" srcId="{972E0655-DF71-4ABA-82EC-6342EFE4C414}" destId="{65345A63-F3F4-4AC6-8B50-A3EDCE2A412D}" srcOrd="1" destOrd="0" presId="urn:microsoft.com/office/officeart/2005/8/layout/hList7"/>
    <dgm:cxn modelId="{309F7F80-05F5-460F-8BCE-CC489CD995D9}" type="presOf" srcId="{BA1F5EB7-7219-4435-B575-667B1F65E7D8}" destId="{C7370F5C-5764-4B67-ACC1-B577291924B1}" srcOrd="1" destOrd="3" presId="urn:microsoft.com/office/officeart/2005/8/layout/hList7"/>
    <dgm:cxn modelId="{A74666FA-B1D3-43CC-9AEE-D7C63A215865}" type="presOf" srcId="{BF8FD124-0EF7-4EFC-83CE-E29940B4D969}" destId="{C7370F5C-5764-4B67-ACC1-B577291924B1}" srcOrd="1" destOrd="0" presId="urn:microsoft.com/office/officeart/2005/8/layout/hList7"/>
    <dgm:cxn modelId="{47450725-81A7-42CA-9821-AE5553EC5EB3}" type="presOf" srcId="{C63F9FEC-FED8-4F03-8FE4-259F8C947A74}" destId="{82CF1F8C-A97D-4720-9648-2BB8694862B7}" srcOrd="1" destOrd="0" presId="urn:microsoft.com/office/officeart/2005/8/layout/hList7"/>
    <dgm:cxn modelId="{3A7A3ADA-AACC-46A5-9EBD-4E235606A881}" type="presOf" srcId="{6D6D86A6-3949-44F9-BDD3-4317125F931B}" destId="{C7370F5C-5764-4B67-ACC1-B577291924B1}" srcOrd="1" destOrd="1" presId="urn:microsoft.com/office/officeart/2005/8/layout/hList7"/>
    <dgm:cxn modelId="{439CEDD5-96C9-4C6C-A368-3D1CE1DFAAEA}" srcId="{BF8FD124-0EF7-4EFC-83CE-E29940B4D969}" destId="{BA1F5EB7-7219-4435-B575-667B1F65E7D8}" srcOrd="2" destOrd="0" parTransId="{B8A2A260-48DD-40F1-B9E0-27E0E9F4F0F5}" sibTransId="{1044EB64-59EB-4FAA-ABA6-9E5236C45BBB}"/>
    <dgm:cxn modelId="{7FCCDFF5-D819-4BDC-823D-5EA1302CB505}" type="presOf" srcId="{C63F9FEC-FED8-4F03-8FE4-259F8C947A74}" destId="{4C26A432-187F-4D8C-BB39-5E1DA90575AA}" srcOrd="0" destOrd="0" presId="urn:microsoft.com/office/officeart/2005/8/layout/hList7"/>
    <dgm:cxn modelId="{DC11A18A-C23F-4127-8B89-5831C2C3BD4D}" srcId="{259A80B1-5978-4C8C-A9A1-80EA8EDDAF9C}" destId="{BF8FD124-0EF7-4EFC-83CE-E29940B4D969}" srcOrd="3" destOrd="0" parTransId="{2D3025D7-33DA-4B8C-B9BE-37AA34B9466E}" sibTransId="{2EE6F301-A9A3-4CF5-923F-27A9259EBECA}"/>
    <dgm:cxn modelId="{19B63033-CF73-44A5-AC80-B554E379D391}" type="presOf" srcId="{6BAC8514-633F-467E-83F9-3BB567B09D95}" destId="{D624135D-5F1F-4E95-A459-44904B3AF7B9}" srcOrd="0" destOrd="0" presId="urn:microsoft.com/office/officeart/2005/8/layout/hList7"/>
    <dgm:cxn modelId="{BE96F6A9-242B-4590-84DB-689E22D6B4FF}" type="presOf" srcId="{BA1F5EB7-7219-4435-B575-667B1F65E7D8}" destId="{77F35E23-E81F-417E-BBD6-1C82BA721C7C}" srcOrd="0" destOrd="3" presId="urn:microsoft.com/office/officeart/2005/8/layout/hList7"/>
    <dgm:cxn modelId="{78CB06EF-6A39-4215-BFF2-E2E9FD0AFE01}" type="presParOf" srcId="{C86251BF-2340-4681-8FA6-DFAF1E64A74D}" destId="{14801D8E-B2BC-40EA-8609-A196D5318B85}" srcOrd="0" destOrd="0" presId="urn:microsoft.com/office/officeart/2005/8/layout/hList7"/>
    <dgm:cxn modelId="{CC1B5A4B-16A8-43FC-9729-1BC5F9987FCD}" type="presParOf" srcId="{C86251BF-2340-4681-8FA6-DFAF1E64A74D}" destId="{9857F3EE-8384-4E08-AFBB-E2DB82F2AA81}" srcOrd="1" destOrd="0" presId="urn:microsoft.com/office/officeart/2005/8/layout/hList7"/>
    <dgm:cxn modelId="{83D625FA-0FE2-4FE1-B230-E6AD67CEF2CF}" type="presParOf" srcId="{9857F3EE-8384-4E08-AFBB-E2DB82F2AA81}" destId="{F26924C0-187E-4B88-8E63-F99F720FAC6D}" srcOrd="0" destOrd="0" presId="urn:microsoft.com/office/officeart/2005/8/layout/hList7"/>
    <dgm:cxn modelId="{B87D99B7-0FAD-425C-92DF-83DD97C46DD2}" type="presParOf" srcId="{F26924C0-187E-4B88-8E63-F99F720FAC6D}" destId="{4C26A432-187F-4D8C-BB39-5E1DA90575AA}" srcOrd="0" destOrd="0" presId="urn:microsoft.com/office/officeart/2005/8/layout/hList7"/>
    <dgm:cxn modelId="{9F1C1BDA-6539-47CA-881C-E04C1C361D28}" type="presParOf" srcId="{F26924C0-187E-4B88-8E63-F99F720FAC6D}" destId="{82CF1F8C-A97D-4720-9648-2BB8694862B7}" srcOrd="1" destOrd="0" presId="urn:microsoft.com/office/officeart/2005/8/layout/hList7"/>
    <dgm:cxn modelId="{CBBDDDB2-7AE7-4DC2-BB3B-0451C15B8911}" type="presParOf" srcId="{F26924C0-187E-4B88-8E63-F99F720FAC6D}" destId="{3E92F48E-D4AB-42AD-838F-06DF50C6C45A}" srcOrd="2" destOrd="0" presId="urn:microsoft.com/office/officeart/2005/8/layout/hList7"/>
    <dgm:cxn modelId="{E71528F1-A456-4B34-B606-2236D07614D8}" type="presParOf" srcId="{F26924C0-187E-4B88-8E63-F99F720FAC6D}" destId="{E7C78E2D-F3B7-400A-A6D0-CAE5E9CB0013}" srcOrd="3" destOrd="0" presId="urn:microsoft.com/office/officeart/2005/8/layout/hList7"/>
    <dgm:cxn modelId="{84B29598-74B3-4D2D-B87C-F2123D8D671A}" type="presParOf" srcId="{9857F3EE-8384-4E08-AFBB-E2DB82F2AA81}" destId="{2E42D012-53F4-4F04-A45B-7E3EEC581BA0}" srcOrd="1" destOrd="0" presId="urn:microsoft.com/office/officeart/2005/8/layout/hList7"/>
    <dgm:cxn modelId="{75C4EF4E-3FBB-45B5-AE19-F9447EB9D4BE}" type="presParOf" srcId="{9857F3EE-8384-4E08-AFBB-E2DB82F2AA81}" destId="{842F842E-303D-4BBB-AE30-6D7B199D522D}" srcOrd="2" destOrd="0" presId="urn:microsoft.com/office/officeart/2005/8/layout/hList7"/>
    <dgm:cxn modelId="{3DED6DFA-A9F8-4317-93A9-315C7AAA78D0}" type="presParOf" srcId="{842F842E-303D-4BBB-AE30-6D7B199D522D}" destId="{6C06E2F2-286B-478E-87F3-0190F51844E2}" srcOrd="0" destOrd="0" presId="urn:microsoft.com/office/officeart/2005/8/layout/hList7"/>
    <dgm:cxn modelId="{1C7EC5D9-E434-4BED-8F50-A6AA57F02063}" type="presParOf" srcId="{842F842E-303D-4BBB-AE30-6D7B199D522D}" destId="{65345A63-F3F4-4AC6-8B50-A3EDCE2A412D}" srcOrd="1" destOrd="0" presId="urn:microsoft.com/office/officeart/2005/8/layout/hList7"/>
    <dgm:cxn modelId="{A3CE851E-879F-4483-B046-F7822401CB4E}" type="presParOf" srcId="{842F842E-303D-4BBB-AE30-6D7B199D522D}" destId="{A3BBD913-6E20-4340-80EE-1E50016CDA52}" srcOrd="2" destOrd="0" presId="urn:microsoft.com/office/officeart/2005/8/layout/hList7"/>
    <dgm:cxn modelId="{BE3D8600-E93A-41D9-8776-0BB8D3423ECE}" type="presParOf" srcId="{842F842E-303D-4BBB-AE30-6D7B199D522D}" destId="{78C502EA-69C1-42A8-9FBB-B2DC250E7FCE}" srcOrd="3" destOrd="0" presId="urn:microsoft.com/office/officeart/2005/8/layout/hList7"/>
    <dgm:cxn modelId="{91A2651A-AF88-4BF9-B5E6-C5A6027B03FD}" type="presParOf" srcId="{9857F3EE-8384-4E08-AFBB-E2DB82F2AA81}" destId="{A8F4B4C1-6F7C-44BD-AC1A-0D2B332C6796}" srcOrd="3" destOrd="0" presId="urn:microsoft.com/office/officeart/2005/8/layout/hList7"/>
    <dgm:cxn modelId="{BC3ED572-4783-4248-8E4F-BBA7D731B816}" type="presParOf" srcId="{9857F3EE-8384-4E08-AFBB-E2DB82F2AA81}" destId="{9A349C20-93EE-4E87-B4BF-722F8212AA72}" srcOrd="4" destOrd="0" presId="urn:microsoft.com/office/officeart/2005/8/layout/hList7"/>
    <dgm:cxn modelId="{1AF3FC44-BC67-4C7F-AA1F-177B0B4158D5}" type="presParOf" srcId="{9A349C20-93EE-4E87-B4BF-722F8212AA72}" destId="{438D535E-5ABE-4A10-B68E-F14FC1DF3755}" srcOrd="0" destOrd="0" presId="urn:microsoft.com/office/officeart/2005/8/layout/hList7"/>
    <dgm:cxn modelId="{1F55AEA9-84A1-46E0-A18F-54AA162A9D93}" type="presParOf" srcId="{9A349C20-93EE-4E87-B4BF-722F8212AA72}" destId="{844E2CF8-1671-4F73-A2DC-E16EB8DA328A}" srcOrd="1" destOrd="0" presId="urn:microsoft.com/office/officeart/2005/8/layout/hList7"/>
    <dgm:cxn modelId="{3FB5CE2D-AA8D-425D-B1C3-0777A8D767D0}" type="presParOf" srcId="{9A349C20-93EE-4E87-B4BF-722F8212AA72}" destId="{11118118-07F4-4A9B-8AB2-3EA3701BFD71}" srcOrd="2" destOrd="0" presId="urn:microsoft.com/office/officeart/2005/8/layout/hList7"/>
    <dgm:cxn modelId="{1E7EABCB-6F25-419A-868A-CBF9029876F3}" type="presParOf" srcId="{9A349C20-93EE-4E87-B4BF-722F8212AA72}" destId="{F20DB3D5-A00E-4268-8F69-3A7EC06A2E97}" srcOrd="3" destOrd="0" presId="urn:microsoft.com/office/officeart/2005/8/layout/hList7"/>
    <dgm:cxn modelId="{569EF4AC-6B8B-408E-B5B6-A88820CF7680}" type="presParOf" srcId="{9857F3EE-8384-4E08-AFBB-E2DB82F2AA81}" destId="{D624135D-5F1F-4E95-A459-44904B3AF7B9}" srcOrd="5" destOrd="0" presId="urn:microsoft.com/office/officeart/2005/8/layout/hList7"/>
    <dgm:cxn modelId="{8C73ACAF-8647-4629-819A-0C4E2ECD659F}" type="presParOf" srcId="{9857F3EE-8384-4E08-AFBB-E2DB82F2AA81}" destId="{C3616DAB-6ED3-4E33-AD80-81D272274DAA}" srcOrd="6" destOrd="0" presId="urn:microsoft.com/office/officeart/2005/8/layout/hList7"/>
    <dgm:cxn modelId="{E51B3588-F764-41FC-91D1-E44418CF82DC}" type="presParOf" srcId="{C3616DAB-6ED3-4E33-AD80-81D272274DAA}" destId="{77F35E23-E81F-417E-BBD6-1C82BA721C7C}" srcOrd="0" destOrd="0" presId="urn:microsoft.com/office/officeart/2005/8/layout/hList7"/>
    <dgm:cxn modelId="{6F3BBB55-F8A2-4D06-8993-3FDB27597316}" type="presParOf" srcId="{C3616DAB-6ED3-4E33-AD80-81D272274DAA}" destId="{C7370F5C-5764-4B67-ACC1-B577291924B1}" srcOrd="1" destOrd="0" presId="urn:microsoft.com/office/officeart/2005/8/layout/hList7"/>
    <dgm:cxn modelId="{CDDF68FE-0675-483E-8210-0BD88E89C9DB}" type="presParOf" srcId="{C3616DAB-6ED3-4E33-AD80-81D272274DAA}" destId="{11CD8083-D1E3-4CBB-936E-38817D52F517}" srcOrd="2" destOrd="0" presId="urn:microsoft.com/office/officeart/2005/8/layout/hList7"/>
    <dgm:cxn modelId="{9082EC38-F918-4A05-ACF6-848BBB349554}" type="presParOf" srcId="{C3616DAB-6ED3-4E33-AD80-81D272274DAA}" destId="{2E45B158-B3F7-4F5F-AD3B-FF4008A1B49F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2EDCF00F-B4A5-4903-A80D-4C04B28CEFFE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C4DFEBF0-7E3C-42E1-9BDA-F26CF9B4E266}">
      <dgm:prSet phldrT="[Texto]" custT="1"/>
      <dgm:spPr/>
      <dgm:t>
        <a:bodyPr/>
        <a:lstStyle/>
        <a:p>
          <a:r>
            <a:rPr lang="es-ES" sz="6000" b="1" dirty="0" smtClean="0"/>
            <a:t>9. Ruegos y preguntas</a:t>
          </a:r>
          <a:endParaRPr lang="es-ES" sz="6000" b="1" dirty="0"/>
        </a:p>
      </dgm:t>
    </dgm:pt>
    <dgm:pt modelId="{9D7326DE-619B-4745-ADF5-93DA5B879476}" type="parTrans" cxnId="{D4EF92CE-B095-414E-B3FF-8414411A88A0}">
      <dgm:prSet/>
      <dgm:spPr/>
      <dgm:t>
        <a:bodyPr/>
        <a:lstStyle/>
        <a:p>
          <a:endParaRPr lang="es-ES"/>
        </a:p>
      </dgm:t>
    </dgm:pt>
    <dgm:pt modelId="{28C8EE60-5F28-455D-83B4-4E455241198C}" type="sibTrans" cxnId="{D4EF92CE-B095-414E-B3FF-8414411A88A0}">
      <dgm:prSet/>
      <dgm:spPr/>
      <dgm:t>
        <a:bodyPr/>
        <a:lstStyle/>
        <a:p>
          <a:endParaRPr lang="es-ES"/>
        </a:p>
      </dgm:t>
    </dgm:pt>
    <dgm:pt modelId="{AB77E519-5B0A-4245-A8DC-7AB9DDD3D8E9}" type="pres">
      <dgm:prSet presAssocID="{2EDCF00F-B4A5-4903-A80D-4C04B28CEFF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51B7E282-AD93-47FA-BB1C-E232FC0D63A3}" type="pres">
      <dgm:prSet presAssocID="{C4DFEBF0-7E3C-42E1-9BDA-F26CF9B4E266}" presName="compNode" presStyleCnt="0"/>
      <dgm:spPr/>
    </dgm:pt>
    <dgm:pt modelId="{FD2D4A61-7CB0-4247-984C-539094DA779E}" type="pres">
      <dgm:prSet presAssocID="{C4DFEBF0-7E3C-42E1-9BDA-F26CF9B4E266}" presName="pictRect" presStyleLbl="node1" presStyleIdx="0" presStyleCnt="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148AEE0F-2655-4252-A53A-C7F3A1EDD35C}" type="pres">
      <dgm:prSet presAssocID="{C4DFEBF0-7E3C-42E1-9BDA-F26CF9B4E266}" presName="textRect" presStyleLbl="revTx" presStyleIdx="0" presStyleCnt="1" custScaleX="15821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61C6F721-3EFC-4C97-90F7-5A8E7E0C1A80}" type="presOf" srcId="{C4DFEBF0-7E3C-42E1-9BDA-F26CF9B4E266}" destId="{148AEE0F-2655-4252-A53A-C7F3A1EDD35C}" srcOrd="0" destOrd="0" presId="urn:microsoft.com/office/officeart/2005/8/layout/pList1"/>
    <dgm:cxn modelId="{D4EF92CE-B095-414E-B3FF-8414411A88A0}" srcId="{2EDCF00F-B4A5-4903-A80D-4C04B28CEFFE}" destId="{C4DFEBF0-7E3C-42E1-9BDA-F26CF9B4E266}" srcOrd="0" destOrd="0" parTransId="{9D7326DE-619B-4745-ADF5-93DA5B879476}" sibTransId="{28C8EE60-5F28-455D-83B4-4E455241198C}"/>
    <dgm:cxn modelId="{74F8FBD8-890C-436D-98A9-B76587E9EE4E}" type="presOf" srcId="{2EDCF00F-B4A5-4903-A80D-4C04B28CEFFE}" destId="{AB77E519-5B0A-4245-A8DC-7AB9DDD3D8E9}" srcOrd="0" destOrd="0" presId="urn:microsoft.com/office/officeart/2005/8/layout/pList1"/>
    <dgm:cxn modelId="{F5FD6264-F92A-4204-A9E5-F5FBB36C7F54}" type="presParOf" srcId="{AB77E519-5B0A-4245-A8DC-7AB9DDD3D8E9}" destId="{51B7E282-AD93-47FA-BB1C-E232FC0D63A3}" srcOrd="0" destOrd="0" presId="urn:microsoft.com/office/officeart/2005/8/layout/pList1"/>
    <dgm:cxn modelId="{4C5F53B3-30A1-4FE8-AE9A-916AFC23FAD0}" type="presParOf" srcId="{51B7E282-AD93-47FA-BB1C-E232FC0D63A3}" destId="{FD2D4A61-7CB0-4247-984C-539094DA779E}" srcOrd="0" destOrd="0" presId="urn:microsoft.com/office/officeart/2005/8/layout/pList1"/>
    <dgm:cxn modelId="{A10707FE-F691-4A9F-B8F5-B57E1982E667}" type="presParOf" srcId="{51B7E282-AD93-47FA-BB1C-E232FC0D63A3}" destId="{148AEE0F-2655-4252-A53A-C7F3A1EDD35C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60F9BF2-B352-42C3-B31F-E0E85A714984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EACCF7AC-F675-42BD-8B33-D8047F3F1F36}">
      <dgm:prSet phldrT="[Texto]" custT="1"/>
      <dgm:spPr/>
      <dgm:t>
        <a:bodyPr/>
        <a:lstStyle/>
        <a:p>
          <a:r>
            <a:rPr lang="es-ES" sz="2000" b="1" dirty="0" smtClean="0"/>
            <a:t>Contenidos</a:t>
          </a:r>
          <a:endParaRPr lang="es-ES" sz="2000" b="1" dirty="0"/>
        </a:p>
      </dgm:t>
    </dgm:pt>
    <dgm:pt modelId="{52768A54-293A-42D5-B8D1-0A6DFA44C456}" type="parTrans" cxnId="{E2E0BF9F-ECFF-4E55-A4A4-D41472E182C3}">
      <dgm:prSet/>
      <dgm:spPr/>
      <dgm:t>
        <a:bodyPr/>
        <a:lstStyle/>
        <a:p>
          <a:endParaRPr lang="es-ES"/>
        </a:p>
      </dgm:t>
    </dgm:pt>
    <dgm:pt modelId="{40BB9776-33FE-4B00-B1E1-C0D31B289683}" type="sibTrans" cxnId="{E2E0BF9F-ECFF-4E55-A4A4-D41472E182C3}">
      <dgm:prSet/>
      <dgm:spPr/>
      <dgm:t>
        <a:bodyPr/>
        <a:lstStyle/>
        <a:p>
          <a:endParaRPr lang="es-ES"/>
        </a:p>
      </dgm:t>
    </dgm:pt>
    <dgm:pt modelId="{61DA456E-C45A-4EC2-96D0-BE164964BCC2}">
      <dgm:prSet phldrT="[Texto]" custT="1"/>
      <dgm:spPr/>
      <dgm:t>
        <a:bodyPr/>
        <a:lstStyle/>
        <a:p>
          <a:r>
            <a:rPr lang="es-ES" sz="2000" b="1" dirty="0" smtClean="0"/>
            <a:t>2. Actividades de Movilidad de cada centro Educativo</a:t>
          </a:r>
        </a:p>
      </dgm:t>
    </dgm:pt>
    <dgm:pt modelId="{4A294141-65C4-445B-84D8-223073ADCE89}" type="parTrans" cxnId="{4B9E0F9C-7238-45E2-940A-077A2F597A1A}">
      <dgm:prSet/>
      <dgm:spPr/>
      <dgm:t>
        <a:bodyPr/>
        <a:lstStyle/>
        <a:p>
          <a:endParaRPr lang="es-ES"/>
        </a:p>
      </dgm:t>
    </dgm:pt>
    <dgm:pt modelId="{249D4A78-3228-41B6-ACFE-252206DD7ADD}" type="sibTrans" cxnId="{4B9E0F9C-7238-45E2-940A-077A2F597A1A}">
      <dgm:prSet/>
      <dgm:spPr/>
      <dgm:t>
        <a:bodyPr/>
        <a:lstStyle/>
        <a:p>
          <a:endParaRPr lang="es-ES"/>
        </a:p>
      </dgm:t>
    </dgm:pt>
    <dgm:pt modelId="{CEF9D6E5-A96C-461B-B185-6DF27D079DD2}">
      <dgm:prSet phldrT="[Texto]" custT="1"/>
      <dgm:spPr/>
      <dgm:t>
        <a:bodyPr/>
        <a:lstStyle/>
        <a:p>
          <a:r>
            <a:rPr lang="es-ES" sz="2000" b="1" dirty="0" smtClean="0"/>
            <a:t>3. Convocatorias</a:t>
          </a:r>
          <a:endParaRPr lang="es-ES" sz="2000" b="1" dirty="0"/>
        </a:p>
      </dgm:t>
    </dgm:pt>
    <dgm:pt modelId="{40333E9F-2A44-4208-B625-C1C48FDB5EE2}" type="parTrans" cxnId="{43A6269A-AE0F-455E-8CCC-FF5F64732D4A}">
      <dgm:prSet/>
      <dgm:spPr/>
      <dgm:t>
        <a:bodyPr/>
        <a:lstStyle/>
        <a:p>
          <a:endParaRPr lang="es-ES"/>
        </a:p>
      </dgm:t>
    </dgm:pt>
    <dgm:pt modelId="{6E278763-E1BA-49EC-B7CD-3FAA6CEEF50C}" type="sibTrans" cxnId="{43A6269A-AE0F-455E-8CCC-FF5F64732D4A}">
      <dgm:prSet/>
      <dgm:spPr/>
      <dgm:t>
        <a:bodyPr/>
        <a:lstStyle/>
        <a:p>
          <a:endParaRPr lang="es-ES"/>
        </a:p>
      </dgm:t>
    </dgm:pt>
    <dgm:pt modelId="{15D0DC0D-66A0-4811-B987-CD3B227193C1}">
      <dgm:prSet phldrT="[Texto]" custT="1"/>
      <dgm:spPr/>
      <dgm:t>
        <a:bodyPr/>
        <a:lstStyle/>
        <a:p>
          <a:r>
            <a:rPr lang="es-ES" sz="2000" b="1" dirty="0" smtClean="0"/>
            <a:t>5. Certificación</a:t>
          </a:r>
          <a:endParaRPr lang="es-ES" sz="1800" dirty="0"/>
        </a:p>
      </dgm:t>
    </dgm:pt>
    <dgm:pt modelId="{7CDFA739-B965-42C5-9D22-FB7BB938EBB6}" type="parTrans" cxnId="{C762160F-27FF-4FA3-97F4-91E8B6E2EDC0}">
      <dgm:prSet/>
      <dgm:spPr/>
      <dgm:t>
        <a:bodyPr/>
        <a:lstStyle/>
        <a:p>
          <a:endParaRPr lang="es-ES"/>
        </a:p>
      </dgm:t>
    </dgm:pt>
    <dgm:pt modelId="{D4260334-904F-496B-A013-63CF8FA28257}" type="sibTrans" cxnId="{C762160F-27FF-4FA3-97F4-91E8B6E2EDC0}">
      <dgm:prSet/>
      <dgm:spPr/>
      <dgm:t>
        <a:bodyPr/>
        <a:lstStyle/>
        <a:p>
          <a:endParaRPr lang="es-ES"/>
        </a:p>
      </dgm:t>
    </dgm:pt>
    <dgm:pt modelId="{CBB52AD2-8804-4A0B-B8EB-612293531CC6}">
      <dgm:prSet phldrT="[Texto]" custT="1"/>
      <dgm:spPr/>
      <dgm:t>
        <a:bodyPr/>
        <a:lstStyle/>
        <a:p>
          <a:r>
            <a:rPr lang="es-ES" sz="2000" b="1" dirty="0" smtClean="0"/>
            <a:t>1. Cronograma</a:t>
          </a:r>
          <a:endParaRPr lang="es-ES" sz="2000" b="1" dirty="0"/>
        </a:p>
      </dgm:t>
    </dgm:pt>
    <dgm:pt modelId="{71F9EDD6-5F6E-4C70-9575-0B1D5CEE0826}" type="parTrans" cxnId="{5159C799-F521-4F49-87F6-A6ACD51A5E66}">
      <dgm:prSet/>
      <dgm:spPr/>
      <dgm:t>
        <a:bodyPr/>
        <a:lstStyle/>
        <a:p>
          <a:endParaRPr lang="es-ES"/>
        </a:p>
      </dgm:t>
    </dgm:pt>
    <dgm:pt modelId="{FB763BB3-A6E4-445F-93C8-914FBEB8321F}" type="sibTrans" cxnId="{5159C799-F521-4F49-87F6-A6ACD51A5E66}">
      <dgm:prSet/>
      <dgm:spPr/>
      <dgm:t>
        <a:bodyPr/>
        <a:lstStyle/>
        <a:p>
          <a:endParaRPr lang="es-ES"/>
        </a:p>
      </dgm:t>
    </dgm:pt>
    <dgm:pt modelId="{79151150-E085-4D03-AC13-6392DA610DD8}">
      <dgm:prSet phldrT="[Texto]" custT="1"/>
      <dgm:spPr/>
      <dgm:t>
        <a:bodyPr/>
        <a:lstStyle/>
        <a:p>
          <a:r>
            <a:rPr lang="es-ES" sz="2000" b="1" dirty="0" smtClean="0"/>
            <a:t>- Plazo de comunicación</a:t>
          </a:r>
          <a:endParaRPr lang="es-ES" sz="2000" b="1" dirty="0"/>
        </a:p>
      </dgm:t>
    </dgm:pt>
    <dgm:pt modelId="{5DBACC43-1F0A-4A86-902E-69453ECF2C08}" type="parTrans" cxnId="{C11E3670-4A5A-47E8-B346-5F3863320FE2}">
      <dgm:prSet/>
      <dgm:spPr/>
      <dgm:t>
        <a:bodyPr/>
        <a:lstStyle/>
        <a:p>
          <a:endParaRPr lang="es-ES"/>
        </a:p>
      </dgm:t>
    </dgm:pt>
    <dgm:pt modelId="{650EF413-E39B-4E92-881D-01EBEC127CB3}" type="sibTrans" cxnId="{C11E3670-4A5A-47E8-B346-5F3863320FE2}">
      <dgm:prSet/>
      <dgm:spPr/>
      <dgm:t>
        <a:bodyPr/>
        <a:lstStyle/>
        <a:p>
          <a:endParaRPr lang="es-ES"/>
        </a:p>
      </dgm:t>
    </dgm:pt>
    <dgm:pt modelId="{46AFE396-AE81-4DD3-9C36-4C4CC741B3BE}">
      <dgm:prSet phldrT="[Texto]" custT="1"/>
      <dgm:spPr/>
      <dgm:t>
        <a:bodyPr/>
        <a:lstStyle/>
        <a:p>
          <a:r>
            <a:rPr lang="es-ES" sz="1600" b="1" dirty="0" smtClean="0"/>
            <a:t>- Documentación selección</a:t>
          </a:r>
          <a:endParaRPr lang="es-ES" sz="1600" b="1" dirty="0"/>
        </a:p>
      </dgm:t>
    </dgm:pt>
    <dgm:pt modelId="{D1EB8D55-0533-4A3A-B60C-4D49E706DF33}" type="parTrans" cxnId="{412D352D-1819-4AED-8521-80DF8D764B62}">
      <dgm:prSet/>
      <dgm:spPr/>
      <dgm:t>
        <a:bodyPr/>
        <a:lstStyle/>
        <a:p>
          <a:endParaRPr lang="es-ES"/>
        </a:p>
      </dgm:t>
    </dgm:pt>
    <dgm:pt modelId="{04D48A5E-4B62-4BE7-B8C1-64798A58131A}" type="sibTrans" cxnId="{412D352D-1819-4AED-8521-80DF8D764B62}">
      <dgm:prSet/>
      <dgm:spPr/>
      <dgm:t>
        <a:bodyPr/>
        <a:lstStyle/>
        <a:p>
          <a:endParaRPr lang="es-ES"/>
        </a:p>
      </dgm:t>
    </dgm:pt>
    <dgm:pt modelId="{74DDB8D4-E801-4661-AE39-D3609D1782BF}">
      <dgm:prSet phldrT="[Texto]" custT="1"/>
      <dgm:spPr/>
      <dgm:t>
        <a:bodyPr/>
        <a:lstStyle/>
        <a:p>
          <a:r>
            <a:rPr lang="es-ES" sz="1600" b="1" dirty="0" smtClean="0"/>
            <a:t>- Documentación antes movilidad</a:t>
          </a:r>
          <a:endParaRPr lang="es-ES" sz="1600" b="1" dirty="0"/>
        </a:p>
      </dgm:t>
    </dgm:pt>
    <dgm:pt modelId="{891AB57D-BA7A-4607-A03F-287181FE8FA0}" type="parTrans" cxnId="{BA24EE1D-68A5-4554-A100-91C661758A8A}">
      <dgm:prSet/>
      <dgm:spPr/>
      <dgm:t>
        <a:bodyPr/>
        <a:lstStyle/>
        <a:p>
          <a:endParaRPr lang="es-ES"/>
        </a:p>
      </dgm:t>
    </dgm:pt>
    <dgm:pt modelId="{4FFBBA98-4F38-41FC-8B62-6121A55979AE}" type="sibTrans" cxnId="{BA24EE1D-68A5-4554-A100-91C661758A8A}">
      <dgm:prSet/>
      <dgm:spPr/>
      <dgm:t>
        <a:bodyPr/>
        <a:lstStyle/>
        <a:p>
          <a:endParaRPr lang="es-ES"/>
        </a:p>
      </dgm:t>
    </dgm:pt>
    <dgm:pt modelId="{04B7DFA7-ED8D-4948-85BE-707B66F11318}">
      <dgm:prSet phldrT="[Texto]" custT="1"/>
      <dgm:spPr/>
      <dgm:t>
        <a:bodyPr/>
        <a:lstStyle/>
        <a:p>
          <a:r>
            <a:rPr lang="es-ES" sz="2000" b="1" dirty="0" smtClean="0"/>
            <a:t>6. Compromisos de los participantes</a:t>
          </a:r>
          <a:endParaRPr lang="es-ES" sz="1800" dirty="0"/>
        </a:p>
      </dgm:t>
    </dgm:pt>
    <dgm:pt modelId="{B506AAE7-6C45-49BF-BD17-DF3A7B680D99}" type="parTrans" cxnId="{7A12C0E6-7C76-497F-85BF-09C64467B6B7}">
      <dgm:prSet/>
      <dgm:spPr/>
      <dgm:t>
        <a:bodyPr/>
        <a:lstStyle/>
        <a:p>
          <a:endParaRPr lang="es-ES"/>
        </a:p>
      </dgm:t>
    </dgm:pt>
    <dgm:pt modelId="{1D665FD3-82B9-466C-BE56-0C20F434589F}" type="sibTrans" cxnId="{7A12C0E6-7C76-497F-85BF-09C64467B6B7}">
      <dgm:prSet/>
      <dgm:spPr/>
      <dgm:t>
        <a:bodyPr/>
        <a:lstStyle/>
        <a:p>
          <a:endParaRPr lang="es-ES"/>
        </a:p>
      </dgm:t>
    </dgm:pt>
    <dgm:pt modelId="{7C63A478-4761-4D96-B06F-C23C344E7891}">
      <dgm:prSet phldrT="[Texto]" custT="1"/>
      <dgm:spPr/>
      <dgm:t>
        <a:bodyPr/>
        <a:lstStyle/>
        <a:p>
          <a:r>
            <a:rPr lang="es-ES" sz="2000" b="1" dirty="0" smtClean="0"/>
            <a:t>7. Integración de los aprendizajes en el centro educativo</a:t>
          </a:r>
          <a:endParaRPr lang="es-ES" sz="1800" dirty="0"/>
        </a:p>
      </dgm:t>
    </dgm:pt>
    <dgm:pt modelId="{E7453D68-1810-4207-B2CE-FA8B936C7B2E}" type="parTrans" cxnId="{C4A2BCCE-3699-441B-9DAA-FBB48E7B98B0}">
      <dgm:prSet/>
      <dgm:spPr/>
      <dgm:t>
        <a:bodyPr/>
        <a:lstStyle/>
        <a:p>
          <a:endParaRPr lang="es-ES"/>
        </a:p>
      </dgm:t>
    </dgm:pt>
    <dgm:pt modelId="{BD46B867-2DBC-4264-8606-C798C07BEA4A}" type="sibTrans" cxnId="{C4A2BCCE-3699-441B-9DAA-FBB48E7B98B0}">
      <dgm:prSet/>
      <dgm:spPr/>
      <dgm:t>
        <a:bodyPr/>
        <a:lstStyle/>
        <a:p>
          <a:endParaRPr lang="es-ES"/>
        </a:p>
      </dgm:t>
    </dgm:pt>
    <dgm:pt modelId="{D0524E67-B84F-4956-B8E5-15D046AACD55}">
      <dgm:prSet phldrT="[Texto]" custT="1"/>
      <dgm:spPr/>
      <dgm:t>
        <a:bodyPr/>
        <a:lstStyle/>
        <a:p>
          <a:r>
            <a:rPr lang="es-ES" sz="2000" b="1" dirty="0" smtClean="0"/>
            <a:t>- Participantes</a:t>
          </a:r>
        </a:p>
      </dgm:t>
    </dgm:pt>
    <dgm:pt modelId="{0E2E7FD6-BB5D-463F-83DB-2414732EA534}" type="parTrans" cxnId="{FB0CEB8E-5F33-43E2-86A1-D259338DBE8B}">
      <dgm:prSet/>
      <dgm:spPr/>
      <dgm:t>
        <a:bodyPr/>
        <a:lstStyle/>
        <a:p>
          <a:endParaRPr lang="es-ES"/>
        </a:p>
      </dgm:t>
    </dgm:pt>
    <dgm:pt modelId="{3BDF4E11-2F9D-4E0E-840A-622C49749DC2}" type="sibTrans" cxnId="{FB0CEB8E-5F33-43E2-86A1-D259338DBE8B}">
      <dgm:prSet/>
      <dgm:spPr/>
      <dgm:t>
        <a:bodyPr/>
        <a:lstStyle/>
        <a:p>
          <a:endParaRPr lang="es-ES"/>
        </a:p>
      </dgm:t>
    </dgm:pt>
    <dgm:pt modelId="{F5898EE3-F3E8-46BC-BF50-651613EC5C33}">
      <dgm:prSet phldrT="[Texto]" custT="1"/>
      <dgm:spPr/>
      <dgm:t>
        <a:bodyPr/>
        <a:lstStyle/>
        <a:p>
          <a:r>
            <a:rPr lang="es-ES" sz="2000" b="1" dirty="0" smtClean="0"/>
            <a:t>- Presupuesto</a:t>
          </a:r>
        </a:p>
      </dgm:t>
    </dgm:pt>
    <dgm:pt modelId="{195E4122-5D1C-4DD6-82E2-067985549160}" type="parTrans" cxnId="{EB3BB74A-5C1B-4634-8533-2FD0BD4F1AF1}">
      <dgm:prSet/>
      <dgm:spPr/>
      <dgm:t>
        <a:bodyPr/>
        <a:lstStyle/>
        <a:p>
          <a:endParaRPr lang="es-ES"/>
        </a:p>
      </dgm:t>
    </dgm:pt>
    <dgm:pt modelId="{D782077B-BC2E-4CCD-8AE0-71A8971E9590}" type="sibTrans" cxnId="{EB3BB74A-5C1B-4634-8533-2FD0BD4F1AF1}">
      <dgm:prSet/>
      <dgm:spPr/>
      <dgm:t>
        <a:bodyPr/>
        <a:lstStyle/>
        <a:p>
          <a:endParaRPr lang="es-ES"/>
        </a:p>
      </dgm:t>
    </dgm:pt>
    <dgm:pt modelId="{88A9B3F8-AEE6-41E4-AE54-E6A9EBC5273B}">
      <dgm:prSet phldrT="[Texto]" custT="1"/>
      <dgm:spPr/>
      <dgm:t>
        <a:bodyPr/>
        <a:lstStyle/>
        <a:p>
          <a:r>
            <a:rPr lang="es-ES" sz="1600" b="1" dirty="0" smtClean="0"/>
            <a:t>- Documentación después movilidad</a:t>
          </a:r>
        </a:p>
      </dgm:t>
    </dgm:pt>
    <dgm:pt modelId="{4EAB0B6F-670B-427D-9D7B-2426330C0598}" type="sibTrans" cxnId="{E9788087-FEBD-4874-9449-AB89A9FFBFBB}">
      <dgm:prSet/>
      <dgm:spPr/>
      <dgm:t>
        <a:bodyPr/>
        <a:lstStyle/>
        <a:p>
          <a:endParaRPr lang="es-ES"/>
        </a:p>
      </dgm:t>
    </dgm:pt>
    <dgm:pt modelId="{E77525F4-315F-4625-8F69-4542720AD241}" type="parTrans" cxnId="{E9788087-FEBD-4874-9449-AB89A9FFBFBB}">
      <dgm:prSet/>
      <dgm:spPr/>
      <dgm:t>
        <a:bodyPr/>
        <a:lstStyle/>
        <a:p>
          <a:endParaRPr lang="es-ES"/>
        </a:p>
      </dgm:t>
    </dgm:pt>
    <dgm:pt modelId="{1D6EBF41-7174-48DB-B3E6-ADC47372CB46}">
      <dgm:prSet phldrT="[Texto]" custT="1"/>
      <dgm:spPr/>
      <dgm:t>
        <a:bodyPr/>
        <a:lstStyle/>
        <a:p>
          <a:r>
            <a:rPr lang="es-ES" sz="2000" b="1" dirty="0" smtClean="0"/>
            <a:t>8. ¿Qué nos queda por hacer?</a:t>
          </a:r>
          <a:endParaRPr lang="es-ES" sz="2000" b="1" dirty="0"/>
        </a:p>
      </dgm:t>
    </dgm:pt>
    <dgm:pt modelId="{2C0270D3-CB5E-4616-8F17-6A0E4BB26277}" type="sibTrans" cxnId="{60CAE38E-F34F-4529-9F54-3CB22757E7B4}">
      <dgm:prSet/>
      <dgm:spPr/>
      <dgm:t>
        <a:bodyPr/>
        <a:lstStyle/>
        <a:p>
          <a:endParaRPr lang="es-ES"/>
        </a:p>
      </dgm:t>
    </dgm:pt>
    <dgm:pt modelId="{BD1025AF-FADB-4A11-8C7A-32A5EF3FCEF6}" type="parTrans" cxnId="{60CAE38E-F34F-4529-9F54-3CB22757E7B4}">
      <dgm:prSet/>
      <dgm:spPr/>
      <dgm:t>
        <a:bodyPr/>
        <a:lstStyle/>
        <a:p>
          <a:endParaRPr lang="es-ES"/>
        </a:p>
      </dgm:t>
    </dgm:pt>
    <dgm:pt modelId="{9EC50750-E109-4A18-9318-9F698BF23C70}">
      <dgm:prSet phldrT="[Texto]" custT="1"/>
      <dgm:spPr/>
      <dgm:t>
        <a:bodyPr/>
        <a:lstStyle/>
        <a:p>
          <a:r>
            <a:rPr lang="es-ES" sz="2000" b="1" dirty="0" smtClean="0"/>
            <a:t>4. Documentación</a:t>
          </a:r>
          <a:endParaRPr lang="es-ES" sz="2000" b="1" dirty="0"/>
        </a:p>
      </dgm:t>
    </dgm:pt>
    <dgm:pt modelId="{CBCD47E2-CB40-4E09-AC42-05C63E97E355}" type="parTrans" cxnId="{965608A3-733B-45BA-8023-E8E3E88D1C23}">
      <dgm:prSet/>
      <dgm:spPr/>
      <dgm:t>
        <a:bodyPr/>
        <a:lstStyle/>
        <a:p>
          <a:endParaRPr lang="es-ES"/>
        </a:p>
      </dgm:t>
    </dgm:pt>
    <dgm:pt modelId="{51D42661-7EB1-4C96-9EFA-594888AE699A}" type="sibTrans" cxnId="{965608A3-733B-45BA-8023-E8E3E88D1C23}">
      <dgm:prSet/>
      <dgm:spPr/>
      <dgm:t>
        <a:bodyPr/>
        <a:lstStyle/>
        <a:p>
          <a:endParaRPr lang="es-ES"/>
        </a:p>
      </dgm:t>
    </dgm:pt>
    <dgm:pt modelId="{D78B11C0-0713-4E7F-90AB-C41E0443A3F0}">
      <dgm:prSet phldrT="[Texto]" custT="1"/>
      <dgm:spPr/>
      <dgm:t>
        <a:bodyPr/>
        <a:lstStyle/>
        <a:p>
          <a:r>
            <a:rPr lang="es-ES" sz="2000" b="1" dirty="0" smtClean="0"/>
            <a:t>9. Ruegos y preguntas</a:t>
          </a:r>
          <a:endParaRPr lang="es-ES" sz="2000" b="1" dirty="0"/>
        </a:p>
      </dgm:t>
    </dgm:pt>
    <dgm:pt modelId="{F41243DB-8EAA-4330-B7E6-144EF81546CA}" type="parTrans" cxnId="{8600E61F-1D51-42F1-B3D1-993380BFBD97}">
      <dgm:prSet/>
      <dgm:spPr/>
      <dgm:t>
        <a:bodyPr/>
        <a:lstStyle/>
        <a:p>
          <a:endParaRPr lang="es-ES"/>
        </a:p>
      </dgm:t>
    </dgm:pt>
    <dgm:pt modelId="{1815CC25-3B54-4E84-8151-4681B34AE60D}" type="sibTrans" cxnId="{8600E61F-1D51-42F1-B3D1-993380BFBD97}">
      <dgm:prSet/>
      <dgm:spPr/>
      <dgm:t>
        <a:bodyPr/>
        <a:lstStyle/>
        <a:p>
          <a:endParaRPr lang="es-ES"/>
        </a:p>
      </dgm:t>
    </dgm:pt>
    <dgm:pt modelId="{BC42255C-F3D9-44B1-A484-F27E42A3CBDE}" type="pres">
      <dgm:prSet presAssocID="{660F9BF2-B352-42C3-B31F-E0E85A714984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66A3C144-5794-41CE-ACF7-B606158DD185}" type="pres">
      <dgm:prSet presAssocID="{EACCF7AC-F675-42BD-8B33-D8047F3F1F36}" presName="thickLine" presStyleLbl="alignNode1" presStyleIdx="0" presStyleCnt="1"/>
      <dgm:spPr/>
    </dgm:pt>
    <dgm:pt modelId="{C4EB1C73-E1CE-4111-B887-65B261B21460}" type="pres">
      <dgm:prSet presAssocID="{EACCF7AC-F675-42BD-8B33-D8047F3F1F36}" presName="horz1" presStyleCnt="0"/>
      <dgm:spPr/>
    </dgm:pt>
    <dgm:pt modelId="{17069266-54A3-49E0-AC03-43C473D481BD}" type="pres">
      <dgm:prSet presAssocID="{EACCF7AC-F675-42BD-8B33-D8047F3F1F36}" presName="tx1" presStyleLbl="revTx" presStyleIdx="0" presStyleCnt="16"/>
      <dgm:spPr/>
      <dgm:t>
        <a:bodyPr/>
        <a:lstStyle/>
        <a:p>
          <a:endParaRPr lang="es-ES"/>
        </a:p>
      </dgm:t>
    </dgm:pt>
    <dgm:pt modelId="{2583441A-CBDC-4901-BE14-CB30902EBD65}" type="pres">
      <dgm:prSet presAssocID="{EACCF7AC-F675-42BD-8B33-D8047F3F1F36}" presName="vert1" presStyleCnt="0"/>
      <dgm:spPr/>
    </dgm:pt>
    <dgm:pt modelId="{094791BA-F59E-4D46-BCFA-D0B7F62E7A7F}" type="pres">
      <dgm:prSet presAssocID="{CBB52AD2-8804-4A0B-B8EB-612293531CC6}" presName="vertSpace2a" presStyleCnt="0"/>
      <dgm:spPr/>
    </dgm:pt>
    <dgm:pt modelId="{031C422F-C63A-40AB-9A07-AB4EC0B9407E}" type="pres">
      <dgm:prSet presAssocID="{CBB52AD2-8804-4A0B-B8EB-612293531CC6}" presName="horz2" presStyleCnt="0"/>
      <dgm:spPr/>
    </dgm:pt>
    <dgm:pt modelId="{E19FA2D7-45A7-4BFB-9046-61F65ABBF8A0}" type="pres">
      <dgm:prSet presAssocID="{CBB52AD2-8804-4A0B-B8EB-612293531CC6}" presName="horzSpace2" presStyleCnt="0"/>
      <dgm:spPr/>
    </dgm:pt>
    <dgm:pt modelId="{1FA69407-EA87-4A54-B735-87A74B444A6F}" type="pres">
      <dgm:prSet presAssocID="{CBB52AD2-8804-4A0B-B8EB-612293531CC6}" presName="tx2" presStyleLbl="revTx" presStyleIdx="1" presStyleCnt="16"/>
      <dgm:spPr/>
      <dgm:t>
        <a:bodyPr/>
        <a:lstStyle/>
        <a:p>
          <a:endParaRPr lang="es-ES"/>
        </a:p>
      </dgm:t>
    </dgm:pt>
    <dgm:pt modelId="{37E20900-AB2E-4ED0-BBEE-846BB822E1C6}" type="pres">
      <dgm:prSet presAssocID="{CBB52AD2-8804-4A0B-B8EB-612293531CC6}" presName="vert2" presStyleCnt="0"/>
      <dgm:spPr/>
    </dgm:pt>
    <dgm:pt modelId="{31B9BDC8-4E4B-41CE-890C-FC317D113E0B}" type="pres">
      <dgm:prSet presAssocID="{CBB52AD2-8804-4A0B-B8EB-612293531CC6}" presName="thinLine2b" presStyleLbl="callout" presStyleIdx="0" presStyleCnt="12"/>
      <dgm:spPr/>
    </dgm:pt>
    <dgm:pt modelId="{FB282EAD-9DEE-463B-A85F-4469C2E12180}" type="pres">
      <dgm:prSet presAssocID="{CBB52AD2-8804-4A0B-B8EB-612293531CC6}" presName="vertSpace2b" presStyleCnt="0"/>
      <dgm:spPr/>
    </dgm:pt>
    <dgm:pt modelId="{0353BEBA-3C14-40AB-AD02-A84D0C4BDD36}" type="pres">
      <dgm:prSet presAssocID="{61DA456E-C45A-4EC2-96D0-BE164964BCC2}" presName="horz2" presStyleCnt="0"/>
      <dgm:spPr/>
    </dgm:pt>
    <dgm:pt modelId="{B5547F18-CAA2-4384-AE48-DEA1D06AA54D}" type="pres">
      <dgm:prSet presAssocID="{61DA456E-C45A-4EC2-96D0-BE164964BCC2}" presName="horzSpace2" presStyleCnt="0"/>
      <dgm:spPr/>
    </dgm:pt>
    <dgm:pt modelId="{5006B0EA-1266-4FDB-9892-FDA6DAF43CBA}" type="pres">
      <dgm:prSet presAssocID="{61DA456E-C45A-4EC2-96D0-BE164964BCC2}" presName="tx2" presStyleLbl="revTx" presStyleIdx="2" presStyleCnt="16"/>
      <dgm:spPr/>
      <dgm:t>
        <a:bodyPr/>
        <a:lstStyle/>
        <a:p>
          <a:endParaRPr lang="es-ES"/>
        </a:p>
      </dgm:t>
    </dgm:pt>
    <dgm:pt modelId="{96AF3EE9-881C-4060-B24A-1D62C9E44959}" type="pres">
      <dgm:prSet presAssocID="{61DA456E-C45A-4EC2-96D0-BE164964BCC2}" presName="vert2" presStyleCnt="0"/>
      <dgm:spPr/>
    </dgm:pt>
    <dgm:pt modelId="{E4F05BBF-70B9-4790-A2FF-A6455FE7E518}" type="pres">
      <dgm:prSet presAssocID="{D0524E67-B84F-4956-B8E5-15D046AACD55}" presName="horz3" presStyleCnt="0"/>
      <dgm:spPr/>
    </dgm:pt>
    <dgm:pt modelId="{F43F0C8A-5CCE-47C1-B49B-9EE6C210AA9B}" type="pres">
      <dgm:prSet presAssocID="{D0524E67-B84F-4956-B8E5-15D046AACD55}" presName="horzSpace3" presStyleCnt="0"/>
      <dgm:spPr/>
    </dgm:pt>
    <dgm:pt modelId="{3C343128-B34E-43A1-ACBF-6A0E4171CACA}" type="pres">
      <dgm:prSet presAssocID="{D0524E67-B84F-4956-B8E5-15D046AACD55}" presName="tx3" presStyleLbl="revTx" presStyleIdx="3" presStyleCnt="16"/>
      <dgm:spPr/>
      <dgm:t>
        <a:bodyPr/>
        <a:lstStyle/>
        <a:p>
          <a:endParaRPr lang="es-ES"/>
        </a:p>
      </dgm:t>
    </dgm:pt>
    <dgm:pt modelId="{9A4310E5-FF48-4968-A71B-BC5A78B35DCF}" type="pres">
      <dgm:prSet presAssocID="{D0524E67-B84F-4956-B8E5-15D046AACD55}" presName="vert3" presStyleCnt="0"/>
      <dgm:spPr/>
    </dgm:pt>
    <dgm:pt modelId="{DC8B8E52-69F3-4EF6-8CF7-E34AE4C491A5}" type="pres">
      <dgm:prSet presAssocID="{3BDF4E11-2F9D-4E0E-840A-622C49749DC2}" presName="thinLine3" presStyleLbl="callout" presStyleIdx="1" presStyleCnt="12"/>
      <dgm:spPr/>
    </dgm:pt>
    <dgm:pt modelId="{D5806D97-315F-4385-9949-BA7C4D9EE74E}" type="pres">
      <dgm:prSet presAssocID="{F5898EE3-F3E8-46BC-BF50-651613EC5C33}" presName="horz3" presStyleCnt="0"/>
      <dgm:spPr/>
    </dgm:pt>
    <dgm:pt modelId="{ACF0FBC6-D81C-4589-973B-2B56F21842A4}" type="pres">
      <dgm:prSet presAssocID="{F5898EE3-F3E8-46BC-BF50-651613EC5C33}" presName="horzSpace3" presStyleCnt="0"/>
      <dgm:spPr/>
    </dgm:pt>
    <dgm:pt modelId="{1A2C6039-ED0F-4D43-BBD5-8009811D90FB}" type="pres">
      <dgm:prSet presAssocID="{F5898EE3-F3E8-46BC-BF50-651613EC5C33}" presName="tx3" presStyleLbl="revTx" presStyleIdx="4" presStyleCnt="16"/>
      <dgm:spPr/>
      <dgm:t>
        <a:bodyPr/>
        <a:lstStyle/>
        <a:p>
          <a:endParaRPr lang="es-ES"/>
        </a:p>
      </dgm:t>
    </dgm:pt>
    <dgm:pt modelId="{D47C7872-AE32-478D-8389-959B28D5C901}" type="pres">
      <dgm:prSet presAssocID="{F5898EE3-F3E8-46BC-BF50-651613EC5C33}" presName="vert3" presStyleCnt="0"/>
      <dgm:spPr/>
    </dgm:pt>
    <dgm:pt modelId="{58BC8877-3384-4CB4-B85D-36C22330141F}" type="pres">
      <dgm:prSet presAssocID="{61DA456E-C45A-4EC2-96D0-BE164964BCC2}" presName="thinLine2b" presStyleLbl="callout" presStyleIdx="2" presStyleCnt="12" custLinFactNeighborX="-102" custLinFactNeighborY="-90545"/>
      <dgm:spPr/>
    </dgm:pt>
    <dgm:pt modelId="{961E2C83-5549-4B78-A5D8-B3ACC37A9E57}" type="pres">
      <dgm:prSet presAssocID="{61DA456E-C45A-4EC2-96D0-BE164964BCC2}" presName="vertSpace2b" presStyleCnt="0"/>
      <dgm:spPr/>
    </dgm:pt>
    <dgm:pt modelId="{0AB4B730-96B8-4CCE-81B0-F8A54C348D11}" type="pres">
      <dgm:prSet presAssocID="{CEF9D6E5-A96C-461B-B185-6DF27D079DD2}" presName="horz2" presStyleCnt="0"/>
      <dgm:spPr/>
    </dgm:pt>
    <dgm:pt modelId="{B355ECB9-2210-4812-89A3-4B2F0ACA0480}" type="pres">
      <dgm:prSet presAssocID="{CEF9D6E5-A96C-461B-B185-6DF27D079DD2}" presName="horzSpace2" presStyleCnt="0"/>
      <dgm:spPr/>
    </dgm:pt>
    <dgm:pt modelId="{6666A712-0BC6-48E1-877F-269BBEAB8650}" type="pres">
      <dgm:prSet presAssocID="{CEF9D6E5-A96C-461B-B185-6DF27D079DD2}" presName="tx2" presStyleLbl="revTx" presStyleIdx="5" presStyleCnt="16"/>
      <dgm:spPr/>
      <dgm:t>
        <a:bodyPr/>
        <a:lstStyle/>
        <a:p>
          <a:endParaRPr lang="es-ES"/>
        </a:p>
      </dgm:t>
    </dgm:pt>
    <dgm:pt modelId="{8500BC13-F4A0-464B-BFFE-0153A57E6370}" type="pres">
      <dgm:prSet presAssocID="{CEF9D6E5-A96C-461B-B185-6DF27D079DD2}" presName="vert2" presStyleCnt="0"/>
      <dgm:spPr/>
    </dgm:pt>
    <dgm:pt modelId="{6AC2E351-A9E1-4776-A14C-08D5A259C721}" type="pres">
      <dgm:prSet presAssocID="{79151150-E085-4D03-AC13-6392DA610DD8}" presName="horz3" presStyleCnt="0"/>
      <dgm:spPr/>
    </dgm:pt>
    <dgm:pt modelId="{1263592A-6962-4FEE-B6C4-CBF00BE55F65}" type="pres">
      <dgm:prSet presAssocID="{79151150-E085-4D03-AC13-6392DA610DD8}" presName="horzSpace3" presStyleCnt="0"/>
      <dgm:spPr/>
    </dgm:pt>
    <dgm:pt modelId="{5ABA28F4-BD33-4699-913A-7CDCBC12FE6E}" type="pres">
      <dgm:prSet presAssocID="{79151150-E085-4D03-AC13-6392DA610DD8}" presName="tx3" presStyleLbl="revTx" presStyleIdx="6" presStyleCnt="16"/>
      <dgm:spPr/>
      <dgm:t>
        <a:bodyPr/>
        <a:lstStyle/>
        <a:p>
          <a:endParaRPr lang="es-ES"/>
        </a:p>
      </dgm:t>
    </dgm:pt>
    <dgm:pt modelId="{A32D0685-7105-4B65-BF5F-1B2B5E0D0FAD}" type="pres">
      <dgm:prSet presAssocID="{79151150-E085-4D03-AC13-6392DA610DD8}" presName="vert3" presStyleCnt="0"/>
      <dgm:spPr/>
    </dgm:pt>
    <dgm:pt modelId="{29ADB444-A4D6-48F4-87DD-B4431F79E458}" type="pres">
      <dgm:prSet presAssocID="{CEF9D6E5-A96C-461B-B185-6DF27D079DD2}" presName="thinLine2b" presStyleLbl="callout" presStyleIdx="3" presStyleCnt="12" custLinFactY="100000" custLinFactNeighborY="179320"/>
      <dgm:spPr/>
    </dgm:pt>
    <dgm:pt modelId="{02A38664-C78C-4128-89FF-FB0A0FBB429A}" type="pres">
      <dgm:prSet presAssocID="{CEF9D6E5-A96C-461B-B185-6DF27D079DD2}" presName="vertSpace2b" presStyleCnt="0"/>
      <dgm:spPr/>
    </dgm:pt>
    <dgm:pt modelId="{6F458ABA-B06B-433C-9062-9CAFD1FCB10B}" type="pres">
      <dgm:prSet presAssocID="{9EC50750-E109-4A18-9318-9F698BF23C70}" presName="horz2" presStyleCnt="0"/>
      <dgm:spPr/>
    </dgm:pt>
    <dgm:pt modelId="{FBFADC8A-E1DF-42A7-9FE8-BE2F6CAE374C}" type="pres">
      <dgm:prSet presAssocID="{9EC50750-E109-4A18-9318-9F698BF23C70}" presName="horzSpace2" presStyleCnt="0"/>
      <dgm:spPr/>
    </dgm:pt>
    <dgm:pt modelId="{34B3A4C3-09D8-4F22-B0DE-BB0A2D3081B8}" type="pres">
      <dgm:prSet presAssocID="{9EC50750-E109-4A18-9318-9F698BF23C70}" presName="tx2" presStyleLbl="revTx" presStyleIdx="7" presStyleCnt="16"/>
      <dgm:spPr/>
      <dgm:t>
        <a:bodyPr/>
        <a:lstStyle/>
        <a:p>
          <a:endParaRPr lang="es-ES"/>
        </a:p>
      </dgm:t>
    </dgm:pt>
    <dgm:pt modelId="{D977A2F4-4229-48DF-8954-D587E0B6F585}" type="pres">
      <dgm:prSet presAssocID="{9EC50750-E109-4A18-9318-9F698BF23C70}" presName="vert2" presStyleCnt="0"/>
      <dgm:spPr/>
    </dgm:pt>
    <dgm:pt modelId="{7A06FD40-081C-4B95-A81F-FB2DB9830A4D}" type="pres">
      <dgm:prSet presAssocID="{46AFE396-AE81-4DD3-9C36-4C4CC741B3BE}" presName="horz3" presStyleCnt="0"/>
      <dgm:spPr/>
    </dgm:pt>
    <dgm:pt modelId="{0A74E80D-8295-4B33-82B5-2C31EC7DFC54}" type="pres">
      <dgm:prSet presAssocID="{46AFE396-AE81-4DD3-9C36-4C4CC741B3BE}" presName="horzSpace3" presStyleCnt="0"/>
      <dgm:spPr/>
    </dgm:pt>
    <dgm:pt modelId="{86324F5B-D18C-4CF6-A083-577594A4589C}" type="pres">
      <dgm:prSet presAssocID="{46AFE396-AE81-4DD3-9C36-4C4CC741B3BE}" presName="tx3" presStyleLbl="revTx" presStyleIdx="8" presStyleCnt="16"/>
      <dgm:spPr/>
      <dgm:t>
        <a:bodyPr/>
        <a:lstStyle/>
        <a:p>
          <a:endParaRPr lang="es-ES"/>
        </a:p>
      </dgm:t>
    </dgm:pt>
    <dgm:pt modelId="{A8BBF624-A862-4372-8BD6-DC60E332E592}" type="pres">
      <dgm:prSet presAssocID="{46AFE396-AE81-4DD3-9C36-4C4CC741B3BE}" presName="vert3" presStyleCnt="0"/>
      <dgm:spPr/>
    </dgm:pt>
    <dgm:pt modelId="{CBDB230C-1236-44AA-BEB2-A78FBC84DAA4}" type="pres">
      <dgm:prSet presAssocID="{04D48A5E-4B62-4BE7-B8C1-64798A58131A}" presName="thinLine3" presStyleLbl="callout" presStyleIdx="4" presStyleCnt="12" custLinFactNeighborX="-1819" custLinFactNeighborY="23660"/>
      <dgm:spPr/>
    </dgm:pt>
    <dgm:pt modelId="{E3B9B399-F546-4047-BC0D-D6B1EE238859}" type="pres">
      <dgm:prSet presAssocID="{74DDB8D4-E801-4661-AE39-D3609D1782BF}" presName="horz3" presStyleCnt="0"/>
      <dgm:spPr/>
    </dgm:pt>
    <dgm:pt modelId="{6E760227-AC80-45D6-8E2E-2BEAAD25AEEE}" type="pres">
      <dgm:prSet presAssocID="{74DDB8D4-E801-4661-AE39-D3609D1782BF}" presName="horzSpace3" presStyleCnt="0"/>
      <dgm:spPr/>
    </dgm:pt>
    <dgm:pt modelId="{63FAB85F-C048-4E8F-BB73-35F45EFCAAB7}" type="pres">
      <dgm:prSet presAssocID="{74DDB8D4-E801-4661-AE39-D3609D1782BF}" presName="tx3" presStyleLbl="revTx" presStyleIdx="9" presStyleCnt="16"/>
      <dgm:spPr/>
      <dgm:t>
        <a:bodyPr/>
        <a:lstStyle/>
        <a:p>
          <a:endParaRPr lang="es-ES"/>
        </a:p>
      </dgm:t>
    </dgm:pt>
    <dgm:pt modelId="{5705D1EA-1DC3-43EF-87D8-113486DDFDEA}" type="pres">
      <dgm:prSet presAssocID="{74DDB8D4-E801-4661-AE39-D3609D1782BF}" presName="vert3" presStyleCnt="0"/>
      <dgm:spPr/>
    </dgm:pt>
    <dgm:pt modelId="{5086BFBC-E395-42D2-B10A-9B386EF778AD}" type="pres">
      <dgm:prSet presAssocID="{4FFBBA98-4F38-41FC-8B62-6121A55979AE}" presName="thinLine3" presStyleLbl="callout" presStyleIdx="5" presStyleCnt="12" custLinFactNeighborX="-1819" custLinFactNeighborY="23231"/>
      <dgm:spPr/>
    </dgm:pt>
    <dgm:pt modelId="{324600FC-8D94-4E52-A37B-525725B889C3}" type="pres">
      <dgm:prSet presAssocID="{88A9B3F8-AEE6-41E4-AE54-E6A9EBC5273B}" presName="horz3" presStyleCnt="0"/>
      <dgm:spPr/>
    </dgm:pt>
    <dgm:pt modelId="{8F675DF9-3E55-4460-9F0E-426427F9AE9A}" type="pres">
      <dgm:prSet presAssocID="{88A9B3F8-AEE6-41E4-AE54-E6A9EBC5273B}" presName="horzSpace3" presStyleCnt="0"/>
      <dgm:spPr/>
    </dgm:pt>
    <dgm:pt modelId="{DAE3B4C7-04F6-4972-98B1-B1514C0E2DD8}" type="pres">
      <dgm:prSet presAssocID="{88A9B3F8-AEE6-41E4-AE54-E6A9EBC5273B}" presName="tx3" presStyleLbl="revTx" presStyleIdx="10" presStyleCnt="16"/>
      <dgm:spPr/>
      <dgm:t>
        <a:bodyPr/>
        <a:lstStyle/>
        <a:p>
          <a:endParaRPr lang="es-ES"/>
        </a:p>
      </dgm:t>
    </dgm:pt>
    <dgm:pt modelId="{117F07FE-64D8-4BEF-A32E-C43A3B9FA061}" type="pres">
      <dgm:prSet presAssocID="{88A9B3F8-AEE6-41E4-AE54-E6A9EBC5273B}" presName="vert3" presStyleCnt="0"/>
      <dgm:spPr/>
    </dgm:pt>
    <dgm:pt modelId="{7674B6AD-F473-49C4-B490-FB50FF1D9FE2}" type="pres">
      <dgm:prSet presAssocID="{9EC50750-E109-4A18-9318-9F698BF23C70}" presName="thinLine2b" presStyleLbl="callout" presStyleIdx="6" presStyleCnt="12" custLinFactY="23397" custLinFactNeighborY="100000"/>
      <dgm:spPr/>
    </dgm:pt>
    <dgm:pt modelId="{A4C97AFA-8EA4-41E3-95ED-9C25A65E4256}" type="pres">
      <dgm:prSet presAssocID="{9EC50750-E109-4A18-9318-9F698BF23C70}" presName="vertSpace2b" presStyleCnt="0"/>
      <dgm:spPr/>
    </dgm:pt>
    <dgm:pt modelId="{23A15735-3BB5-40B7-AFC3-9AEF7456F298}" type="pres">
      <dgm:prSet presAssocID="{15D0DC0D-66A0-4811-B987-CD3B227193C1}" presName="horz2" presStyleCnt="0"/>
      <dgm:spPr/>
    </dgm:pt>
    <dgm:pt modelId="{6FE4C0B3-F016-4DF4-AD55-8741CBB5A9B7}" type="pres">
      <dgm:prSet presAssocID="{15D0DC0D-66A0-4811-B987-CD3B227193C1}" presName="horzSpace2" presStyleCnt="0"/>
      <dgm:spPr/>
    </dgm:pt>
    <dgm:pt modelId="{DAC675D9-7A85-4143-B59D-CD0F32D4ADCA}" type="pres">
      <dgm:prSet presAssocID="{15D0DC0D-66A0-4811-B987-CD3B227193C1}" presName="tx2" presStyleLbl="revTx" presStyleIdx="11" presStyleCnt="16" custScaleX="197944"/>
      <dgm:spPr/>
      <dgm:t>
        <a:bodyPr/>
        <a:lstStyle/>
        <a:p>
          <a:endParaRPr lang="es-ES"/>
        </a:p>
      </dgm:t>
    </dgm:pt>
    <dgm:pt modelId="{D75BF02D-F305-4E8B-AEF1-9B97E5854C27}" type="pres">
      <dgm:prSet presAssocID="{15D0DC0D-66A0-4811-B987-CD3B227193C1}" presName="vert2" presStyleCnt="0"/>
      <dgm:spPr/>
    </dgm:pt>
    <dgm:pt modelId="{87F73994-AC9A-486B-9F6C-F5AEE1B16F0B}" type="pres">
      <dgm:prSet presAssocID="{15D0DC0D-66A0-4811-B987-CD3B227193C1}" presName="thinLine2b" presStyleLbl="callout" presStyleIdx="7" presStyleCnt="12"/>
      <dgm:spPr/>
    </dgm:pt>
    <dgm:pt modelId="{2BF1F68C-67F2-47B6-B10E-68E121E80FEB}" type="pres">
      <dgm:prSet presAssocID="{15D0DC0D-66A0-4811-B987-CD3B227193C1}" presName="vertSpace2b" presStyleCnt="0"/>
      <dgm:spPr/>
    </dgm:pt>
    <dgm:pt modelId="{E08701E9-2BAB-440C-B87C-11431F301E60}" type="pres">
      <dgm:prSet presAssocID="{04B7DFA7-ED8D-4948-85BE-707B66F11318}" presName="horz2" presStyleCnt="0"/>
      <dgm:spPr/>
    </dgm:pt>
    <dgm:pt modelId="{7A99B2FA-6F44-465F-9BB6-802C33842DB3}" type="pres">
      <dgm:prSet presAssocID="{04B7DFA7-ED8D-4948-85BE-707B66F11318}" presName="horzSpace2" presStyleCnt="0"/>
      <dgm:spPr/>
    </dgm:pt>
    <dgm:pt modelId="{36A7A671-7AED-4F61-BFA3-F559CD465AB3}" type="pres">
      <dgm:prSet presAssocID="{04B7DFA7-ED8D-4948-85BE-707B66F11318}" presName="tx2" presStyleLbl="revTx" presStyleIdx="12" presStyleCnt="16"/>
      <dgm:spPr/>
      <dgm:t>
        <a:bodyPr/>
        <a:lstStyle/>
        <a:p>
          <a:endParaRPr lang="es-ES"/>
        </a:p>
      </dgm:t>
    </dgm:pt>
    <dgm:pt modelId="{78DB158C-CAE4-447E-A40C-9827B6AE891D}" type="pres">
      <dgm:prSet presAssocID="{04B7DFA7-ED8D-4948-85BE-707B66F11318}" presName="vert2" presStyleCnt="0"/>
      <dgm:spPr/>
    </dgm:pt>
    <dgm:pt modelId="{EA89C713-C77D-4AC7-A429-B5785C2581D3}" type="pres">
      <dgm:prSet presAssocID="{04B7DFA7-ED8D-4948-85BE-707B66F11318}" presName="thinLine2b" presStyleLbl="callout" presStyleIdx="8" presStyleCnt="12"/>
      <dgm:spPr/>
    </dgm:pt>
    <dgm:pt modelId="{BE08DC02-226E-4C13-BDE3-9043BB828F21}" type="pres">
      <dgm:prSet presAssocID="{04B7DFA7-ED8D-4948-85BE-707B66F11318}" presName="vertSpace2b" presStyleCnt="0"/>
      <dgm:spPr/>
    </dgm:pt>
    <dgm:pt modelId="{7B2E1287-4CDF-4A07-908E-10BDE759D6F1}" type="pres">
      <dgm:prSet presAssocID="{7C63A478-4761-4D96-B06F-C23C344E7891}" presName="horz2" presStyleCnt="0"/>
      <dgm:spPr/>
    </dgm:pt>
    <dgm:pt modelId="{21FDB8AD-589D-4B26-9C70-BF5311D2656D}" type="pres">
      <dgm:prSet presAssocID="{7C63A478-4761-4D96-B06F-C23C344E7891}" presName="horzSpace2" presStyleCnt="0"/>
      <dgm:spPr/>
    </dgm:pt>
    <dgm:pt modelId="{8A1F3D15-4C66-4CE9-B03E-0489DE137B6D}" type="pres">
      <dgm:prSet presAssocID="{7C63A478-4761-4D96-B06F-C23C344E7891}" presName="tx2" presStyleLbl="revTx" presStyleIdx="13" presStyleCnt="16"/>
      <dgm:spPr/>
      <dgm:t>
        <a:bodyPr/>
        <a:lstStyle/>
        <a:p>
          <a:endParaRPr lang="es-ES"/>
        </a:p>
      </dgm:t>
    </dgm:pt>
    <dgm:pt modelId="{DD3213E3-B237-4DD3-A6D6-D0AB636FCF8D}" type="pres">
      <dgm:prSet presAssocID="{7C63A478-4761-4D96-B06F-C23C344E7891}" presName="vert2" presStyleCnt="0"/>
      <dgm:spPr/>
    </dgm:pt>
    <dgm:pt modelId="{2A51F821-16C7-425B-84A5-6A2DF967C75E}" type="pres">
      <dgm:prSet presAssocID="{7C63A478-4761-4D96-B06F-C23C344E7891}" presName="thinLine2b" presStyleLbl="callout" presStyleIdx="9" presStyleCnt="12"/>
      <dgm:spPr/>
    </dgm:pt>
    <dgm:pt modelId="{C8DEE696-47BD-423B-8FF3-56DEE9BD2228}" type="pres">
      <dgm:prSet presAssocID="{7C63A478-4761-4D96-B06F-C23C344E7891}" presName="vertSpace2b" presStyleCnt="0"/>
      <dgm:spPr/>
    </dgm:pt>
    <dgm:pt modelId="{11A4CD28-CE41-4D2D-A1CA-5B704754B935}" type="pres">
      <dgm:prSet presAssocID="{1D6EBF41-7174-48DB-B3E6-ADC47372CB46}" presName="horz2" presStyleCnt="0"/>
      <dgm:spPr/>
    </dgm:pt>
    <dgm:pt modelId="{1CD6DAE0-341A-4CB6-B17E-A8BB2691B962}" type="pres">
      <dgm:prSet presAssocID="{1D6EBF41-7174-48DB-B3E6-ADC47372CB46}" presName="horzSpace2" presStyleCnt="0"/>
      <dgm:spPr/>
    </dgm:pt>
    <dgm:pt modelId="{0EF10CFE-252B-4A93-ACC1-F2B8C1B7141E}" type="pres">
      <dgm:prSet presAssocID="{1D6EBF41-7174-48DB-B3E6-ADC47372CB46}" presName="tx2" presStyleLbl="revTx" presStyleIdx="14" presStyleCnt="16"/>
      <dgm:spPr/>
      <dgm:t>
        <a:bodyPr/>
        <a:lstStyle/>
        <a:p>
          <a:endParaRPr lang="es-ES"/>
        </a:p>
      </dgm:t>
    </dgm:pt>
    <dgm:pt modelId="{2969BAE0-6461-4140-8C04-E283EF50BB5B}" type="pres">
      <dgm:prSet presAssocID="{1D6EBF41-7174-48DB-B3E6-ADC47372CB46}" presName="vert2" presStyleCnt="0"/>
      <dgm:spPr/>
    </dgm:pt>
    <dgm:pt modelId="{C6F0E80C-AA2E-4692-A099-A34369D100D4}" type="pres">
      <dgm:prSet presAssocID="{1D6EBF41-7174-48DB-B3E6-ADC47372CB46}" presName="thinLine2b" presStyleLbl="callout" presStyleIdx="10" presStyleCnt="12"/>
      <dgm:spPr/>
    </dgm:pt>
    <dgm:pt modelId="{8500A57A-1452-42E5-AA9A-9C62F3352747}" type="pres">
      <dgm:prSet presAssocID="{1D6EBF41-7174-48DB-B3E6-ADC47372CB46}" presName="vertSpace2b" presStyleCnt="0"/>
      <dgm:spPr/>
    </dgm:pt>
    <dgm:pt modelId="{C2439ACA-D135-4915-9838-3A058C0E25AA}" type="pres">
      <dgm:prSet presAssocID="{D78B11C0-0713-4E7F-90AB-C41E0443A3F0}" presName="horz2" presStyleCnt="0"/>
      <dgm:spPr/>
    </dgm:pt>
    <dgm:pt modelId="{E014F14A-B64D-40BE-A5EB-2BDB3C141DF1}" type="pres">
      <dgm:prSet presAssocID="{D78B11C0-0713-4E7F-90AB-C41E0443A3F0}" presName="horzSpace2" presStyleCnt="0"/>
      <dgm:spPr/>
    </dgm:pt>
    <dgm:pt modelId="{01479570-5650-4F17-AE69-460994E8A0DC}" type="pres">
      <dgm:prSet presAssocID="{D78B11C0-0713-4E7F-90AB-C41E0443A3F0}" presName="tx2" presStyleLbl="revTx" presStyleIdx="15" presStyleCnt="16"/>
      <dgm:spPr/>
      <dgm:t>
        <a:bodyPr/>
        <a:lstStyle/>
        <a:p>
          <a:endParaRPr lang="es-ES"/>
        </a:p>
      </dgm:t>
    </dgm:pt>
    <dgm:pt modelId="{0E33D88D-0FF5-48AF-A154-FBA7523A1966}" type="pres">
      <dgm:prSet presAssocID="{D78B11C0-0713-4E7F-90AB-C41E0443A3F0}" presName="vert2" presStyleCnt="0"/>
      <dgm:spPr/>
    </dgm:pt>
    <dgm:pt modelId="{62386514-533C-4909-BE95-E7A23EA207F8}" type="pres">
      <dgm:prSet presAssocID="{D78B11C0-0713-4E7F-90AB-C41E0443A3F0}" presName="thinLine2b" presStyleLbl="callout" presStyleIdx="11" presStyleCnt="12"/>
      <dgm:spPr/>
    </dgm:pt>
    <dgm:pt modelId="{491E23CE-02BC-4E2D-A077-F6696E509CEB}" type="pres">
      <dgm:prSet presAssocID="{D78B11C0-0713-4E7F-90AB-C41E0443A3F0}" presName="vertSpace2b" presStyleCnt="0"/>
      <dgm:spPr/>
    </dgm:pt>
  </dgm:ptLst>
  <dgm:cxnLst>
    <dgm:cxn modelId="{C11E3670-4A5A-47E8-B346-5F3863320FE2}" srcId="{CEF9D6E5-A96C-461B-B185-6DF27D079DD2}" destId="{79151150-E085-4D03-AC13-6392DA610DD8}" srcOrd="0" destOrd="0" parTransId="{5DBACC43-1F0A-4A86-902E-69453ECF2C08}" sibTransId="{650EF413-E39B-4E92-881D-01EBEC127CB3}"/>
    <dgm:cxn modelId="{DD0BCAAD-514A-4825-A055-6ED517446FDA}" type="presOf" srcId="{74DDB8D4-E801-4661-AE39-D3609D1782BF}" destId="{63FAB85F-C048-4E8F-BB73-35F45EFCAAB7}" srcOrd="0" destOrd="0" presId="urn:microsoft.com/office/officeart/2008/layout/LinedList"/>
    <dgm:cxn modelId="{E2E0BF9F-ECFF-4E55-A4A4-D41472E182C3}" srcId="{660F9BF2-B352-42C3-B31F-E0E85A714984}" destId="{EACCF7AC-F675-42BD-8B33-D8047F3F1F36}" srcOrd="0" destOrd="0" parTransId="{52768A54-293A-42D5-B8D1-0A6DFA44C456}" sibTransId="{40BB9776-33FE-4B00-B1E1-C0D31B289683}"/>
    <dgm:cxn modelId="{412D352D-1819-4AED-8521-80DF8D764B62}" srcId="{9EC50750-E109-4A18-9318-9F698BF23C70}" destId="{46AFE396-AE81-4DD3-9C36-4C4CC741B3BE}" srcOrd="0" destOrd="0" parTransId="{D1EB8D55-0533-4A3A-B60C-4D49E706DF33}" sibTransId="{04D48A5E-4B62-4BE7-B8C1-64798A58131A}"/>
    <dgm:cxn modelId="{115438DD-1C25-4CF2-A9B7-5B4387D2A5CB}" type="presOf" srcId="{EACCF7AC-F675-42BD-8B33-D8047F3F1F36}" destId="{17069266-54A3-49E0-AC03-43C473D481BD}" srcOrd="0" destOrd="0" presId="urn:microsoft.com/office/officeart/2008/layout/LinedList"/>
    <dgm:cxn modelId="{5159C799-F521-4F49-87F6-A6ACD51A5E66}" srcId="{EACCF7AC-F675-42BD-8B33-D8047F3F1F36}" destId="{CBB52AD2-8804-4A0B-B8EB-612293531CC6}" srcOrd="0" destOrd="0" parTransId="{71F9EDD6-5F6E-4C70-9575-0B1D5CEE0826}" sibTransId="{FB763BB3-A6E4-445F-93C8-914FBEB8321F}"/>
    <dgm:cxn modelId="{7D156B6D-2847-4AA4-8AEF-DE95F7C7974F}" type="presOf" srcId="{04B7DFA7-ED8D-4948-85BE-707B66F11318}" destId="{36A7A671-7AED-4F61-BFA3-F559CD465AB3}" srcOrd="0" destOrd="0" presId="urn:microsoft.com/office/officeart/2008/layout/LinedList"/>
    <dgm:cxn modelId="{2A88207E-8A7B-4CC1-B79B-30581787E0C9}" type="presOf" srcId="{88A9B3F8-AEE6-41E4-AE54-E6A9EBC5273B}" destId="{DAE3B4C7-04F6-4972-98B1-B1514C0E2DD8}" srcOrd="0" destOrd="0" presId="urn:microsoft.com/office/officeart/2008/layout/LinedList"/>
    <dgm:cxn modelId="{F043018E-F532-455A-800D-871A0D55BFBF}" type="presOf" srcId="{1D6EBF41-7174-48DB-B3E6-ADC47372CB46}" destId="{0EF10CFE-252B-4A93-ACC1-F2B8C1B7141E}" srcOrd="0" destOrd="0" presId="urn:microsoft.com/office/officeart/2008/layout/LinedList"/>
    <dgm:cxn modelId="{5940DB3C-E9BF-4BC7-953F-D597878B3C0E}" type="presOf" srcId="{F5898EE3-F3E8-46BC-BF50-651613EC5C33}" destId="{1A2C6039-ED0F-4D43-BBD5-8009811D90FB}" srcOrd="0" destOrd="0" presId="urn:microsoft.com/office/officeart/2008/layout/LinedList"/>
    <dgm:cxn modelId="{16530A64-E75C-473D-9FBB-9B49EB92AE91}" type="presOf" srcId="{660F9BF2-B352-42C3-B31F-E0E85A714984}" destId="{BC42255C-F3D9-44B1-A484-F27E42A3CBDE}" srcOrd="0" destOrd="0" presId="urn:microsoft.com/office/officeart/2008/layout/LinedList"/>
    <dgm:cxn modelId="{EB3BB74A-5C1B-4634-8533-2FD0BD4F1AF1}" srcId="{61DA456E-C45A-4EC2-96D0-BE164964BCC2}" destId="{F5898EE3-F3E8-46BC-BF50-651613EC5C33}" srcOrd="1" destOrd="0" parTransId="{195E4122-5D1C-4DD6-82E2-067985549160}" sibTransId="{D782077B-BC2E-4CCD-8AE0-71A8971E9590}"/>
    <dgm:cxn modelId="{632D6AD1-5106-4046-9AFD-68E9D65DDD8E}" type="presOf" srcId="{46AFE396-AE81-4DD3-9C36-4C4CC741B3BE}" destId="{86324F5B-D18C-4CF6-A083-577594A4589C}" srcOrd="0" destOrd="0" presId="urn:microsoft.com/office/officeart/2008/layout/LinedList"/>
    <dgm:cxn modelId="{C7F1A7C5-44BD-41E6-9B9E-F8E3DD2C60BB}" type="presOf" srcId="{79151150-E085-4D03-AC13-6392DA610DD8}" destId="{5ABA28F4-BD33-4699-913A-7CDCBC12FE6E}" srcOrd="0" destOrd="0" presId="urn:microsoft.com/office/officeart/2008/layout/LinedList"/>
    <dgm:cxn modelId="{EC96E753-4FAC-4E5B-889C-246138C0B8F0}" type="presOf" srcId="{CEF9D6E5-A96C-461B-B185-6DF27D079DD2}" destId="{6666A712-0BC6-48E1-877F-269BBEAB8650}" srcOrd="0" destOrd="0" presId="urn:microsoft.com/office/officeart/2008/layout/LinedList"/>
    <dgm:cxn modelId="{965608A3-733B-45BA-8023-E8E3E88D1C23}" srcId="{EACCF7AC-F675-42BD-8B33-D8047F3F1F36}" destId="{9EC50750-E109-4A18-9318-9F698BF23C70}" srcOrd="3" destOrd="0" parTransId="{CBCD47E2-CB40-4E09-AC42-05C63E97E355}" sibTransId="{51D42661-7EB1-4C96-9EFA-594888AE699A}"/>
    <dgm:cxn modelId="{8FEAC253-DD7D-462B-A2E3-A0C52B93F5C6}" type="presOf" srcId="{7C63A478-4761-4D96-B06F-C23C344E7891}" destId="{8A1F3D15-4C66-4CE9-B03E-0489DE137B6D}" srcOrd="0" destOrd="0" presId="urn:microsoft.com/office/officeart/2008/layout/LinedList"/>
    <dgm:cxn modelId="{C762160F-27FF-4FA3-97F4-91E8B6E2EDC0}" srcId="{EACCF7AC-F675-42BD-8B33-D8047F3F1F36}" destId="{15D0DC0D-66A0-4811-B987-CD3B227193C1}" srcOrd="4" destOrd="0" parTransId="{7CDFA739-B965-42C5-9D22-FB7BB938EBB6}" sibTransId="{D4260334-904F-496B-A013-63CF8FA28257}"/>
    <dgm:cxn modelId="{8600E61F-1D51-42F1-B3D1-993380BFBD97}" srcId="{EACCF7AC-F675-42BD-8B33-D8047F3F1F36}" destId="{D78B11C0-0713-4E7F-90AB-C41E0443A3F0}" srcOrd="8" destOrd="0" parTransId="{F41243DB-8EAA-4330-B7E6-144EF81546CA}" sibTransId="{1815CC25-3B54-4E84-8151-4681B34AE60D}"/>
    <dgm:cxn modelId="{E9788087-FEBD-4874-9449-AB89A9FFBFBB}" srcId="{9EC50750-E109-4A18-9318-9F698BF23C70}" destId="{88A9B3F8-AEE6-41E4-AE54-E6A9EBC5273B}" srcOrd="2" destOrd="0" parTransId="{E77525F4-315F-4625-8F69-4542720AD241}" sibTransId="{4EAB0B6F-670B-427D-9D7B-2426330C0598}"/>
    <dgm:cxn modelId="{FB0CEB8E-5F33-43E2-86A1-D259338DBE8B}" srcId="{61DA456E-C45A-4EC2-96D0-BE164964BCC2}" destId="{D0524E67-B84F-4956-B8E5-15D046AACD55}" srcOrd="0" destOrd="0" parTransId="{0E2E7FD6-BB5D-463F-83DB-2414732EA534}" sibTransId="{3BDF4E11-2F9D-4E0E-840A-622C49749DC2}"/>
    <dgm:cxn modelId="{18D756F7-303D-4B2E-A9A9-042158A2C47E}" type="presOf" srcId="{D78B11C0-0713-4E7F-90AB-C41E0443A3F0}" destId="{01479570-5650-4F17-AE69-460994E8A0DC}" srcOrd="0" destOrd="0" presId="urn:microsoft.com/office/officeart/2008/layout/LinedList"/>
    <dgm:cxn modelId="{3CDE551E-9704-4B42-87F9-06914553AAC6}" type="presOf" srcId="{D0524E67-B84F-4956-B8E5-15D046AACD55}" destId="{3C343128-B34E-43A1-ACBF-6A0E4171CACA}" srcOrd="0" destOrd="0" presId="urn:microsoft.com/office/officeart/2008/layout/LinedList"/>
    <dgm:cxn modelId="{43B8306F-5D28-4460-9E72-880346C3CD01}" type="presOf" srcId="{61DA456E-C45A-4EC2-96D0-BE164964BCC2}" destId="{5006B0EA-1266-4FDB-9892-FDA6DAF43CBA}" srcOrd="0" destOrd="0" presId="urn:microsoft.com/office/officeart/2008/layout/LinedList"/>
    <dgm:cxn modelId="{C940861D-F1DE-4C1D-B41B-08415CE00B1F}" type="presOf" srcId="{15D0DC0D-66A0-4811-B987-CD3B227193C1}" destId="{DAC675D9-7A85-4143-B59D-CD0F32D4ADCA}" srcOrd="0" destOrd="0" presId="urn:microsoft.com/office/officeart/2008/layout/LinedList"/>
    <dgm:cxn modelId="{785C9B8B-C851-41DC-97D1-8FEAD1D4745B}" type="presOf" srcId="{CBB52AD2-8804-4A0B-B8EB-612293531CC6}" destId="{1FA69407-EA87-4A54-B735-87A74B444A6F}" srcOrd="0" destOrd="0" presId="urn:microsoft.com/office/officeart/2008/layout/LinedList"/>
    <dgm:cxn modelId="{C4A2BCCE-3699-441B-9DAA-FBB48E7B98B0}" srcId="{EACCF7AC-F675-42BD-8B33-D8047F3F1F36}" destId="{7C63A478-4761-4D96-B06F-C23C344E7891}" srcOrd="6" destOrd="0" parTransId="{E7453D68-1810-4207-B2CE-FA8B936C7B2E}" sibTransId="{BD46B867-2DBC-4264-8606-C798C07BEA4A}"/>
    <dgm:cxn modelId="{43A6269A-AE0F-455E-8CCC-FF5F64732D4A}" srcId="{EACCF7AC-F675-42BD-8B33-D8047F3F1F36}" destId="{CEF9D6E5-A96C-461B-B185-6DF27D079DD2}" srcOrd="2" destOrd="0" parTransId="{40333E9F-2A44-4208-B625-C1C48FDB5EE2}" sibTransId="{6E278763-E1BA-49EC-B7CD-3FAA6CEEF50C}"/>
    <dgm:cxn modelId="{BA24EE1D-68A5-4554-A100-91C661758A8A}" srcId="{9EC50750-E109-4A18-9318-9F698BF23C70}" destId="{74DDB8D4-E801-4661-AE39-D3609D1782BF}" srcOrd="1" destOrd="0" parTransId="{891AB57D-BA7A-4607-A03F-287181FE8FA0}" sibTransId="{4FFBBA98-4F38-41FC-8B62-6121A55979AE}"/>
    <dgm:cxn modelId="{4B9E0F9C-7238-45E2-940A-077A2F597A1A}" srcId="{EACCF7AC-F675-42BD-8B33-D8047F3F1F36}" destId="{61DA456E-C45A-4EC2-96D0-BE164964BCC2}" srcOrd="1" destOrd="0" parTransId="{4A294141-65C4-445B-84D8-223073ADCE89}" sibTransId="{249D4A78-3228-41B6-ACFE-252206DD7ADD}"/>
    <dgm:cxn modelId="{7A12C0E6-7C76-497F-85BF-09C64467B6B7}" srcId="{EACCF7AC-F675-42BD-8B33-D8047F3F1F36}" destId="{04B7DFA7-ED8D-4948-85BE-707B66F11318}" srcOrd="5" destOrd="0" parTransId="{B506AAE7-6C45-49BF-BD17-DF3A7B680D99}" sibTransId="{1D665FD3-82B9-466C-BE56-0C20F434589F}"/>
    <dgm:cxn modelId="{A98EE31F-9EE5-4F0E-A802-F142559BB462}" type="presOf" srcId="{9EC50750-E109-4A18-9318-9F698BF23C70}" destId="{34B3A4C3-09D8-4F22-B0DE-BB0A2D3081B8}" srcOrd="0" destOrd="0" presId="urn:microsoft.com/office/officeart/2008/layout/LinedList"/>
    <dgm:cxn modelId="{60CAE38E-F34F-4529-9F54-3CB22757E7B4}" srcId="{EACCF7AC-F675-42BD-8B33-D8047F3F1F36}" destId="{1D6EBF41-7174-48DB-B3E6-ADC47372CB46}" srcOrd="7" destOrd="0" parTransId="{BD1025AF-FADB-4A11-8C7A-32A5EF3FCEF6}" sibTransId="{2C0270D3-CB5E-4616-8F17-6A0E4BB26277}"/>
    <dgm:cxn modelId="{F1F93EA5-4A23-4794-8C91-DD43640E170A}" type="presParOf" srcId="{BC42255C-F3D9-44B1-A484-F27E42A3CBDE}" destId="{66A3C144-5794-41CE-ACF7-B606158DD185}" srcOrd="0" destOrd="0" presId="urn:microsoft.com/office/officeart/2008/layout/LinedList"/>
    <dgm:cxn modelId="{D4645F89-99D6-427A-A76F-2BA836DA524F}" type="presParOf" srcId="{BC42255C-F3D9-44B1-A484-F27E42A3CBDE}" destId="{C4EB1C73-E1CE-4111-B887-65B261B21460}" srcOrd="1" destOrd="0" presId="urn:microsoft.com/office/officeart/2008/layout/LinedList"/>
    <dgm:cxn modelId="{DFB31839-4AFB-4579-B354-E0636422FCA4}" type="presParOf" srcId="{C4EB1C73-E1CE-4111-B887-65B261B21460}" destId="{17069266-54A3-49E0-AC03-43C473D481BD}" srcOrd="0" destOrd="0" presId="urn:microsoft.com/office/officeart/2008/layout/LinedList"/>
    <dgm:cxn modelId="{0BB8DEF9-08ED-4252-A6FF-D0F73E29831B}" type="presParOf" srcId="{C4EB1C73-E1CE-4111-B887-65B261B21460}" destId="{2583441A-CBDC-4901-BE14-CB30902EBD65}" srcOrd="1" destOrd="0" presId="urn:microsoft.com/office/officeart/2008/layout/LinedList"/>
    <dgm:cxn modelId="{D0CFAD16-3C06-41CF-AB32-892D189C7F13}" type="presParOf" srcId="{2583441A-CBDC-4901-BE14-CB30902EBD65}" destId="{094791BA-F59E-4D46-BCFA-D0B7F62E7A7F}" srcOrd="0" destOrd="0" presId="urn:microsoft.com/office/officeart/2008/layout/LinedList"/>
    <dgm:cxn modelId="{33E113B6-B78C-4877-9D3C-C4CE694A7DA0}" type="presParOf" srcId="{2583441A-CBDC-4901-BE14-CB30902EBD65}" destId="{031C422F-C63A-40AB-9A07-AB4EC0B9407E}" srcOrd="1" destOrd="0" presId="urn:microsoft.com/office/officeart/2008/layout/LinedList"/>
    <dgm:cxn modelId="{B2276E2B-707D-4682-ABCD-CFDA26734FC5}" type="presParOf" srcId="{031C422F-C63A-40AB-9A07-AB4EC0B9407E}" destId="{E19FA2D7-45A7-4BFB-9046-61F65ABBF8A0}" srcOrd="0" destOrd="0" presId="urn:microsoft.com/office/officeart/2008/layout/LinedList"/>
    <dgm:cxn modelId="{6B5C466D-C1E0-44C2-8320-4831AEF2E8F0}" type="presParOf" srcId="{031C422F-C63A-40AB-9A07-AB4EC0B9407E}" destId="{1FA69407-EA87-4A54-B735-87A74B444A6F}" srcOrd="1" destOrd="0" presId="urn:microsoft.com/office/officeart/2008/layout/LinedList"/>
    <dgm:cxn modelId="{1DFAD3B5-308C-40C0-B3F1-5206C7A7EBB4}" type="presParOf" srcId="{031C422F-C63A-40AB-9A07-AB4EC0B9407E}" destId="{37E20900-AB2E-4ED0-BBEE-846BB822E1C6}" srcOrd="2" destOrd="0" presId="urn:microsoft.com/office/officeart/2008/layout/LinedList"/>
    <dgm:cxn modelId="{72613C7E-519B-42E6-9FAA-381E8E616CE4}" type="presParOf" srcId="{2583441A-CBDC-4901-BE14-CB30902EBD65}" destId="{31B9BDC8-4E4B-41CE-890C-FC317D113E0B}" srcOrd="2" destOrd="0" presId="urn:microsoft.com/office/officeart/2008/layout/LinedList"/>
    <dgm:cxn modelId="{77CF827E-9F96-44B0-AAD7-3F81703C94BE}" type="presParOf" srcId="{2583441A-CBDC-4901-BE14-CB30902EBD65}" destId="{FB282EAD-9DEE-463B-A85F-4469C2E12180}" srcOrd="3" destOrd="0" presId="urn:microsoft.com/office/officeart/2008/layout/LinedList"/>
    <dgm:cxn modelId="{871BE982-437C-4BF3-80AA-6FA96FFF97BB}" type="presParOf" srcId="{2583441A-CBDC-4901-BE14-CB30902EBD65}" destId="{0353BEBA-3C14-40AB-AD02-A84D0C4BDD36}" srcOrd="4" destOrd="0" presId="urn:microsoft.com/office/officeart/2008/layout/LinedList"/>
    <dgm:cxn modelId="{CF0B34BC-4A40-46BD-8955-1D9AEE052F85}" type="presParOf" srcId="{0353BEBA-3C14-40AB-AD02-A84D0C4BDD36}" destId="{B5547F18-CAA2-4384-AE48-DEA1D06AA54D}" srcOrd="0" destOrd="0" presId="urn:microsoft.com/office/officeart/2008/layout/LinedList"/>
    <dgm:cxn modelId="{2705811A-C9E3-40DF-906F-470CA3BD670B}" type="presParOf" srcId="{0353BEBA-3C14-40AB-AD02-A84D0C4BDD36}" destId="{5006B0EA-1266-4FDB-9892-FDA6DAF43CBA}" srcOrd="1" destOrd="0" presId="urn:microsoft.com/office/officeart/2008/layout/LinedList"/>
    <dgm:cxn modelId="{741CE77D-7AF8-466C-B562-420191FB348E}" type="presParOf" srcId="{0353BEBA-3C14-40AB-AD02-A84D0C4BDD36}" destId="{96AF3EE9-881C-4060-B24A-1D62C9E44959}" srcOrd="2" destOrd="0" presId="urn:microsoft.com/office/officeart/2008/layout/LinedList"/>
    <dgm:cxn modelId="{2C52CB29-8618-4D9F-BB56-B4F6EF61E666}" type="presParOf" srcId="{96AF3EE9-881C-4060-B24A-1D62C9E44959}" destId="{E4F05BBF-70B9-4790-A2FF-A6455FE7E518}" srcOrd="0" destOrd="0" presId="urn:microsoft.com/office/officeart/2008/layout/LinedList"/>
    <dgm:cxn modelId="{E7E6DD55-E1D3-4491-B548-1C716CBCBDEE}" type="presParOf" srcId="{E4F05BBF-70B9-4790-A2FF-A6455FE7E518}" destId="{F43F0C8A-5CCE-47C1-B49B-9EE6C210AA9B}" srcOrd="0" destOrd="0" presId="urn:microsoft.com/office/officeart/2008/layout/LinedList"/>
    <dgm:cxn modelId="{322A5362-9410-4AC1-9239-E082DF305D91}" type="presParOf" srcId="{E4F05BBF-70B9-4790-A2FF-A6455FE7E518}" destId="{3C343128-B34E-43A1-ACBF-6A0E4171CACA}" srcOrd="1" destOrd="0" presId="urn:microsoft.com/office/officeart/2008/layout/LinedList"/>
    <dgm:cxn modelId="{E351F386-9A59-4826-AC1B-42D67F22D7F4}" type="presParOf" srcId="{E4F05BBF-70B9-4790-A2FF-A6455FE7E518}" destId="{9A4310E5-FF48-4968-A71B-BC5A78B35DCF}" srcOrd="2" destOrd="0" presId="urn:microsoft.com/office/officeart/2008/layout/LinedList"/>
    <dgm:cxn modelId="{64044A24-4735-432F-AE69-6F51FCF3F4DC}" type="presParOf" srcId="{96AF3EE9-881C-4060-B24A-1D62C9E44959}" destId="{DC8B8E52-69F3-4EF6-8CF7-E34AE4C491A5}" srcOrd="1" destOrd="0" presId="urn:microsoft.com/office/officeart/2008/layout/LinedList"/>
    <dgm:cxn modelId="{6F4D157D-7EBB-4AE3-8B2C-75708D0E77CF}" type="presParOf" srcId="{96AF3EE9-881C-4060-B24A-1D62C9E44959}" destId="{D5806D97-315F-4385-9949-BA7C4D9EE74E}" srcOrd="2" destOrd="0" presId="urn:microsoft.com/office/officeart/2008/layout/LinedList"/>
    <dgm:cxn modelId="{9063CBF1-671B-4E50-B5EE-BD690F073878}" type="presParOf" srcId="{D5806D97-315F-4385-9949-BA7C4D9EE74E}" destId="{ACF0FBC6-D81C-4589-973B-2B56F21842A4}" srcOrd="0" destOrd="0" presId="urn:microsoft.com/office/officeart/2008/layout/LinedList"/>
    <dgm:cxn modelId="{68349A8A-0392-4166-B7BA-9B2064C0A3EF}" type="presParOf" srcId="{D5806D97-315F-4385-9949-BA7C4D9EE74E}" destId="{1A2C6039-ED0F-4D43-BBD5-8009811D90FB}" srcOrd="1" destOrd="0" presId="urn:microsoft.com/office/officeart/2008/layout/LinedList"/>
    <dgm:cxn modelId="{F67008CA-A76E-4B98-A7A8-83BD0792B397}" type="presParOf" srcId="{D5806D97-315F-4385-9949-BA7C4D9EE74E}" destId="{D47C7872-AE32-478D-8389-959B28D5C901}" srcOrd="2" destOrd="0" presId="urn:microsoft.com/office/officeart/2008/layout/LinedList"/>
    <dgm:cxn modelId="{4E4B55A3-1188-4B26-A2F3-106825AA725E}" type="presParOf" srcId="{2583441A-CBDC-4901-BE14-CB30902EBD65}" destId="{58BC8877-3384-4CB4-B85D-36C22330141F}" srcOrd="5" destOrd="0" presId="urn:microsoft.com/office/officeart/2008/layout/LinedList"/>
    <dgm:cxn modelId="{BBF460AA-1CA7-45B8-A46C-6C8EA564F1AC}" type="presParOf" srcId="{2583441A-CBDC-4901-BE14-CB30902EBD65}" destId="{961E2C83-5549-4B78-A5D8-B3ACC37A9E57}" srcOrd="6" destOrd="0" presId="urn:microsoft.com/office/officeart/2008/layout/LinedList"/>
    <dgm:cxn modelId="{D76321D7-B9C8-4B81-9522-EF058711A09D}" type="presParOf" srcId="{2583441A-CBDC-4901-BE14-CB30902EBD65}" destId="{0AB4B730-96B8-4CCE-81B0-F8A54C348D11}" srcOrd="7" destOrd="0" presId="urn:microsoft.com/office/officeart/2008/layout/LinedList"/>
    <dgm:cxn modelId="{5924CBF0-3792-4AF8-BF26-54A648B6F916}" type="presParOf" srcId="{0AB4B730-96B8-4CCE-81B0-F8A54C348D11}" destId="{B355ECB9-2210-4812-89A3-4B2F0ACA0480}" srcOrd="0" destOrd="0" presId="urn:microsoft.com/office/officeart/2008/layout/LinedList"/>
    <dgm:cxn modelId="{D9DD745F-20F3-4E03-B434-AA6604C787EB}" type="presParOf" srcId="{0AB4B730-96B8-4CCE-81B0-F8A54C348D11}" destId="{6666A712-0BC6-48E1-877F-269BBEAB8650}" srcOrd="1" destOrd="0" presId="urn:microsoft.com/office/officeart/2008/layout/LinedList"/>
    <dgm:cxn modelId="{78848B0F-2DFF-4D70-A61A-34078CF63587}" type="presParOf" srcId="{0AB4B730-96B8-4CCE-81B0-F8A54C348D11}" destId="{8500BC13-F4A0-464B-BFFE-0153A57E6370}" srcOrd="2" destOrd="0" presId="urn:microsoft.com/office/officeart/2008/layout/LinedList"/>
    <dgm:cxn modelId="{B0AD900B-A9E6-4BE3-8467-4A864EE07B59}" type="presParOf" srcId="{8500BC13-F4A0-464B-BFFE-0153A57E6370}" destId="{6AC2E351-A9E1-4776-A14C-08D5A259C721}" srcOrd="0" destOrd="0" presId="urn:microsoft.com/office/officeart/2008/layout/LinedList"/>
    <dgm:cxn modelId="{40758711-D67D-4834-AFB0-DD5744BA698D}" type="presParOf" srcId="{6AC2E351-A9E1-4776-A14C-08D5A259C721}" destId="{1263592A-6962-4FEE-B6C4-CBF00BE55F65}" srcOrd="0" destOrd="0" presId="urn:microsoft.com/office/officeart/2008/layout/LinedList"/>
    <dgm:cxn modelId="{2D9A6D45-C9A5-4E5E-97F7-E144F383BFD3}" type="presParOf" srcId="{6AC2E351-A9E1-4776-A14C-08D5A259C721}" destId="{5ABA28F4-BD33-4699-913A-7CDCBC12FE6E}" srcOrd="1" destOrd="0" presId="urn:microsoft.com/office/officeart/2008/layout/LinedList"/>
    <dgm:cxn modelId="{2ED8B1F7-A5E6-4C5A-B44E-8512187E769D}" type="presParOf" srcId="{6AC2E351-A9E1-4776-A14C-08D5A259C721}" destId="{A32D0685-7105-4B65-BF5F-1B2B5E0D0FAD}" srcOrd="2" destOrd="0" presId="urn:microsoft.com/office/officeart/2008/layout/LinedList"/>
    <dgm:cxn modelId="{280D0B84-A95F-4273-AC44-D8F0DAF9DFA8}" type="presParOf" srcId="{2583441A-CBDC-4901-BE14-CB30902EBD65}" destId="{29ADB444-A4D6-48F4-87DD-B4431F79E458}" srcOrd="8" destOrd="0" presId="urn:microsoft.com/office/officeart/2008/layout/LinedList"/>
    <dgm:cxn modelId="{690EF7BC-7EDA-402B-ABD9-B07F43606F7B}" type="presParOf" srcId="{2583441A-CBDC-4901-BE14-CB30902EBD65}" destId="{02A38664-C78C-4128-89FF-FB0A0FBB429A}" srcOrd="9" destOrd="0" presId="urn:microsoft.com/office/officeart/2008/layout/LinedList"/>
    <dgm:cxn modelId="{D3508568-CA1E-4D9C-A00F-623DDFF65F31}" type="presParOf" srcId="{2583441A-CBDC-4901-BE14-CB30902EBD65}" destId="{6F458ABA-B06B-433C-9062-9CAFD1FCB10B}" srcOrd="10" destOrd="0" presId="urn:microsoft.com/office/officeart/2008/layout/LinedList"/>
    <dgm:cxn modelId="{D4CB2FC5-01D1-4999-815D-BBEF807D2377}" type="presParOf" srcId="{6F458ABA-B06B-433C-9062-9CAFD1FCB10B}" destId="{FBFADC8A-E1DF-42A7-9FE8-BE2F6CAE374C}" srcOrd="0" destOrd="0" presId="urn:microsoft.com/office/officeart/2008/layout/LinedList"/>
    <dgm:cxn modelId="{0FF3799F-4F72-4430-A895-E6B0509CE0A3}" type="presParOf" srcId="{6F458ABA-B06B-433C-9062-9CAFD1FCB10B}" destId="{34B3A4C3-09D8-4F22-B0DE-BB0A2D3081B8}" srcOrd="1" destOrd="0" presId="urn:microsoft.com/office/officeart/2008/layout/LinedList"/>
    <dgm:cxn modelId="{6AF7FC0B-2786-4EDB-8624-9C7AA60B61B7}" type="presParOf" srcId="{6F458ABA-B06B-433C-9062-9CAFD1FCB10B}" destId="{D977A2F4-4229-48DF-8954-D587E0B6F585}" srcOrd="2" destOrd="0" presId="urn:microsoft.com/office/officeart/2008/layout/LinedList"/>
    <dgm:cxn modelId="{31607673-33A9-4DED-8E9E-1167DF3A8783}" type="presParOf" srcId="{D977A2F4-4229-48DF-8954-D587E0B6F585}" destId="{7A06FD40-081C-4B95-A81F-FB2DB9830A4D}" srcOrd="0" destOrd="0" presId="urn:microsoft.com/office/officeart/2008/layout/LinedList"/>
    <dgm:cxn modelId="{8F160403-2F4D-4EE6-9C99-5342E4081298}" type="presParOf" srcId="{7A06FD40-081C-4B95-A81F-FB2DB9830A4D}" destId="{0A74E80D-8295-4B33-82B5-2C31EC7DFC54}" srcOrd="0" destOrd="0" presId="urn:microsoft.com/office/officeart/2008/layout/LinedList"/>
    <dgm:cxn modelId="{9B998332-F16D-4EC1-AECA-EFD4AAFD5C02}" type="presParOf" srcId="{7A06FD40-081C-4B95-A81F-FB2DB9830A4D}" destId="{86324F5B-D18C-4CF6-A083-577594A4589C}" srcOrd="1" destOrd="0" presId="urn:microsoft.com/office/officeart/2008/layout/LinedList"/>
    <dgm:cxn modelId="{07D89F7C-1769-48D6-AE72-7C3319FEA2C0}" type="presParOf" srcId="{7A06FD40-081C-4B95-A81F-FB2DB9830A4D}" destId="{A8BBF624-A862-4372-8BD6-DC60E332E592}" srcOrd="2" destOrd="0" presId="urn:microsoft.com/office/officeart/2008/layout/LinedList"/>
    <dgm:cxn modelId="{CA494E44-9D6C-45F8-8A8D-DD828E8C8022}" type="presParOf" srcId="{D977A2F4-4229-48DF-8954-D587E0B6F585}" destId="{CBDB230C-1236-44AA-BEB2-A78FBC84DAA4}" srcOrd="1" destOrd="0" presId="urn:microsoft.com/office/officeart/2008/layout/LinedList"/>
    <dgm:cxn modelId="{1D3A1E9C-3814-4646-8C01-A1B34E8D5378}" type="presParOf" srcId="{D977A2F4-4229-48DF-8954-D587E0B6F585}" destId="{E3B9B399-F546-4047-BC0D-D6B1EE238859}" srcOrd="2" destOrd="0" presId="urn:microsoft.com/office/officeart/2008/layout/LinedList"/>
    <dgm:cxn modelId="{5C397CF5-110E-4D27-B435-15F3F3A5A283}" type="presParOf" srcId="{E3B9B399-F546-4047-BC0D-D6B1EE238859}" destId="{6E760227-AC80-45D6-8E2E-2BEAAD25AEEE}" srcOrd="0" destOrd="0" presId="urn:microsoft.com/office/officeart/2008/layout/LinedList"/>
    <dgm:cxn modelId="{A20C531E-31FA-4D63-B1EE-5672FDEA4BDD}" type="presParOf" srcId="{E3B9B399-F546-4047-BC0D-D6B1EE238859}" destId="{63FAB85F-C048-4E8F-BB73-35F45EFCAAB7}" srcOrd="1" destOrd="0" presId="urn:microsoft.com/office/officeart/2008/layout/LinedList"/>
    <dgm:cxn modelId="{24B7DB53-B5FF-4F31-9F6F-A5816094A71D}" type="presParOf" srcId="{E3B9B399-F546-4047-BC0D-D6B1EE238859}" destId="{5705D1EA-1DC3-43EF-87D8-113486DDFDEA}" srcOrd="2" destOrd="0" presId="urn:microsoft.com/office/officeart/2008/layout/LinedList"/>
    <dgm:cxn modelId="{11F29997-9B90-45CF-BA6B-C32C7106BD9B}" type="presParOf" srcId="{D977A2F4-4229-48DF-8954-D587E0B6F585}" destId="{5086BFBC-E395-42D2-B10A-9B386EF778AD}" srcOrd="3" destOrd="0" presId="urn:microsoft.com/office/officeart/2008/layout/LinedList"/>
    <dgm:cxn modelId="{EA7A2B77-335B-45DC-9C6D-103F3F9B55E1}" type="presParOf" srcId="{D977A2F4-4229-48DF-8954-D587E0B6F585}" destId="{324600FC-8D94-4E52-A37B-525725B889C3}" srcOrd="4" destOrd="0" presId="urn:microsoft.com/office/officeart/2008/layout/LinedList"/>
    <dgm:cxn modelId="{F9BDC7AD-EA97-4BBA-9E43-D6604F533FDF}" type="presParOf" srcId="{324600FC-8D94-4E52-A37B-525725B889C3}" destId="{8F675DF9-3E55-4460-9F0E-426427F9AE9A}" srcOrd="0" destOrd="0" presId="urn:microsoft.com/office/officeart/2008/layout/LinedList"/>
    <dgm:cxn modelId="{144BF5F4-B1A6-4C88-837B-0F49D29AD7B0}" type="presParOf" srcId="{324600FC-8D94-4E52-A37B-525725B889C3}" destId="{DAE3B4C7-04F6-4972-98B1-B1514C0E2DD8}" srcOrd="1" destOrd="0" presId="urn:microsoft.com/office/officeart/2008/layout/LinedList"/>
    <dgm:cxn modelId="{D5CD1DC3-506A-4FCB-AF24-D31DAC879E1D}" type="presParOf" srcId="{324600FC-8D94-4E52-A37B-525725B889C3}" destId="{117F07FE-64D8-4BEF-A32E-C43A3B9FA061}" srcOrd="2" destOrd="0" presId="urn:microsoft.com/office/officeart/2008/layout/LinedList"/>
    <dgm:cxn modelId="{C6199AD1-5D67-4DA2-929C-53B9B43079EE}" type="presParOf" srcId="{2583441A-CBDC-4901-BE14-CB30902EBD65}" destId="{7674B6AD-F473-49C4-B490-FB50FF1D9FE2}" srcOrd="11" destOrd="0" presId="urn:microsoft.com/office/officeart/2008/layout/LinedList"/>
    <dgm:cxn modelId="{18FBEF90-F55F-4054-8C61-D2D35D133CF4}" type="presParOf" srcId="{2583441A-CBDC-4901-BE14-CB30902EBD65}" destId="{A4C97AFA-8EA4-41E3-95ED-9C25A65E4256}" srcOrd="12" destOrd="0" presId="urn:microsoft.com/office/officeart/2008/layout/LinedList"/>
    <dgm:cxn modelId="{A8D75207-9164-4E4A-A25C-7E2AF4945D8D}" type="presParOf" srcId="{2583441A-CBDC-4901-BE14-CB30902EBD65}" destId="{23A15735-3BB5-40B7-AFC3-9AEF7456F298}" srcOrd="13" destOrd="0" presId="urn:microsoft.com/office/officeart/2008/layout/LinedList"/>
    <dgm:cxn modelId="{0D79C142-56EF-4FB6-A2EC-50C03760480F}" type="presParOf" srcId="{23A15735-3BB5-40B7-AFC3-9AEF7456F298}" destId="{6FE4C0B3-F016-4DF4-AD55-8741CBB5A9B7}" srcOrd="0" destOrd="0" presId="urn:microsoft.com/office/officeart/2008/layout/LinedList"/>
    <dgm:cxn modelId="{C6E10F6B-DE20-438A-9B59-0F6219533BA0}" type="presParOf" srcId="{23A15735-3BB5-40B7-AFC3-9AEF7456F298}" destId="{DAC675D9-7A85-4143-B59D-CD0F32D4ADCA}" srcOrd="1" destOrd="0" presId="urn:microsoft.com/office/officeart/2008/layout/LinedList"/>
    <dgm:cxn modelId="{4BF8A51C-6DAB-4EFC-80F6-0416BA73381D}" type="presParOf" srcId="{23A15735-3BB5-40B7-AFC3-9AEF7456F298}" destId="{D75BF02D-F305-4E8B-AEF1-9B97E5854C27}" srcOrd="2" destOrd="0" presId="urn:microsoft.com/office/officeart/2008/layout/LinedList"/>
    <dgm:cxn modelId="{A7E9CCE5-3400-4ED9-8342-18F247C88D12}" type="presParOf" srcId="{2583441A-CBDC-4901-BE14-CB30902EBD65}" destId="{87F73994-AC9A-486B-9F6C-F5AEE1B16F0B}" srcOrd="14" destOrd="0" presId="urn:microsoft.com/office/officeart/2008/layout/LinedList"/>
    <dgm:cxn modelId="{3E9C15D7-1E37-41EC-B822-C5E6E59BAB5D}" type="presParOf" srcId="{2583441A-CBDC-4901-BE14-CB30902EBD65}" destId="{2BF1F68C-67F2-47B6-B10E-68E121E80FEB}" srcOrd="15" destOrd="0" presId="urn:microsoft.com/office/officeart/2008/layout/LinedList"/>
    <dgm:cxn modelId="{1BA90F71-E91E-487C-A4DD-F69FC00460B2}" type="presParOf" srcId="{2583441A-CBDC-4901-BE14-CB30902EBD65}" destId="{E08701E9-2BAB-440C-B87C-11431F301E60}" srcOrd="16" destOrd="0" presId="urn:microsoft.com/office/officeart/2008/layout/LinedList"/>
    <dgm:cxn modelId="{473F649A-2E8B-4BD3-B008-7CC8F56893A0}" type="presParOf" srcId="{E08701E9-2BAB-440C-B87C-11431F301E60}" destId="{7A99B2FA-6F44-465F-9BB6-802C33842DB3}" srcOrd="0" destOrd="0" presId="urn:microsoft.com/office/officeart/2008/layout/LinedList"/>
    <dgm:cxn modelId="{A9CC2E6D-8797-4224-81DD-B6B086B20163}" type="presParOf" srcId="{E08701E9-2BAB-440C-B87C-11431F301E60}" destId="{36A7A671-7AED-4F61-BFA3-F559CD465AB3}" srcOrd="1" destOrd="0" presId="urn:microsoft.com/office/officeart/2008/layout/LinedList"/>
    <dgm:cxn modelId="{8BD3EDA6-30C4-4C8A-933C-89D7B31E9F93}" type="presParOf" srcId="{E08701E9-2BAB-440C-B87C-11431F301E60}" destId="{78DB158C-CAE4-447E-A40C-9827B6AE891D}" srcOrd="2" destOrd="0" presId="urn:microsoft.com/office/officeart/2008/layout/LinedList"/>
    <dgm:cxn modelId="{C72AE969-77D9-4138-B7AE-869A54F16FE6}" type="presParOf" srcId="{2583441A-CBDC-4901-BE14-CB30902EBD65}" destId="{EA89C713-C77D-4AC7-A429-B5785C2581D3}" srcOrd="17" destOrd="0" presId="urn:microsoft.com/office/officeart/2008/layout/LinedList"/>
    <dgm:cxn modelId="{C39DBBC1-656A-4720-85EA-53D99FA3ABF4}" type="presParOf" srcId="{2583441A-CBDC-4901-BE14-CB30902EBD65}" destId="{BE08DC02-226E-4C13-BDE3-9043BB828F21}" srcOrd="18" destOrd="0" presId="urn:microsoft.com/office/officeart/2008/layout/LinedList"/>
    <dgm:cxn modelId="{446FFD4F-8C09-4366-9676-03C0006C230F}" type="presParOf" srcId="{2583441A-CBDC-4901-BE14-CB30902EBD65}" destId="{7B2E1287-4CDF-4A07-908E-10BDE759D6F1}" srcOrd="19" destOrd="0" presId="urn:microsoft.com/office/officeart/2008/layout/LinedList"/>
    <dgm:cxn modelId="{1565187E-D16E-499C-9692-13CEE1576133}" type="presParOf" srcId="{7B2E1287-4CDF-4A07-908E-10BDE759D6F1}" destId="{21FDB8AD-589D-4B26-9C70-BF5311D2656D}" srcOrd="0" destOrd="0" presId="urn:microsoft.com/office/officeart/2008/layout/LinedList"/>
    <dgm:cxn modelId="{BDCFC9E8-CF0B-4316-9A5E-71DCB8E0D23E}" type="presParOf" srcId="{7B2E1287-4CDF-4A07-908E-10BDE759D6F1}" destId="{8A1F3D15-4C66-4CE9-B03E-0489DE137B6D}" srcOrd="1" destOrd="0" presId="urn:microsoft.com/office/officeart/2008/layout/LinedList"/>
    <dgm:cxn modelId="{4DF8665E-459B-4BA0-92BC-E4C37A7252BB}" type="presParOf" srcId="{7B2E1287-4CDF-4A07-908E-10BDE759D6F1}" destId="{DD3213E3-B237-4DD3-A6D6-D0AB636FCF8D}" srcOrd="2" destOrd="0" presId="urn:microsoft.com/office/officeart/2008/layout/LinedList"/>
    <dgm:cxn modelId="{B8B513B4-2608-4436-A294-41F7BBD657EB}" type="presParOf" srcId="{2583441A-CBDC-4901-BE14-CB30902EBD65}" destId="{2A51F821-16C7-425B-84A5-6A2DF967C75E}" srcOrd="20" destOrd="0" presId="urn:microsoft.com/office/officeart/2008/layout/LinedList"/>
    <dgm:cxn modelId="{79AF4F2D-23EE-4525-BFDF-E0ADD96855D9}" type="presParOf" srcId="{2583441A-CBDC-4901-BE14-CB30902EBD65}" destId="{C8DEE696-47BD-423B-8FF3-56DEE9BD2228}" srcOrd="21" destOrd="0" presId="urn:microsoft.com/office/officeart/2008/layout/LinedList"/>
    <dgm:cxn modelId="{BAAB89E3-AF44-4A78-B52C-EBB4D8279708}" type="presParOf" srcId="{2583441A-CBDC-4901-BE14-CB30902EBD65}" destId="{11A4CD28-CE41-4D2D-A1CA-5B704754B935}" srcOrd="22" destOrd="0" presId="urn:microsoft.com/office/officeart/2008/layout/LinedList"/>
    <dgm:cxn modelId="{6DCE384F-F0A6-4EE7-8F1F-84D53A9C3563}" type="presParOf" srcId="{11A4CD28-CE41-4D2D-A1CA-5B704754B935}" destId="{1CD6DAE0-341A-4CB6-B17E-A8BB2691B962}" srcOrd="0" destOrd="0" presId="urn:microsoft.com/office/officeart/2008/layout/LinedList"/>
    <dgm:cxn modelId="{1AE00910-330A-40C2-A2EB-B02E6D69110F}" type="presParOf" srcId="{11A4CD28-CE41-4D2D-A1CA-5B704754B935}" destId="{0EF10CFE-252B-4A93-ACC1-F2B8C1B7141E}" srcOrd="1" destOrd="0" presId="urn:microsoft.com/office/officeart/2008/layout/LinedList"/>
    <dgm:cxn modelId="{35CDBB10-1280-4A33-BECC-78906E4622D1}" type="presParOf" srcId="{11A4CD28-CE41-4D2D-A1CA-5B704754B935}" destId="{2969BAE0-6461-4140-8C04-E283EF50BB5B}" srcOrd="2" destOrd="0" presId="urn:microsoft.com/office/officeart/2008/layout/LinedList"/>
    <dgm:cxn modelId="{C335C784-B779-4341-B2A3-9C622BF450EF}" type="presParOf" srcId="{2583441A-CBDC-4901-BE14-CB30902EBD65}" destId="{C6F0E80C-AA2E-4692-A099-A34369D100D4}" srcOrd="23" destOrd="0" presId="urn:microsoft.com/office/officeart/2008/layout/LinedList"/>
    <dgm:cxn modelId="{1C39F7DC-F761-45E1-BA4F-89BB9272E339}" type="presParOf" srcId="{2583441A-CBDC-4901-BE14-CB30902EBD65}" destId="{8500A57A-1452-42E5-AA9A-9C62F3352747}" srcOrd="24" destOrd="0" presId="urn:microsoft.com/office/officeart/2008/layout/LinedList"/>
    <dgm:cxn modelId="{BA5D3A66-07A4-4CA1-9236-CC779E93B594}" type="presParOf" srcId="{2583441A-CBDC-4901-BE14-CB30902EBD65}" destId="{C2439ACA-D135-4915-9838-3A058C0E25AA}" srcOrd="25" destOrd="0" presId="urn:microsoft.com/office/officeart/2008/layout/LinedList"/>
    <dgm:cxn modelId="{0E40E176-A713-44A2-BBFE-881A65348B2F}" type="presParOf" srcId="{C2439ACA-D135-4915-9838-3A058C0E25AA}" destId="{E014F14A-B64D-40BE-A5EB-2BDB3C141DF1}" srcOrd="0" destOrd="0" presId="urn:microsoft.com/office/officeart/2008/layout/LinedList"/>
    <dgm:cxn modelId="{F6840061-D709-4642-B100-445C7EE2A97C}" type="presParOf" srcId="{C2439ACA-D135-4915-9838-3A058C0E25AA}" destId="{01479570-5650-4F17-AE69-460994E8A0DC}" srcOrd="1" destOrd="0" presId="urn:microsoft.com/office/officeart/2008/layout/LinedList"/>
    <dgm:cxn modelId="{D7CE4861-AE3B-41A9-9C7D-70C42BFED824}" type="presParOf" srcId="{C2439ACA-D135-4915-9838-3A058C0E25AA}" destId="{0E33D88D-0FF5-48AF-A154-FBA7523A1966}" srcOrd="2" destOrd="0" presId="urn:microsoft.com/office/officeart/2008/layout/LinedList"/>
    <dgm:cxn modelId="{22B64CB5-D8DE-49F3-BE68-A821E37B2034}" type="presParOf" srcId="{2583441A-CBDC-4901-BE14-CB30902EBD65}" destId="{62386514-533C-4909-BE95-E7A23EA207F8}" srcOrd="26" destOrd="0" presId="urn:microsoft.com/office/officeart/2008/layout/LinedList"/>
    <dgm:cxn modelId="{89890BCF-90DF-4135-B634-A830EBF33365}" type="presParOf" srcId="{2583441A-CBDC-4901-BE14-CB30902EBD65}" destId="{491E23CE-02BC-4E2D-A077-F6696E509CEB}" srcOrd="27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EDCF00F-B4A5-4903-A80D-4C04B28CEFFE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C4DFEBF0-7E3C-42E1-9BDA-F26CF9B4E266}">
      <dgm:prSet phldrT="[Texto]" custT="1"/>
      <dgm:spPr/>
      <dgm:t>
        <a:bodyPr/>
        <a:lstStyle/>
        <a:p>
          <a:r>
            <a:rPr lang="es-ES" sz="6000" b="1" dirty="0" smtClean="0"/>
            <a:t>1. Cronograma</a:t>
          </a:r>
          <a:endParaRPr lang="es-ES" sz="6000" b="1" dirty="0"/>
        </a:p>
      </dgm:t>
    </dgm:pt>
    <dgm:pt modelId="{9D7326DE-619B-4745-ADF5-93DA5B879476}" type="parTrans" cxnId="{D4EF92CE-B095-414E-B3FF-8414411A88A0}">
      <dgm:prSet/>
      <dgm:spPr/>
      <dgm:t>
        <a:bodyPr/>
        <a:lstStyle/>
        <a:p>
          <a:endParaRPr lang="es-ES"/>
        </a:p>
      </dgm:t>
    </dgm:pt>
    <dgm:pt modelId="{28C8EE60-5F28-455D-83B4-4E455241198C}" type="sibTrans" cxnId="{D4EF92CE-B095-414E-B3FF-8414411A88A0}">
      <dgm:prSet/>
      <dgm:spPr/>
      <dgm:t>
        <a:bodyPr/>
        <a:lstStyle/>
        <a:p>
          <a:endParaRPr lang="es-ES"/>
        </a:p>
      </dgm:t>
    </dgm:pt>
    <dgm:pt modelId="{AB77E519-5B0A-4245-A8DC-7AB9DDD3D8E9}" type="pres">
      <dgm:prSet presAssocID="{2EDCF00F-B4A5-4903-A80D-4C04B28CEFF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51B7E282-AD93-47FA-BB1C-E232FC0D63A3}" type="pres">
      <dgm:prSet presAssocID="{C4DFEBF0-7E3C-42E1-9BDA-F26CF9B4E266}" presName="compNode" presStyleCnt="0"/>
      <dgm:spPr/>
    </dgm:pt>
    <dgm:pt modelId="{FD2D4A61-7CB0-4247-984C-539094DA779E}" type="pres">
      <dgm:prSet presAssocID="{C4DFEBF0-7E3C-42E1-9BDA-F26CF9B4E266}" presName="pictRect" presStyleLbl="node1" presStyleIdx="0" presStyleCnt="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148AEE0F-2655-4252-A53A-C7F3A1EDD35C}" type="pres">
      <dgm:prSet presAssocID="{C4DFEBF0-7E3C-42E1-9BDA-F26CF9B4E266}" presName="textRect" presStyleLbl="revTx" presStyleIdx="0" presStyleCnt="1" custScaleX="15920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9F0EC377-6E29-45FD-9298-F5B876C89B9C}" type="presOf" srcId="{2EDCF00F-B4A5-4903-A80D-4C04B28CEFFE}" destId="{AB77E519-5B0A-4245-A8DC-7AB9DDD3D8E9}" srcOrd="0" destOrd="0" presId="urn:microsoft.com/office/officeart/2005/8/layout/pList1"/>
    <dgm:cxn modelId="{5415653C-8BC2-45B2-8DCE-3714428F256C}" type="presOf" srcId="{C4DFEBF0-7E3C-42E1-9BDA-F26CF9B4E266}" destId="{148AEE0F-2655-4252-A53A-C7F3A1EDD35C}" srcOrd="0" destOrd="0" presId="urn:microsoft.com/office/officeart/2005/8/layout/pList1"/>
    <dgm:cxn modelId="{D4EF92CE-B095-414E-B3FF-8414411A88A0}" srcId="{2EDCF00F-B4A5-4903-A80D-4C04B28CEFFE}" destId="{C4DFEBF0-7E3C-42E1-9BDA-F26CF9B4E266}" srcOrd="0" destOrd="0" parTransId="{9D7326DE-619B-4745-ADF5-93DA5B879476}" sibTransId="{28C8EE60-5F28-455D-83B4-4E455241198C}"/>
    <dgm:cxn modelId="{0F80045E-A527-4BE9-816F-298EE4E7F201}" type="presParOf" srcId="{AB77E519-5B0A-4245-A8DC-7AB9DDD3D8E9}" destId="{51B7E282-AD93-47FA-BB1C-E232FC0D63A3}" srcOrd="0" destOrd="0" presId="urn:microsoft.com/office/officeart/2005/8/layout/pList1"/>
    <dgm:cxn modelId="{4C0CE168-D045-4B3D-B91F-3370BB6A1B89}" type="presParOf" srcId="{51B7E282-AD93-47FA-BB1C-E232FC0D63A3}" destId="{FD2D4A61-7CB0-4247-984C-539094DA779E}" srcOrd="0" destOrd="0" presId="urn:microsoft.com/office/officeart/2005/8/layout/pList1"/>
    <dgm:cxn modelId="{4F9A0689-40A9-4E28-9761-8DCDDC06B64C}" type="presParOf" srcId="{51B7E282-AD93-47FA-BB1C-E232FC0D63A3}" destId="{148AEE0F-2655-4252-A53A-C7F3A1EDD35C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EDCF00F-B4A5-4903-A80D-4C04B28CEFFE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C4DFEBF0-7E3C-42E1-9BDA-F26CF9B4E266}">
      <dgm:prSet phldrT="[Texto]" custT="1"/>
      <dgm:spPr/>
      <dgm:t>
        <a:bodyPr/>
        <a:lstStyle/>
        <a:p>
          <a:r>
            <a:rPr lang="es-ES" sz="6000" b="1" dirty="0" smtClean="0"/>
            <a:t>2. Actividades de movilidad</a:t>
          </a:r>
          <a:endParaRPr lang="es-ES" sz="6000" b="1" dirty="0"/>
        </a:p>
      </dgm:t>
    </dgm:pt>
    <dgm:pt modelId="{9D7326DE-619B-4745-ADF5-93DA5B879476}" type="parTrans" cxnId="{D4EF92CE-B095-414E-B3FF-8414411A88A0}">
      <dgm:prSet/>
      <dgm:spPr/>
      <dgm:t>
        <a:bodyPr/>
        <a:lstStyle/>
        <a:p>
          <a:endParaRPr lang="es-ES"/>
        </a:p>
      </dgm:t>
    </dgm:pt>
    <dgm:pt modelId="{28C8EE60-5F28-455D-83B4-4E455241198C}" type="sibTrans" cxnId="{D4EF92CE-B095-414E-B3FF-8414411A88A0}">
      <dgm:prSet/>
      <dgm:spPr/>
      <dgm:t>
        <a:bodyPr/>
        <a:lstStyle/>
        <a:p>
          <a:endParaRPr lang="es-ES"/>
        </a:p>
      </dgm:t>
    </dgm:pt>
    <dgm:pt modelId="{AB77E519-5B0A-4245-A8DC-7AB9DDD3D8E9}" type="pres">
      <dgm:prSet presAssocID="{2EDCF00F-B4A5-4903-A80D-4C04B28CEFF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51B7E282-AD93-47FA-BB1C-E232FC0D63A3}" type="pres">
      <dgm:prSet presAssocID="{C4DFEBF0-7E3C-42E1-9BDA-F26CF9B4E266}" presName="compNode" presStyleCnt="0"/>
      <dgm:spPr/>
    </dgm:pt>
    <dgm:pt modelId="{FD2D4A61-7CB0-4247-984C-539094DA779E}" type="pres">
      <dgm:prSet presAssocID="{C4DFEBF0-7E3C-42E1-9BDA-F26CF9B4E266}" presName="pictRect" presStyleLbl="node1" presStyleIdx="0" presStyleCnt="1" custScaleX="100084" custScaleY="118868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148AEE0F-2655-4252-A53A-C7F3A1EDD35C}" type="pres">
      <dgm:prSet presAssocID="{C4DFEBF0-7E3C-42E1-9BDA-F26CF9B4E266}" presName="textRect" presStyleLbl="revTx" presStyleIdx="0" presStyleCnt="1" custScaleX="16891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1F4F5152-F100-4CF9-B5F9-9462CCB68E0F}" type="presOf" srcId="{C4DFEBF0-7E3C-42E1-9BDA-F26CF9B4E266}" destId="{148AEE0F-2655-4252-A53A-C7F3A1EDD35C}" srcOrd="0" destOrd="0" presId="urn:microsoft.com/office/officeart/2005/8/layout/pList1"/>
    <dgm:cxn modelId="{6EC6C8C0-F0E5-43FA-B552-B726A4491AE4}" type="presOf" srcId="{2EDCF00F-B4A5-4903-A80D-4C04B28CEFFE}" destId="{AB77E519-5B0A-4245-A8DC-7AB9DDD3D8E9}" srcOrd="0" destOrd="0" presId="urn:microsoft.com/office/officeart/2005/8/layout/pList1"/>
    <dgm:cxn modelId="{D4EF92CE-B095-414E-B3FF-8414411A88A0}" srcId="{2EDCF00F-B4A5-4903-A80D-4C04B28CEFFE}" destId="{C4DFEBF0-7E3C-42E1-9BDA-F26CF9B4E266}" srcOrd="0" destOrd="0" parTransId="{9D7326DE-619B-4745-ADF5-93DA5B879476}" sibTransId="{28C8EE60-5F28-455D-83B4-4E455241198C}"/>
    <dgm:cxn modelId="{684A4EF6-4B00-4A21-843F-9E06E30EFABC}" type="presParOf" srcId="{AB77E519-5B0A-4245-A8DC-7AB9DDD3D8E9}" destId="{51B7E282-AD93-47FA-BB1C-E232FC0D63A3}" srcOrd="0" destOrd="0" presId="urn:microsoft.com/office/officeart/2005/8/layout/pList1"/>
    <dgm:cxn modelId="{AA865D61-1E59-4277-8316-05FB4B453646}" type="presParOf" srcId="{51B7E282-AD93-47FA-BB1C-E232FC0D63A3}" destId="{FD2D4A61-7CB0-4247-984C-539094DA779E}" srcOrd="0" destOrd="0" presId="urn:microsoft.com/office/officeart/2005/8/layout/pList1"/>
    <dgm:cxn modelId="{B413B09E-2564-4AC3-AB87-6892A3040284}" type="presParOf" srcId="{51B7E282-AD93-47FA-BB1C-E232FC0D63A3}" destId="{148AEE0F-2655-4252-A53A-C7F3A1EDD35C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36B62D3-A182-40E5-910E-7961B03A6675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91572146-5FED-4A9B-859D-F71CC963956F}">
      <dgm:prSet phldrT="[Texto]"/>
      <dgm:spPr/>
      <dgm:t>
        <a:bodyPr/>
        <a:lstStyle/>
        <a:p>
          <a:r>
            <a:rPr lang="es-ES" dirty="0" smtClean="0"/>
            <a:t>30 cursos de formación</a:t>
          </a:r>
          <a:endParaRPr lang="es-ES" dirty="0"/>
        </a:p>
      </dgm:t>
    </dgm:pt>
    <dgm:pt modelId="{6CD3B6E0-EFC8-4A72-B435-61DEF6398277}" type="parTrans" cxnId="{E3974F9F-6885-4F36-A2D3-7CC8C315CBE1}">
      <dgm:prSet/>
      <dgm:spPr/>
      <dgm:t>
        <a:bodyPr/>
        <a:lstStyle/>
        <a:p>
          <a:endParaRPr lang="es-ES"/>
        </a:p>
      </dgm:t>
    </dgm:pt>
    <dgm:pt modelId="{3B85083B-8EC2-4C0D-B3AA-0D1CA89D745D}" type="sibTrans" cxnId="{E3974F9F-6885-4F36-A2D3-7CC8C315CBE1}">
      <dgm:prSet/>
      <dgm:spPr/>
      <dgm:t>
        <a:bodyPr/>
        <a:lstStyle/>
        <a:p>
          <a:endParaRPr lang="es-ES"/>
        </a:p>
      </dgm:t>
    </dgm:pt>
    <dgm:pt modelId="{E436B22D-E2D1-4E27-8DC9-9736DBD45008}">
      <dgm:prSet phldrT="[Texto]"/>
      <dgm:spPr/>
      <dgm:t>
        <a:bodyPr/>
        <a:lstStyle/>
        <a:p>
          <a:r>
            <a:rPr lang="es-ES" dirty="0" smtClean="0"/>
            <a:t>40 periodos de observación</a:t>
          </a:r>
          <a:endParaRPr lang="es-ES" dirty="0"/>
        </a:p>
      </dgm:t>
    </dgm:pt>
    <dgm:pt modelId="{2603D62A-1A05-4480-A9B3-1851A149AE44}" type="parTrans" cxnId="{D1B72BEF-2476-450E-9863-F4D89DCE3042}">
      <dgm:prSet/>
      <dgm:spPr/>
      <dgm:t>
        <a:bodyPr/>
        <a:lstStyle/>
        <a:p>
          <a:endParaRPr lang="es-ES"/>
        </a:p>
      </dgm:t>
    </dgm:pt>
    <dgm:pt modelId="{467B49F7-1726-4EB3-956B-A98748E5A2BF}" type="sibTrans" cxnId="{D1B72BEF-2476-450E-9863-F4D89DCE3042}">
      <dgm:prSet/>
      <dgm:spPr/>
      <dgm:t>
        <a:bodyPr/>
        <a:lstStyle/>
        <a:p>
          <a:endParaRPr lang="es-ES"/>
        </a:p>
      </dgm:t>
    </dgm:pt>
    <dgm:pt modelId="{8A815BD8-19AC-482A-844F-60991430EBE4}">
      <dgm:prSet phldrT="[Texto]"/>
      <dgm:spPr/>
      <dgm:t>
        <a:bodyPr/>
        <a:lstStyle/>
        <a:p>
          <a:r>
            <a:rPr lang="es-ES" dirty="0" smtClean="0"/>
            <a:t>7 días. Finlandia. </a:t>
          </a:r>
          <a:r>
            <a:rPr lang="es-ES" b="1" u="sng" dirty="0" smtClean="0"/>
            <a:t>6 DÍAS + 1 DE VIAJE</a:t>
          </a:r>
          <a:r>
            <a:rPr lang="es-ES" dirty="0" smtClean="0"/>
            <a:t>.</a:t>
          </a:r>
          <a:endParaRPr lang="es-ES" dirty="0"/>
        </a:p>
      </dgm:t>
    </dgm:pt>
    <dgm:pt modelId="{C023907D-25F7-4C4A-840C-0FD964EEFD14}" type="parTrans" cxnId="{E0E6C28F-785C-4090-8E1F-6EAA8DAE0BA0}">
      <dgm:prSet/>
      <dgm:spPr/>
      <dgm:t>
        <a:bodyPr/>
        <a:lstStyle/>
        <a:p>
          <a:endParaRPr lang="es-ES"/>
        </a:p>
      </dgm:t>
    </dgm:pt>
    <dgm:pt modelId="{9FF17608-7F7F-4B3B-8345-52775FC66A1E}" type="sibTrans" cxnId="{E0E6C28F-785C-4090-8E1F-6EAA8DAE0BA0}">
      <dgm:prSet/>
      <dgm:spPr/>
      <dgm:t>
        <a:bodyPr/>
        <a:lstStyle/>
        <a:p>
          <a:endParaRPr lang="es-ES"/>
        </a:p>
      </dgm:t>
    </dgm:pt>
    <dgm:pt modelId="{8E858E71-615C-4052-A649-767C0579B5FB}">
      <dgm:prSet phldrT="[Texto]"/>
      <dgm:spPr/>
      <dgm:t>
        <a:bodyPr/>
        <a:lstStyle/>
        <a:p>
          <a:r>
            <a:rPr lang="es-ES" dirty="0" smtClean="0"/>
            <a:t>15 días. </a:t>
          </a:r>
          <a:r>
            <a:rPr lang="es-ES" b="1" u="sng" dirty="0" smtClean="0"/>
            <a:t>14 DÍAS + 1 DE VIAJE</a:t>
          </a:r>
          <a:r>
            <a:rPr lang="es-ES" dirty="0" smtClean="0"/>
            <a:t>. Finlandia, Reino Unido, Francia, Polonia, Grecia, Italia, Eslovenia, Chipre y Bélgica.</a:t>
          </a:r>
          <a:endParaRPr lang="es-ES" dirty="0"/>
        </a:p>
      </dgm:t>
    </dgm:pt>
    <dgm:pt modelId="{B91063A9-9E92-45AA-B57C-8F648F808087}" type="parTrans" cxnId="{D1779A9A-DC89-411D-A991-DE897E7F0C3F}">
      <dgm:prSet/>
      <dgm:spPr/>
      <dgm:t>
        <a:bodyPr/>
        <a:lstStyle/>
        <a:p>
          <a:endParaRPr lang="es-ES"/>
        </a:p>
      </dgm:t>
    </dgm:pt>
    <dgm:pt modelId="{F67FD7FB-1889-4BF3-9093-16455F4A072A}" type="sibTrans" cxnId="{D1779A9A-DC89-411D-A991-DE897E7F0C3F}">
      <dgm:prSet/>
      <dgm:spPr/>
      <dgm:t>
        <a:bodyPr/>
        <a:lstStyle/>
        <a:p>
          <a:endParaRPr lang="es-ES"/>
        </a:p>
      </dgm:t>
    </dgm:pt>
    <dgm:pt modelId="{9FAF03B9-5486-400D-9832-C317A7D96D28}">
      <dgm:prSet phldrT="[Texto]"/>
      <dgm:spPr/>
      <dgm:t>
        <a:bodyPr/>
        <a:lstStyle/>
        <a:p>
          <a:r>
            <a:rPr lang="es-ES" dirty="0" smtClean="0"/>
            <a:t>11 días. </a:t>
          </a:r>
          <a:r>
            <a:rPr lang="es-ES" b="1" u="sng" dirty="0" smtClean="0"/>
            <a:t>10 DÍAS + 1 DE VIAJE</a:t>
          </a:r>
          <a:r>
            <a:rPr lang="es-ES" dirty="0" smtClean="0"/>
            <a:t>. Reino Unido e Irlanda. </a:t>
          </a:r>
          <a:endParaRPr lang="es-ES" dirty="0"/>
        </a:p>
      </dgm:t>
    </dgm:pt>
    <dgm:pt modelId="{37B6214C-AE27-457E-87B1-8B59A683BBAB}" type="parTrans" cxnId="{C10BD344-0A76-48F4-AEA7-16A99453333F}">
      <dgm:prSet/>
      <dgm:spPr/>
      <dgm:t>
        <a:bodyPr/>
        <a:lstStyle/>
        <a:p>
          <a:endParaRPr lang="es-ES"/>
        </a:p>
      </dgm:t>
    </dgm:pt>
    <dgm:pt modelId="{2D4D2B51-C33B-4D7C-A677-7065AFCC820B}" type="sibTrans" cxnId="{C10BD344-0A76-48F4-AEA7-16A99453333F}">
      <dgm:prSet/>
      <dgm:spPr/>
      <dgm:t>
        <a:bodyPr/>
        <a:lstStyle/>
        <a:p>
          <a:endParaRPr lang="es-ES"/>
        </a:p>
      </dgm:t>
    </dgm:pt>
    <dgm:pt modelId="{7D9DD94F-1A51-44F4-BCCC-DB11D7A6EF6B}">
      <dgm:prSet phldrT="[Texto]"/>
      <dgm:spPr/>
      <dgm:t>
        <a:bodyPr/>
        <a:lstStyle/>
        <a:p>
          <a:r>
            <a:rPr lang="es-ES" dirty="0" smtClean="0"/>
            <a:t>6 días. </a:t>
          </a:r>
          <a:r>
            <a:rPr lang="es-ES" b="1" u="sng" dirty="0" smtClean="0"/>
            <a:t>5 DÍAS + 1 DE VIAJE</a:t>
          </a:r>
          <a:r>
            <a:rPr lang="es-ES" dirty="0" smtClean="0"/>
            <a:t>. Bélgica</a:t>
          </a:r>
          <a:endParaRPr lang="es-ES" dirty="0"/>
        </a:p>
      </dgm:t>
    </dgm:pt>
    <dgm:pt modelId="{34F57CA9-A0D8-4B6D-A70C-22CD054476A5}" type="parTrans" cxnId="{2915F73A-35D9-47C8-9203-BF18012B2764}">
      <dgm:prSet/>
      <dgm:spPr/>
      <dgm:t>
        <a:bodyPr/>
        <a:lstStyle/>
        <a:p>
          <a:endParaRPr lang="es-ES"/>
        </a:p>
      </dgm:t>
    </dgm:pt>
    <dgm:pt modelId="{42BDEF25-19F6-404B-BE5C-2B138AAFAF16}" type="sibTrans" cxnId="{2915F73A-35D9-47C8-9203-BF18012B2764}">
      <dgm:prSet/>
      <dgm:spPr/>
      <dgm:t>
        <a:bodyPr/>
        <a:lstStyle/>
        <a:p>
          <a:endParaRPr lang="es-ES"/>
        </a:p>
      </dgm:t>
    </dgm:pt>
    <dgm:pt modelId="{E7C7A63E-7C51-4EBF-A239-7E4BA1CE1C27}" type="pres">
      <dgm:prSet presAssocID="{036B62D3-A182-40E5-910E-7961B03A667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44D0A780-73DE-40FA-99AE-A825077CA9B6}" type="pres">
      <dgm:prSet presAssocID="{91572146-5FED-4A9B-859D-F71CC963956F}" presName="compNode" presStyleCnt="0"/>
      <dgm:spPr/>
    </dgm:pt>
    <dgm:pt modelId="{227282A0-1958-4D61-A49B-5036B0A33268}" type="pres">
      <dgm:prSet presAssocID="{91572146-5FED-4A9B-859D-F71CC963956F}" presName="pictRect" presStyleLbl="node1" presStyleIdx="0" presStyleCnt="2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</dgm:spPr>
    </dgm:pt>
    <dgm:pt modelId="{9D79E35B-6CC3-4F23-BD52-9934098EF949}" type="pres">
      <dgm:prSet presAssocID="{91572146-5FED-4A9B-859D-F71CC963956F}" presName="textRec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27ACEEE-9FA1-4EC2-9EC3-14AF1B6F422E}" type="pres">
      <dgm:prSet presAssocID="{3B85083B-8EC2-4C0D-B3AA-0D1CA89D745D}" presName="sibTrans" presStyleLbl="sibTrans2D1" presStyleIdx="0" presStyleCnt="0"/>
      <dgm:spPr/>
      <dgm:t>
        <a:bodyPr/>
        <a:lstStyle/>
        <a:p>
          <a:endParaRPr lang="es-ES"/>
        </a:p>
      </dgm:t>
    </dgm:pt>
    <dgm:pt modelId="{A258F4F5-CA25-4937-9189-DD420090FE43}" type="pres">
      <dgm:prSet presAssocID="{E436B22D-E2D1-4E27-8DC9-9736DBD45008}" presName="compNode" presStyleCnt="0"/>
      <dgm:spPr/>
    </dgm:pt>
    <dgm:pt modelId="{3D4E3335-3FCF-45DA-9B37-8FB3DABDABD1}" type="pres">
      <dgm:prSet presAssocID="{E436B22D-E2D1-4E27-8DC9-9736DBD45008}" presName="pictRect" presStyleLbl="node1" presStyleIdx="1" presStyleCnt="2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</dgm:spPr>
    </dgm:pt>
    <dgm:pt modelId="{14E12C6F-2584-4A6F-9EF7-58B80719D6E2}" type="pres">
      <dgm:prSet presAssocID="{E436B22D-E2D1-4E27-8DC9-9736DBD45008}" presName="textRec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873442A0-46DA-4024-90CF-3E18F9C32D6E}" type="presOf" srcId="{8A815BD8-19AC-482A-844F-60991430EBE4}" destId="{14E12C6F-2584-4A6F-9EF7-58B80719D6E2}" srcOrd="0" destOrd="1" presId="urn:microsoft.com/office/officeart/2005/8/layout/pList1"/>
    <dgm:cxn modelId="{608E81FF-78AE-4D1B-BAD5-88371B188326}" type="presOf" srcId="{91572146-5FED-4A9B-859D-F71CC963956F}" destId="{9D79E35B-6CC3-4F23-BD52-9934098EF949}" srcOrd="0" destOrd="0" presId="urn:microsoft.com/office/officeart/2005/8/layout/pList1"/>
    <dgm:cxn modelId="{AB6FCFB6-A6C5-4BDA-B4F3-B2284BAEE52D}" type="presOf" srcId="{7D9DD94F-1A51-44F4-BCCC-DB11D7A6EF6B}" destId="{9D79E35B-6CC3-4F23-BD52-9934098EF949}" srcOrd="0" destOrd="2" presId="urn:microsoft.com/office/officeart/2005/8/layout/pList1"/>
    <dgm:cxn modelId="{E0E6C28F-785C-4090-8E1F-6EAA8DAE0BA0}" srcId="{E436B22D-E2D1-4E27-8DC9-9736DBD45008}" destId="{8A815BD8-19AC-482A-844F-60991430EBE4}" srcOrd="0" destOrd="0" parTransId="{C023907D-25F7-4C4A-840C-0FD964EEFD14}" sibTransId="{9FF17608-7F7F-4B3B-8345-52775FC66A1E}"/>
    <dgm:cxn modelId="{645646D7-F1BC-480C-B6BB-3824F9FFC195}" type="presOf" srcId="{E436B22D-E2D1-4E27-8DC9-9736DBD45008}" destId="{14E12C6F-2584-4A6F-9EF7-58B80719D6E2}" srcOrd="0" destOrd="0" presId="urn:microsoft.com/office/officeart/2005/8/layout/pList1"/>
    <dgm:cxn modelId="{D1779A9A-DC89-411D-A991-DE897E7F0C3F}" srcId="{E436B22D-E2D1-4E27-8DC9-9736DBD45008}" destId="{8E858E71-615C-4052-A649-767C0579B5FB}" srcOrd="1" destOrd="0" parTransId="{B91063A9-9E92-45AA-B57C-8F648F808087}" sibTransId="{F67FD7FB-1889-4BF3-9093-16455F4A072A}"/>
    <dgm:cxn modelId="{DE53533F-6FCE-4188-94CC-B58094346FA4}" type="presOf" srcId="{3B85083B-8EC2-4C0D-B3AA-0D1CA89D745D}" destId="{E27ACEEE-9FA1-4EC2-9EC3-14AF1B6F422E}" srcOrd="0" destOrd="0" presId="urn:microsoft.com/office/officeart/2005/8/layout/pList1"/>
    <dgm:cxn modelId="{C10BD344-0A76-48F4-AEA7-16A99453333F}" srcId="{91572146-5FED-4A9B-859D-F71CC963956F}" destId="{9FAF03B9-5486-400D-9832-C317A7D96D28}" srcOrd="0" destOrd="0" parTransId="{37B6214C-AE27-457E-87B1-8B59A683BBAB}" sibTransId="{2D4D2B51-C33B-4D7C-A677-7065AFCC820B}"/>
    <dgm:cxn modelId="{E3974F9F-6885-4F36-A2D3-7CC8C315CBE1}" srcId="{036B62D3-A182-40E5-910E-7961B03A6675}" destId="{91572146-5FED-4A9B-859D-F71CC963956F}" srcOrd="0" destOrd="0" parTransId="{6CD3B6E0-EFC8-4A72-B435-61DEF6398277}" sibTransId="{3B85083B-8EC2-4C0D-B3AA-0D1CA89D745D}"/>
    <dgm:cxn modelId="{D1B72BEF-2476-450E-9863-F4D89DCE3042}" srcId="{036B62D3-A182-40E5-910E-7961B03A6675}" destId="{E436B22D-E2D1-4E27-8DC9-9736DBD45008}" srcOrd="1" destOrd="0" parTransId="{2603D62A-1A05-4480-A9B3-1851A149AE44}" sibTransId="{467B49F7-1726-4EB3-956B-A98748E5A2BF}"/>
    <dgm:cxn modelId="{493BC52D-9A31-4EF2-81A9-22E3E09D8BA1}" type="presOf" srcId="{8E858E71-615C-4052-A649-767C0579B5FB}" destId="{14E12C6F-2584-4A6F-9EF7-58B80719D6E2}" srcOrd="0" destOrd="2" presId="urn:microsoft.com/office/officeart/2005/8/layout/pList1"/>
    <dgm:cxn modelId="{2915F73A-35D9-47C8-9203-BF18012B2764}" srcId="{91572146-5FED-4A9B-859D-F71CC963956F}" destId="{7D9DD94F-1A51-44F4-BCCC-DB11D7A6EF6B}" srcOrd="1" destOrd="0" parTransId="{34F57CA9-A0D8-4B6D-A70C-22CD054476A5}" sibTransId="{42BDEF25-19F6-404B-BE5C-2B138AAFAF16}"/>
    <dgm:cxn modelId="{0874DF8C-F3E6-42DB-A5F4-859A5E178678}" type="presOf" srcId="{9FAF03B9-5486-400D-9832-C317A7D96D28}" destId="{9D79E35B-6CC3-4F23-BD52-9934098EF949}" srcOrd="0" destOrd="1" presId="urn:microsoft.com/office/officeart/2005/8/layout/pList1"/>
    <dgm:cxn modelId="{10CAAEA8-6BAF-4F1F-91B3-5685628B1ED3}" type="presOf" srcId="{036B62D3-A182-40E5-910E-7961B03A6675}" destId="{E7C7A63E-7C51-4EBF-A239-7E4BA1CE1C27}" srcOrd="0" destOrd="0" presId="urn:microsoft.com/office/officeart/2005/8/layout/pList1"/>
    <dgm:cxn modelId="{05F4BBF8-5E62-4A70-947E-49402D771AB5}" type="presParOf" srcId="{E7C7A63E-7C51-4EBF-A239-7E4BA1CE1C27}" destId="{44D0A780-73DE-40FA-99AE-A825077CA9B6}" srcOrd="0" destOrd="0" presId="urn:microsoft.com/office/officeart/2005/8/layout/pList1"/>
    <dgm:cxn modelId="{252E94BE-15C5-44C0-9088-7843BE021BD3}" type="presParOf" srcId="{44D0A780-73DE-40FA-99AE-A825077CA9B6}" destId="{227282A0-1958-4D61-A49B-5036B0A33268}" srcOrd="0" destOrd="0" presId="urn:microsoft.com/office/officeart/2005/8/layout/pList1"/>
    <dgm:cxn modelId="{68ACD332-6C07-4E52-935D-8EF4884536AF}" type="presParOf" srcId="{44D0A780-73DE-40FA-99AE-A825077CA9B6}" destId="{9D79E35B-6CC3-4F23-BD52-9934098EF949}" srcOrd="1" destOrd="0" presId="urn:microsoft.com/office/officeart/2005/8/layout/pList1"/>
    <dgm:cxn modelId="{BCFAD3DC-016B-4964-9ED6-ED52F956185E}" type="presParOf" srcId="{E7C7A63E-7C51-4EBF-A239-7E4BA1CE1C27}" destId="{E27ACEEE-9FA1-4EC2-9EC3-14AF1B6F422E}" srcOrd="1" destOrd="0" presId="urn:microsoft.com/office/officeart/2005/8/layout/pList1"/>
    <dgm:cxn modelId="{7719EE70-D66D-4ECD-842F-693B2F600E19}" type="presParOf" srcId="{E7C7A63E-7C51-4EBF-A239-7E4BA1CE1C27}" destId="{A258F4F5-CA25-4937-9189-DD420090FE43}" srcOrd="2" destOrd="0" presId="urn:microsoft.com/office/officeart/2005/8/layout/pList1"/>
    <dgm:cxn modelId="{331BD754-810B-46FC-8FB0-116C87AE61C0}" type="presParOf" srcId="{A258F4F5-CA25-4937-9189-DD420090FE43}" destId="{3D4E3335-3FCF-45DA-9B37-8FB3DABDABD1}" srcOrd="0" destOrd="0" presId="urn:microsoft.com/office/officeart/2005/8/layout/pList1"/>
    <dgm:cxn modelId="{98144E60-5FA5-4C9E-BF0F-9480C4CA6FD8}" type="presParOf" srcId="{A258F4F5-CA25-4937-9189-DD420090FE43}" destId="{14E12C6F-2584-4A6F-9EF7-58B80719D6E2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EDCF00F-B4A5-4903-A80D-4C04B28CEFFE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C4DFEBF0-7E3C-42E1-9BDA-F26CF9B4E266}">
      <dgm:prSet phldrT="[Texto]" custT="1"/>
      <dgm:spPr/>
      <dgm:t>
        <a:bodyPr/>
        <a:lstStyle/>
        <a:p>
          <a:r>
            <a:rPr lang="es-ES" sz="6000" b="1" dirty="0" smtClean="0"/>
            <a:t>3. Convocatorias</a:t>
          </a:r>
          <a:endParaRPr lang="es-ES" sz="6000" b="1" dirty="0"/>
        </a:p>
      </dgm:t>
    </dgm:pt>
    <dgm:pt modelId="{9D7326DE-619B-4745-ADF5-93DA5B879476}" type="parTrans" cxnId="{D4EF92CE-B095-414E-B3FF-8414411A88A0}">
      <dgm:prSet/>
      <dgm:spPr/>
      <dgm:t>
        <a:bodyPr/>
        <a:lstStyle/>
        <a:p>
          <a:endParaRPr lang="es-ES"/>
        </a:p>
      </dgm:t>
    </dgm:pt>
    <dgm:pt modelId="{28C8EE60-5F28-455D-83B4-4E455241198C}" type="sibTrans" cxnId="{D4EF92CE-B095-414E-B3FF-8414411A88A0}">
      <dgm:prSet/>
      <dgm:spPr/>
      <dgm:t>
        <a:bodyPr/>
        <a:lstStyle/>
        <a:p>
          <a:endParaRPr lang="es-ES"/>
        </a:p>
      </dgm:t>
    </dgm:pt>
    <dgm:pt modelId="{AB77E519-5B0A-4245-A8DC-7AB9DDD3D8E9}" type="pres">
      <dgm:prSet presAssocID="{2EDCF00F-B4A5-4903-A80D-4C04B28CEFF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51B7E282-AD93-47FA-BB1C-E232FC0D63A3}" type="pres">
      <dgm:prSet presAssocID="{C4DFEBF0-7E3C-42E1-9BDA-F26CF9B4E266}" presName="compNode" presStyleCnt="0"/>
      <dgm:spPr/>
    </dgm:pt>
    <dgm:pt modelId="{FD2D4A61-7CB0-4247-984C-539094DA779E}" type="pres">
      <dgm:prSet presAssocID="{C4DFEBF0-7E3C-42E1-9BDA-F26CF9B4E266}" presName="pictRect" presStyleLbl="node1" presStyleIdx="0" presStyleCnt="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148AEE0F-2655-4252-A53A-C7F3A1EDD35C}" type="pres">
      <dgm:prSet presAssocID="{C4DFEBF0-7E3C-42E1-9BDA-F26CF9B4E266}" presName="textRect" presStyleLbl="revTx" presStyleIdx="0" presStyleCnt="1" custScaleX="15788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E9A81234-E241-4893-90FF-063973B12E09}" type="presOf" srcId="{C4DFEBF0-7E3C-42E1-9BDA-F26CF9B4E266}" destId="{148AEE0F-2655-4252-A53A-C7F3A1EDD35C}" srcOrd="0" destOrd="0" presId="urn:microsoft.com/office/officeart/2005/8/layout/pList1"/>
    <dgm:cxn modelId="{D4EF92CE-B095-414E-B3FF-8414411A88A0}" srcId="{2EDCF00F-B4A5-4903-A80D-4C04B28CEFFE}" destId="{C4DFEBF0-7E3C-42E1-9BDA-F26CF9B4E266}" srcOrd="0" destOrd="0" parTransId="{9D7326DE-619B-4745-ADF5-93DA5B879476}" sibTransId="{28C8EE60-5F28-455D-83B4-4E455241198C}"/>
    <dgm:cxn modelId="{BFF324D3-B54C-4FED-AA19-1C3885580A0E}" type="presOf" srcId="{2EDCF00F-B4A5-4903-A80D-4C04B28CEFFE}" destId="{AB77E519-5B0A-4245-A8DC-7AB9DDD3D8E9}" srcOrd="0" destOrd="0" presId="urn:microsoft.com/office/officeart/2005/8/layout/pList1"/>
    <dgm:cxn modelId="{FEF1E07A-BE40-4626-B024-F098831FF040}" type="presParOf" srcId="{AB77E519-5B0A-4245-A8DC-7AB9DDD3D8E9}" destId="{51B7E282-AD93-47FA-BB1C-E232FC0D63A3}" srcOrd="0" destOrd="0" presId="urn:microsoft.com/office/officeart/2005/8/layout/pList1"/>
    <dgm:cxn modelId="{C423668B-5B2D-4683-A216-081F80F8511F}" type="presParOf" srcId="{51B7E282-AD93-47FA-BB1C-E232FC0D63A3}" destId="{FD2D4A61-7CB0-4247-984C-539094DA779E}" srcOrd="0" destOrd="0" presId="urn:microsoft.com/office/officeart/2005/8/layout/pList1"/>
    <dgm:cxn modelId="{0B094B05-FE33-4A5F-89DD-28FA19AC6324}" type="presParOf" srcId="{51B7E282-AD93-47FA-BB1C-E232FC0D63A3}" destId="{148AEE0F-2655-4252-A53A-C7F3A1EDD35C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EDCF00F-B4A5-4903-A80D-4C04B28CEFFE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C4DFEBF0-7E3C-42E1-9BDA-F26CF9B4E266}">
      <dgm:prSet phldrT="[Texto]" custT="1"/>
      <dgm:spPr/>
      <dgm:t>
        <a:bodyPr/>
        <a:lstStyle/>
        <a:p>
          <a:r>
            <a:rPr lang="es-ES" sz="6000" b="1" dirty="0" smtClean="0"/>
            <a:t>4. Documentación </a:t>
          </a:r>
          <a:endParaRPr lang="es-ES" sz="6000" b="1" dirty="0"/>
        </a:p>
      </dgm:t>
    </dgm:pt>
    <dgm:pt modelId="{9D7326DE-619B-4745-ADF5-93DA5B879476}" type="parTrans" cxnId="{D4EF92CE-B095-414E-B3FF-8414411A88A0}">
      <dgm:prSet/>
      <dgm:spPr/>
      <dgm:t>
        <a:bodyPr/>
        <a:lstStyle/>
        <a:p>
          <a:endParaRPr lang="es-ES"/>
        </a:p>
      </dgm:t>
    </dgm:pt>
    <dgm:pt modelId="{28C8EE60-5F28-455D-83B4-4E455241198C}" type="sibTrans" cxnId="{D4EF92CE-B095-414E-B3FF-8414411A88A0}">
      <dgm:prSet/>
      <dgm:spPr/>
      <dgm:t>
        <a:bodyPr/>
        <a:lstStyle/>
        <a:p>
          <a:endParaRPr lang="es-ES"/>
        </a:p>
      </dgm:t>
    </dgm:pt>
    <dgm:pt modelId="{AB77E519-5B0A-4245-A8DC-7AB9DDD3D8E9}" type="pres">
      <dgm:prSet presAssocID="{2EDCF00F-B4A5-4903-A80D-4C04B28CEFF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51B7E282-AD93-47FA-BB1C-E232FC0D63A3}" type="pres">
      <dgm:prSet presAssocID="{C4DFEBF0-7E3C-42E1-9BDA-F26CF9B4E266}" presName="compNode" presStyleCnt="0"/>
      <dgm:spPr/>
    </dgm:pt>
    <dgm:pt modelId="{FD2D4A61-7CB0-4247-984C-539094DA779E}" type="pres">
      <dgm:prSet presAssocID="{C4DFEBF0-7E3C-42E1-9BDA-F26CF9B4E266}" presName="pictRect" presStyleLbl="node1" presStyleIdx="0" presStyleCnt="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148AEE0F-2655-4252-A53A-C7F3A1EDD35C}" type="pres">
      <dgm:prSet presAssocID="{C4DFEBF0-7E3C-42E1-9BDA-F26CF9B4E266}" presName="textRect" presStyleLbl="revTx" presStyleIdx="0" presStyleCnt="1" custScaleX="15920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A1C7427A-00FB-43EC-A21E-5F759AFB2988}" type="presOf" srcId="{2EDCF00F-B4A5-4903-A80D-4C04B28CEFFE}" destId="{AB77E519-5B0A-4245-A8DC-7AB9DDD3D8E9}" srcOrd="0" destOrd="0" presId="urn:microsoft.com/office/officeart/2005/8/layout/pList1"/>
    <dgm:cxn modelId="{D4EF92CE-B095-414E-B3FF-8414411A88A0}" srcId="{2EDCF00F-B4A5-4903-A80D-4C04B28CEFFE}" destId="{C4DFEBF0-7E3C-42E1-9BDA-F26CF9B4E266}" srcOrd="0" destOrd="0" parTransId="{9D7326DE-619B-4745-ADF5-93DA5B879476}" sibTransId="{28C8EE60-5F28-455D-83B4-4E455241198C}"/>
    <dgm:cxn modelId="{4E1277FF-75E7-49E9-B1A3-9FABC9EE6FB3}" type="presOf" srcId="{C4DFEBF0-7E3C-42E1-9BDA-F26CF9B4E266}" destId="{148AEE0F-2655-4252-A53A-C7F3A1EDD35C}" srcOrd="0" destOrd="0" presId="urn:microsoft.com/office/officeart/2005/8/layout/pList1"/>
    <dgm:cxn modelId="{1FE70501-C04F-4E47-AB6C-152601826EC4}" type="presParOf" srcId="{AB77E519-5B0A-4245-A8DC-7AB9DDD3D8E9}" destId="{51B7E282-AD93-47FA-BB1C-E232FC0D63A3}" srcOrd="0" destOrd="0" presId="urn:microsoft.com/office/officeart/2005/8/layout/pList1"/>
    <dgm:cxn modelId="{53B45E0D-10CD-47DD-B3F8-E6DBB4233AB5}" type="presParOf" srcId="{51B7E282-AD93-47FA-BB1C-E232FC0D63A3}" destId="{FD2D4A61-7CB0-4247-984C-539094DA779E}" srcOrd="0" destOrd="0" presId="urn:microsoft.com/office/officeart/2005/8/layout/pList1"/>
    <dgm:cxn modelId="{B16837B5-4732-4B05-B1E6-675F478A8D40}" type="presParOf" srcId="{51B7E282-AD93-47FA-BB1C-E232FC0D63A3}" destId="{148AEE0F-2655-4252-A53A-C7F3A1EDD35C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EDCF00F-B4A5-4903-A80D-4C04B28CEFFE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C4DFEBF0-7E3C-42E1-9BDA-F26CF9B4E266}">
      <dgm:prSet phldrT="[Texto]" custT="1"/>
      <dgm:spPr/>
      <dgm:t>
        <a:bodyPr/>
        <a:lstStyle/>
        <a:p>
          <a:r>
            <a:rPr lang="es-ES" sz="6000" b="1" dirty="0" smtClean="0"/>
            <a:t>5. Certificación </a:t>
          </a:r>
          <a:endParaRPr lang="es-ES" sz="6000" b="1" dirty="0"/>
        </a:p>
      </dgm:t>
    </dgm:pt>
    <dgm:pt modelId="{9D7326DE-619B-4745-ADF5-93DA5B879476}" type="parTrans" cxnId="{D4EF92CE-B095-414E-B3FF-8414411A88A0}">
      <dgm:prSet/>
      <dgm:spPr/>
      <dgm:t>
        <a:bodyPr/>
        <a:lstStyle/>
        <a:p>
          <a:endParaRPr lang="es-ES"/>
        </a:p>
      </dgm:t>
    </dgm:pt>
    <dgm:pt modelId="{28C8EE60-5F28-455D-83B4-4E455241198C}" type="sibTrans" cxnId="{D4EF92CE-B095-414E-B3FF-8414411A88A0}">
      <dgm:prSet/>
      <dgm:spPr/>
      <dgm:t>
        <a:bodyPr/>
        <a:lstStyle/>
        <a:p>
          <a:endParaRPr lang="es-ES"/>
        </a:p>
      </dgm:t>
    </dgm:pt>
    <dgm:pt modelId="{AB77E519-5B0A-4245-A8DC-7AB9DDD3D8E9}" type="pres">
      <dgm:prSet presAssocID="{2EDCF00F-B4A5-4903-A80D-4C04B28CEFF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51B7E282-AD93-47FA-BB1C-E232FC0D63A3}" type="pres">
      <dgm:prSet presAssocID="{C4DFEBF0-7E3C-42E1-9BDA-F26CF9B4E266}" presName="compNode" presStyleCnt="0"/>
      <dgm:spPr/>
    </dgm:pt>
    <dgm:pt modelId="{FD2D4A61-7CB0-4247-984C-539094DA779E}" type="pres">
      <dgm:prSet presAssocID="{C4DFEBF0-7E3C-42E1-9BDA-F26CF9B4E266}" presName="pictRect" presStyleLbl="node1" presStyleIdx="0" presStyleCnt="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148AEE0F-2655-4252-A53A-C7F3A1EDD35C}" type="pres">
      <dgm:prSet presAssocID="{C4DFEBF0-7E3C-42E1-9BDA-F26CF9B4E266}" presName="textRect" presStyleLbl="revTx" presStyleIdx="0" presStyleCnt="1" custScaleX="15589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BDD32987-6F8E-47B4-817D-5E96EFA4A7B0}" type="presOf" srcId="{2EDCF00F-B4A5-4903-A80D-4C04B28CEFFE}" destId="{AB77E519-5B0A-4245-A8DC-7AB9DDD3D8E9}" srcOrd="0" destOrd="0" presId="urn:microsoft.com/office/officeart/2005/8/layout/pList1"/>
    <dgm:cxn modelId="{D4EF92CE-B095-414E-B3FF-8414411A88A0}" srcId="{2EDCF00F-B4A5-4903-A80D-4C04B28CEFFE}" destId="{C4DFEBF0-7E3C-42E1-9BDA-F26CF9B4E266}" srcOrd="0" destOrd="0" parTransId="{9D7326DE-619B-4745-ADF5-93DA5B879476}" sibTransId="{28C8EE60-5F28-455D-83B4-4E455241198C}"/>
    <dgm:cxn modelId="{BF6EA6B5-B37E-4C8B-A760-03A6E7BD7FD2}" type="presOf" srcId="{C4DFEBF0-7E3C-42E1-9BDA-F26CF9B4E266}" destId="{148AEE0F-2655-4252-A53A-C7F3A1EDD35C}" srcOrd="0" destOrd="0" presId="urn:microsoft.com/office/officeart/2005/8/layout/pList1"/>
    <dgm:cxn modelId="{11967FBD-D511-4D04-9CBB-64A197148835}" type="presParOf" srcId="{AB77E519-5B0A-4245-A8DC-7AB9DDD3D8E9}" destId="{51B7E282-AD93-47FA-BB1C-E232FC0D63A3}" srcOrd="0" destOrd="0" presId="urn:microsoft.com/office/officeart/2005/8/layout/pList1"/>
    <dgm:cxn modelId="{256D8A78-1D73-4CBA-BDF3-74874464867D}" type="presParOf" srcId="{51B7E282-AD93-47FA-BB1C-E232FC0D63A3}" destId="{FD2D4A61-7CB0-4247-984C-539094DA779E}" srcOrd="0" destOrd="0" presId="urn:microsoft.com/office/officeart/2005/8/layout/pList1"/>
    <dgm:cxn modelId="{4884770C-4B9B-4F5F-ACC8-1E925995A8F5}" type="presParOf" srcId="{51B7E282-AD93-47FA-BB1C-E232FC0D63A3}" destId="{148AEE0F-2655-4252-A53A-C7F3A1EDD35C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0CE65A-A53F-477C-A822-B48F29DF8BFA}">
      <dsp:nvSpPr>
        <dsp:cNvPr id="0" name=""/>
        <dsp:cNvSpPr/>
      </dsp:nvSpPr>
      <dsp:spPr>
        <a:xfrm>
          <a:off x="0" y="2100933"/>
          <a:ext cx="11353799" cy="1216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800" kern="1200" dirty="0"/>
        </a:p>
      </dsp:txBody>
      <dsp:txXfrm>
        <a:off x="59399" y="2160332"/>
        <a:ext cx="11235001" cy="109800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26A432-187F-4D8C-BB39-5E1DA90575AA}">
      <dsp:nvSpPr>
        <dsp:cNvPr id="0" name=""/>
        <dsp:cNvSpPr/>
      </dsp:nvSpPr>
      <dsp:spPr>
        <a:xfrm>
          <a:off x="2716" y="0"/>
          <a:ext cx="2847115" cy="62568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u="sng" kern="1200" dirty="0" err="1" smtClean="0"/>
            <a:t>Númerode</a:t>
          </a:r>
          <a:r>
            <a:rPr lang="es-ES" sz="2000" b="1" u="sng" kern="1200" dirty="0" smtClean="0"/>
            <a:t> proyecto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2017-1-ES01-KA101-037720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b="1" u="sng" kern="1200" dirty="0"/>
        </a:p>
      </dsp:txBody>
      <dsp:txXfrm>
        <a:off x="2716" y="2502746"/>
        <a:ext cx="2847115" cy="2502746"/>
      </dsp:txXfrm>
    </dsp:sp>
    <dsp:sp modelId="{E7C78E2D-F3B7-400A-A6D0-CAE5E9CB0013}">
      <dsp:nvSpPr>
        <dsp:cNvPr id="0" name=""/>
        <dsp:cNvSpPr/>
      </dsp:nvSpPr>
      <dsp:spPr>
        <a:xfrm>
          <a:off x="384505" y="375411"/>
          <a:ext cx="2083536" cy="2083536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06E2F2-286B-478E-87F3-0190F51844E2}">
      <dsp:nvSpPr>
        <dsp:cNvPr id="0" name=""/>
        <dsp:cNvSpPr/>
      </dsp:nvSpPr>
      <dsp:spPr>
        <a:xfrm>
          <a:off x="2943444" y="0"/>
          <a:ext cx="2847115" cy="62568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marR="0" lvl="0" indent="0" algn="ctr" defTabSz="8890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es-ES" sz="2000" b="1" u="sng" kern="1200" dirty="0" smtClean="0"/>
            <a:t>Duración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- 1 de julio de 2017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2000" kern="1200" dirty="0" smtClean="0"/>
            <a:t>- </a:t>
          </a:r>
          <a:r>
            <a:rPr lang="es-ES" sz="2000" kern="1200" dirty="0" smtClean="0"/>
            <a:t>30 </a:t>
          </a:r>
          <a:r>
            <a:rPr lang="es-ES" sz="2000" kern="1200" dirty="0" smtClean="0"/>
            <a:t>de </a:t>
          </a:r>
          <a:r>
            <a:rPr lang="es-ES" sz="2000" kern="1200" dirty="0" smtClean="0"/>
            <a:t>junio </a:t>
          </a:r>
          <a:r>
            <a:rPr lang="es-ES" sz="2000" kern="1200" dirty="0" smtClean="0"/>
            <a:t>de 2019</a:t>
          </a:r>
          <a:endParaRPr lang="es-ES" sz="2000" kern="1200" dirty="0"/>
        </a:p>
      </dsp:txBody>
      <dsp:txXfrm>
        <a:off x="2943444" y="2502746"/>
        <a:ext cx="2847115" cy="2502746"/>
      </dsp:txXfrm>
    </dsp:sp>
    <dsp:sp modelId="{78C502EA-69C1-42A8-9FBB-B2DC250E7FCE}">
      <dsp:nvSpPr>
        <dsp:cNvPr id="0" name=""/>
        <dsp:cNvSpPr/>
      </dsp:nvSpPr>
      <dsp:spPr>
        <a:xfrm>
          <a:off x="3317034" y="375411"/>
          <a:ext cx="2083536" cy="2083536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8D535E-5ABE-4A10-B68E-F14FC1DF3755}">
      <dsp:nvSpPr>
        <dsp:cNvPr id="0" name=""/>
        <dsp:cNvSpPr/>
      </dsp:nvSpPr>
      <dsp:spPr>
        <a:xfrm>
          <a:off x="5867773" y="0"/>
          <a:ext cx="2847115" cy="62568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u="sng" kern="1200" dirty="0" smtClean="0"/>
            <a:t>Título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err="1" smtClean="0"/>
            <a:t>E+Lazos</a:t>
          </a:r>
          <a:r>
            <a:rPr lang="es-ES" sz="2000" kern="1200" dirty="0" smtClean="0"/>
            <a:t>: Otra mirada hacia la enseñanza bilingüe</a:t>
          </a:r>
          <a:endParaRPr lang="es-ES" sz="2000" kern="1200" dirty="0"/>
        </a:p>
      </dsp:txBody>
      <dsp:txXfrm>
        <a:off x="5867773" y="2502746"/>
        <a:ext cx="2847115" cy="2502746"/>
      </dsp:txXfrm>
    </dsp:sp>
    <dsp:sp modelId="{F20DB3D5-A00E-4268-8F69-3A7EC06A2E97}">
      <dsp:nvSpPr>
        <dsp:cNvPr id="0" name=""/>
        <dsp:cNvSpPr/>
      </dsp:nvSpPr>
      <dsp:spPr>
        <a:xfrm>
          <a:off x="6249562" y="375411"/>
          <a:ext cx="2083536" cy="2083536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8000" r="-4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F35E23-E81F-417E-BBD6-1C82BA721C7C}">
      <dsp:nvSpPr>
        <dsp:cNvPr id="0" name=""/>
        <dsp:cNvSpPr/>
      </dsp:nvSpPr>
      <dsp:spPr>
        <a:xfrm>
          <a:off x="8800301" y="0"/>
          <a:ext cx="2847115" cy="62568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1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u="sng" kern="1200" dirty="0" smtClean="0"/>
            <a:t>Temas</a:t>
          </a:r>
          <a:endParaRPr lang="es-ES" sz="2000" b="1" u="sng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000" kern="1200" dirty="0" smtClean="0"/>
            <a:t>Mejora de la calidad y/o metodologías</a:t>
          </a:r>
          <a:endParaRPr lang="es-E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000" kern="1200" dirty="0" smtClean="0"/>
            <a:t>Enseñanza y aprendizaje de Lenguas extranjeras</a:t>
          </a:r>
          <a:endParaRPr lang="es-E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000" kern="1200" dirty="0" smtClean="0"/>
            <a:t>Cooperación Internacional, relaciones internacionales, cooperación para el desarrollo</a:t>
          </a:r>
          <a:endParaRPr lang="es-ES" sz="2000" kern="1200" dirty="0"/>
        </a:p>
      </dsp:txBody>
      <dsp:txXfrm>
        <a:off x="8800301" y="2502746"/>
        <a:ext cx="2847115" cy="2502746"/>
      </dsp:txXfrm>
    </dsp:sp>
    <dsp:sp modelId="{2E45B158-B3F7-4F5F-AD3B-FF4008A1B49F}">
      <dsp:nvSpPr>
        <dsp:cNvPr id="0" name=""/>
        <dsp:cNvSpPr/>
      </dsp:nvSpPr>
      <dsp:spPr>
        <a:xfrm>
          <a:off x="9182091" y="375411"/>
          <a:ext cx="2083536" cy="2083536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3000" r="-10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801D8E-B2BC-40EA-8609-A196D5318B85}">
      <dsp:nvSpPr>
        <dsp:cNvPr id="0" name=""/>
        <dsp:cNvSpPr/>
      </dsp:nvSpPr>
      <dsp:spPr>
        <a:xfrm>
          <a:off x="34" y="75235"/>
          <a:ext cx="11489076" cy="356566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7C91B-C371-4910-B6A2-0B86A1BE62E7}" type="datetimeFigureOut">
              <a:rPr lang="es-ES" smtClean="0"/>
              <a:t>24/07/2019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41D5-5DFF-43F2-9076-66289BEECED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5319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7C91B-C371-4910-B6A2-0B86A1BE62E7}" type="datetimeFigureOut">
              <a:rPr lang="es-ES" smtClean="0"/>
              <a:t>24/07/2019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41D5-5DFF-43F2-9076-66289BEECED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6296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7C91B-C371-4910-B6A2-0B86A1BE62E7}" type="datetimeFigureOut">
              <a:rPr lang="es-ES" smtClean="0"/>
              <a:t>24/07/2019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41D5-5DFF-43F2-9076-66289BEECED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5474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7C91B-C371-4910-B6A2-0B86A1BE62E7}" type="datetimeFigureOut">
              <a:rPr lang="es-ES" smtClean="0"/>
              <a:t>24/07/2019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41D5-5DFF-43F2-9076-66289BEECED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21497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7C91B-C371-4910-B6A2-0B86A1BE62E7}" type="datetimeFigureOut">
              <a:rPr lang="es-ES" smtClean="0"/>
              <a:t>24/07/2019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41D5-5DFF-43F2-9076-66289BEECED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66255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7C91B-C371-4910-B6A2-0B86A1BE62E7}" type="datetimeFigureOut">
              <a:rPr lang="es-ES" smtClean="0"/>
              <a:t>24/07/2019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41D5-5DFF-43F2-9076-66289BEECED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33829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7C91B-C371-4910-B6A2-0B86A1BE62E7}" type="datetimeFigureOut">
              <a:rPr lang="es-ES" smtClean="0"/>
              <a:t>24/07/2019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41D5-5DFF-43F2-9076-66289BEECED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13312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7C91B-C371-4910-B6A2-0B86A1BE62E7}" type="datetimeFigureOut">
              <a:rPr lang="es-ES" smtClean="0"/>
              <a:t>24/07/2019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41D5-5DFF-43F2-9076-66289BEECED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2691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7C91B-C371-4910-B6A2-0B86A1BE62E7}" type="datetimeFigureOut">
              <a:rPr lang="es-ES" smtClean="0"/>
              <a:t>24/07/2019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41D5-5DFF-43F2-9076-66289BEECED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27815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7C91B-C371-4910-B6A2-0B86A1BE62E7}" type="datetimeFigureOut">
              <a:rPr lang="es-ES" smtClean="0"/>
              <a:t>24/07/2019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41D5-5DFF-43F2-9076-66289BEECED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5571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7C91B-C371-4910-B6A2-0B86A1BE62E7}" type="datetimeFigureOut">
              <a:rPr lang="es-ES" smtClean="0"/>
              <a:t>24/07/2019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41D5-5DFF-43F2-9076-66289BEECED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9215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E7C91B-C371-4910-B6A2-0B86A1BE62E7}" type="datetimeFigureOut">
              <a:rPr lang="es-ES" smtClean="0"/>
              <a:t>24/07/2019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3041D5-5DFF-43F2-9076-66289BEECED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59323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ca.jccm.es/es/sistema-educativo/idiomas-programas-europeos/programas-europeos/lazos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mailto:consoricoerasmusplus@jccm.es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mailto:consoricoerasmusplus@jccm.es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ucacion.gob.es/europassmobility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8.xml"/><Relationship Id="rId5" Type="http://schemas.openxmlformats.org/officeDocument/2006/relationships/diagramQuickStyle" Target="../diagrams/quickStyle18.xml"/><Relationship Id="rId4" Type="http://schemas.openxmlformats.org/officeDocument/2006/relationships/diagramLayout" Target="../diagrams/layout1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9.xml"/><Relationship Id="rId5" Type="http://schemas.openxmlformats.org/officeDocument/2006/relationships/diagramQuickStyle" Target="../diagrams/quickStyle19.xml"/><Relationship Id="rId4" Type="http://schemas.openxmlformats.org/officeDocument/2006/relationships/diagramLayout" Target="../diagrams/layout1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0.xml"/><Relationship Id="rId7" Type="http://schemas.microsoft.com/office/2007/relationships/diagramDrawing" Target="../diagrams/drawing20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0.xml"/><Relationship Id="rId5" Type="http://schemas.openxmlformats.org/officeDocument/2006/relationships/diagramQuickStyle" Target="../diagrams/quickStyle20.xml"/><Relationship Id="rId4" Type="http://schemas.openxmlformats.org/officeDocument/2006/relationships/diagramLayout" Target="../diagrams/layout2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iki-toki.com/timeline/entry/792766/eTies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639853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b="1" dirty="0" err="1" smtClean="0"/>
              <a:t>e+Lazos</a:t>
            </a:r>
            <a:r>
              <a:rPr lang="es-ES" b="1" dirty="0" smtClean="0"/>
              <a:t>: Otra mirada hacia la enseñanza bilingüe</a:t>
            </a:r>
            <a:endParaRPr lang="es-ES" b="1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s-ES" b="1" dirty="0"/>
              <a:t>PROYECTO ERASMUS+ KA101</a:t>
            </a:r>
            <a:endParaRPr lang="es-ES" dirty="0"/>
          </a:p>
          <a:p>
            <a:r>
              <a:rPr lang="es-ES" dirty="0" smtClean="0"/>
              <a:t>Nº </a:t>
            </a:r>
            <a:r>
              <a:rPr lang="es-ES" dirty="0"/>
              <a:t>de proyecto: 2017-1-ES01-KA101-037720</a:t>
            </a:r>
          </a:p>
          <a:p>
            <a:r>
              <a:rPr lang="es-ES" dirty="0"/>
              <a:t>PIC: 954316459</a:t>
            </a:r>
          </a:p>
          <a:p>
            <a:r>
              <a:rPr lang="es-ES" dirty="0"/>
              <a:t>Ángel </a:t>
            </a:r>
            <a:r>
              <a:rPr lang="es-ES" dirty="0" err="1" smtClean="0"/>
              <a:t>Felpeto</a:t>
            </a:r>
            <a:r>
              <a:rPr lang="es-ES" dirty="0" smtClean="0"/>
              <a:t> </a:t>
            </a:r>
            <a:r>
              <a:rPr lang="es-ES" dirty="0"/>
              <a:t>Enríquez</a:t>
            </a:r>
          </a:p>
          <a:p>
            <a:r>
              <a:rPr lang="es-ES" dirty="0"/>
              <a:t>Consejero de Educación, Cultura y Deportes CONSEJERIA DE EDUCACION CULTURA Y DEPORTES - COMUNIDAD AUTONOMA DE CASTILLA LA MANCHA 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560041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639853" cy="6858000"/>
          </a:xfrm>
          <a:prstGeom prst="rect">
            <a:avLst/>
          </a:prstGeom>
        </p:spPr>
      </p:pic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8043701"/>
              </p:ext>
            </p:extLst>
          </p:nvPr>
        </p:nvGraphicFramePr>
        <p:xfrm>
          <a:off x="369359" y="467660"/>
          <a:ext cx="11480798" cy="5922680"/>
        </p:xfrm>
        <a:graphic>
          <a:graphicData uri="http://schemas.openxmlformats.org/drawingml/2006/table">
            <a:tbl>
              <a:tblPr>
                <a:tableStyleId>{10A1B5D5-9B99-4C35-A422-299274C87663}</a:tableStyleId>
              </a:tblPr>
              <a:tblGrid>
                <a:gridCol w="878416"/>
                <a:gridCol w="2247900"/>
                <a:gridCol w="3581400"/>
                <a:gridCol w="1066800"/>
                <a:gridCol w="1219200"/>
                <a:gridCol w="1456157"/>
                <a:gridCol w="1030925"/>
              </a:tblGrid>
              <a:tr h="1174145"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Nº</a:t>
                      </a:r>
                      <a:r>
                        <a:rPr lang="es-ES" sz="18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MOV. </a:t>
                      </a:r>
                      <a:endParaRPr lang="es-E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TIPO</a:t>
                      </a:r>
                      <a:endParaRPr lang="es-E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1" u="none" strike="noStrike" dirty="0" smtClean="0">
                          <a:effectLst/>
                        </a:rPr>
                        <a:t>MOVILIDAD </a:t>
                      </a:r>
                      <a:r>
                        <a:rPr lang="es-ES" sz="1800" b="1" u="none" strike="noStrike" baseline="0" dirty="0" smtClean="0">
                          <a:effectLst/>
                        </a:rPr>
                        <a:t>- INSTITITUCIÓN</a:t>
                      </a:r>
                      <a:endParaRPr lang="es-ES" sz="1800" b="1" i="0" u="none" strike="noStrike" dirty="0">
                        <a:solidFill>
                          <a:srgbClr val="44546A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1" u="none" strike="noStrike" dirty="0" smtClean="0">
                          <a:effectLst/>
                        </a:rPr>
                        <a:t>COUNTRY</a:t>
                      </a:r>
                      <a:endParaRPr lang="es-ES" sz="1800" b="1" i="0" u="none" strike="noStrike" dirty="0">
                        <a:solidFill>
                          <a:srgbClr val="44546A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1" u="none" strike="noStrike" dirty="0" smtClean="0">
                          <a:effectLst/>
                        </a:rPr>
                        <a:t>COSTE DE LA MOVIDAD</a:t>
                      </a:r>
                    </a:p>
                    <a:p>
                      <a:pPr algn="ctr" fontAlgn="b"/>
                      <a:r>
                        <a:rPr lang="es-ES" sz="1800" b="1" u="none" strike="noStrike" dirty="0" smtClean="0">
                          <a:effectLst/>
                        </a:rPr>
                        <a:t>CONCEDIDO</a:t>
                      </a:r>
                      <a:endParaRPr lang="es-ES" sz="1800" b="1" i="0" u="none" strike="noStrike" dirty="0">
                        <a:solidFill>
                          <a:srgbClr val="44546A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1800" b="1" u="none" strike="noStrike" kern="1200" dirty="0" smtClean="0">
                          <a:effectLst/>
                        </a:rPr>
                        <a:t>PRESUPUESTO</a:t>
                      </a:r>
                      <a:r>
                        <a:rPr lang="es-ES" sz="1800" b="1" u="none" strike="noStrike" kern="1200" baseline="0" dirty="0" smtClean="0">
                          <a:effectLst/>
                        </a:rPr>
                        <a:t> TRANSFERIDO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es-ES" sz="1800" b="1" u="none" strike="noStrike" kern="1200" baseline="0" dirty="0" smtClean="0">
                          <a:effectLst/>
                        </a:rPr>
                        <a:t>100% PERIODOS 1 Y 2 Y 80% PERIDOS 3 Y 4</a:t>
                      </a:r>
                      <a:endParaRPr lang="es-ES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1" u="none" strike="noStrike" dirty="0" smtClean="0">
                          <a:effectLst/>
                        </a:rPr>
                        <a:t>SALDO</a:t>
                      </a:r>
                      <a:endParaRPr lang="es-E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01190">
                <a:tc>
                  <a:txBody>
                    <a:bodyPr/>
                    <a:lstStyle/>
                    <a:p>
                      <a:pPr marL="0" indent="0" algn="ctr" fontAlgn="b">
                        <a:buFontTx/>
                        <a:buNone/>
                      </a:pPr>
                      <a:r>
                        <a:rPr lang="es-ES" sz="1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es-ES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indent="0" algn="ctr" fontAlgn="b">
                        <a:buFontTx/>
                        <a:buNone/>
                      </a:pPr>
                      <a:r>
                        <a:rPr lang="es-ES" sz="1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JOB SHADOWING</a:t>
                      </a:r>
                      <a:endParaRPr lang="es-ES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indent="0" algn="ctr" fontAlgn="b">
                        <a:buFontTx/>
                        <a:buNone/>
                      </a:pPr>
                      <a:r>
                        <a:rPr lang="es-ES" sz="1800" u="none" strike="noStrike" kern="1200" dirty="0" smtClean="0">
                          <a:effectLst/>
                        </a:rPr>
                        <a:t>RITAJARHU SCHOOL</a:t>
                      </a:r>
                      <a:endParaRPr lang="es-ES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FontTx/>
                        <a:buNone/>
                      </a:pPr>
                      <a:r>
                        <a:rPr lang="es-ES" sz="1800" u="none" strike="noStrike" dirty="0" smtClean="0">
                          <a:effectLst/>
                        </a:rPr>
                        <a:t>FINLANDIA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FontTx/>
                        <a:buNone/>
                      </a:pPr>
                      <a:r>
                        <a:rPr lang="es-ES" sz="1800" u="none" strike="noStrike" dirty="0" smtClean="0">
                          <a:effectLst/>
                        </a:rPr>
                        <a:t>1.868,00 €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FontTx/>
                        <a:buNone/>
                      </a:pPr>
                      <a:r>
                        <a:rPr lang="es-ES" sz="1800" u="none" strike="noStrike" dirty="0" smtClean="0">
                          <a:effectLst/>
                        </a:rPr>
                        <a:t>1.868,00 €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FontTx/>
                        <a:buNone/>
                      </a:pP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1407154"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buFontTx/>
                        <a:buNone/>
                      </a:pPr>
                      <a:r>
                        <a:rPr lang="it-IT" sz="18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it-IT" sz="18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buFontTx/>
                        <a:buNone/>
                      </a:pPr>
                      <a:r>
                        <a:rPr lang="it-IT" sz="18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JOB SHADOWING</a:t>
                      </a:r>
                      <a:endParaRPr lang="it-IT" sz="18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buFontTx/>
                        <a:buNone/>
                      </a:pPr>
                      <a:r>
                        <a:rPr lang="it-IT" sz="1800" u="none" strike="noStrike" kern="1200" baseline="0" dirty="0" smtClean="0">
                          <a:effectLst/>
                        </a:rPr>
                        <a:t>INST</a:t>
                      </a:r>
                      <a:r>
                        <a:rPr lang="it-IT" sz="1800" u="none" strike="noStrike" kern="1200" dirty="0" smtClean="0">
                          <a:effectLst/>
                        </a:rPr>
                        <a:t>ITUTO COMPRENSIVO STATALE I SAN MAURO TORINESE</a:t>
                      </a:r>
                      <a:endParaRPr lang="it-IT" sz="18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FontTx/>
                        <a:buNone/>
                      </a:pPr>
                      <a:r>
                        <a:rPr lang="es-ES" sz="1800" u="none" strike="noStrike" dirty="0" smtClean="0">
                          <a:effectLst/>
                        </a:rPr>
                        <a:t>ITALIA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FontTx/>
                        <a:buNone/>
                      </a:pPr>
                      <a:r>
                        <a:rPr lang="es-ES" sz="1800" u="none" strike="noStrike" dirty="0" smtClean="0">
                          <a:effectLst/>
                        </a:rPr>
                        <a:t>1.613,00 €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FontTx/>
                        <a:buNone/>
                      </a:pPr>
                      <a:r>
                        <a:rPr lang="es-ES" sz="1800" u="none" strike="noStrike" dirty="0" smtClean="0">
                          <a:effectLst/>
                        </a:rPr>
                        <a:t>1.458,00 €</a:t>
                      </a:r>
                    </a:p>
                    <a:p>
                      <a:pPr algn="ctr" fontAlgn="b">
                        <a:buFontTx/>
                        <a:buNone/>
                      </a:pPr>
                      <a:r>
                        <a:rPr lang="es-ES" sz="1400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Se reduce el presupuesto</a:t>
                      </a:r>
                      <a:r>
                        <a:rPr lang="es-ES" sz="1400" u="none" strike="noStrike" baseline="0" dirty="0" smtClean="0">
                          <a:solidFill>
                            <a:srgbClr val="FF0000"/>
                          </a:solidFill>
                          <a:effectLst/>
                        </a:rPr>
                        <a:t> por la duración de la movilidad</a:t>
                      </a:r>
                      <a:endParaRPr lang="es-ES" sz="14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FontTx/>
                        <a:buNone/>
                      </a:pPr>
                      <a:endParaRPr lang="es-ES" sz="18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790220">
                <a:tc>
                  <a:txBody>
                    <a:bodyPr/>
                    <a:lstStyle/>
                    <a:p>
                      <a:pPr marL="0" indent="0" algn="ctr" fontAlgn="b">
                        <a:buFontTx/>
                        <a:buNone/>
                      </a:pPr>
                      <a:r>
                        <a:rPr lang="en-US" sz="1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en-US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indent="0" algn="ctr" fontAlgn="b">
                        <a:buFontTx/>
                        <a:buNone/>
                      </a:pPr>
                      <a:r>
                        <a:rPr lang="en-US" sz="1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JOB SHADOWING</a:t>
                      </a:r>
                      <a:endParaRPr lang="en-US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indent="0" algn="ctr" fontAlgn="b">
                        <a:buFontTx/>
                        <a:buNone/>
                      </a:pPr>
                      <a:r>
                        <a:rPr lang="en-US" sz="1800" u="none" strike="noStrike" kern="1200" dirty="0" smtClean="0">
                          <a:effectLst/>
                        </a:rPr>
                        <a:t>PRIMARY SCHOOL OF ATHENS, "LELA KARAYIANNI"</a:t>
                      </a:r>
                      <a:endParaRPr lang="en-US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FontTx/>
                        <a:buNone/>
                      </a:pPr>
                      <a:r>
                        <a:rPr lang="es-ES" sz="1800" u="none" strike="noStrike" dirty="0" smtClean="0">
                          <a:effectLst/>
                        </a:rPr>
                        <a:t>GRECIA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FontTx/>
                        <a:buNone/>
                      </a:pPr>
                      <a:r>
                        <a:rPr lang="es-ES" sz="1800" u="none" strike="noStrike" dirty="0" smtClean="0">
                          <a:effectLst/>
                        </a:rPr>
                        <a:t>1.698,00 €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FontTx/>
                        <a:buNone/>
                      </a:pPr>
                      <a:r>
                        <a:rPr lang="es-ES" sz="1800" u="none" strike="noStrike" dirty="0" smtClean="0">
                          <a:effectLst/>
                        </a:rPr>
                        <a:t>1.698,00 €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FontTx/>
                        <a:buNone/>
                      </a:pP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401190">
                <a:tc>
                  <a:txBody>
                    <a:bodyPr/>
                    <a:lstStyle/>
                    <a:p>
                      <a:pPr marL="0" indent="0" algn="ctr" fontAlgn="b">
                        <a:buFontTx/>
                        <a:buNone/>
                      </a:pPr>
                      <a:r>
                        <a:rPr lang="es-ES" sz="1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es-ES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indent="0" algn="ctr" fontAlgn="b">
                        <a:buFontTx/>
                        <a:buNone/>
                      </a:pPr>
                      <a:r>
                        <a:rPr lang="es-ES" sz="1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CURSO</a:t>
                      </a:r>
                      <a:endParaRPr lang="es-ES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indent="0" algn="ctr" fontAlgn="b">
                        <a:buFontTx/>
                        <a:buNone/>
                      </a:pPr>
                      <a:r>
                        <a:rPr lang="es-ES" sz="1800" u="none" strike="noStrike" kern="1200" dirty="0" smtClean="0">
                          <a:effectLst/>
                        </a:rPr>
                        <a:t>CLIL</a:t>
                      </a:r>
                      <a:endParaRPr lang="es-ES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FontTx/>
                        <a:buNone/>
                      </a:pPr>
                      <a:r>
                        <a:rPr lang="es-ES" sz="1800" u="none" strike="noStrike" dirty="0" smtClean="0">
                          <a:effectLst/>
                        </a:rPr>
                        <a:t>IRLANDA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FontTx/>
                        <a:buNone/>
                      </a:pPr>
                      <a:r>
                        <a:rPr lang="es-ES" sz="1800" u="none" strike="noStrike" dirty="0" smtClean="0">
                          <a:effectLst/>
                        </a:rPr>
                        <a:t>2.119,00 €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FontTx/>
                        <a:buNone/>
                      </a:pPr>
                      <a:r>
                        <a:rPr lang="es-ES" sz="1800" u="none" strike="noStrike" dirty="0" smtClean="0">
                          <a:effectLst/>
                        </a:rPr>
                        <a:t>2.119,00 €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FontTx/>
                        <a:buNone/>
                      </a:pP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790220">
                <a:tc>
                  <a:txBody>
                    <a:bodyPr/>
                    <a:lstStyle/>
                    <a:p>
                      <a:pPr marL="0" indent="0" algn="ctr" fontAlgn="b">
                        <a:buFontTx/>
                        <a:buNone/>
                      </a:pPr>
                      <a:r>
                        <a:rPr lang="es-ES" sz="1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s-ES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indent="0" algn="ctr" fontAlgn="b">
                        <a:buFontTx/>
                        <a:buNone/>
                      </a:pPr>
                      <a:r>
                        <a:rPr lang="es-ES" sz="1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CURSO</a:t>
                      </a:r>
                      <a:endParaRPr lang="es-ES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indent="0" algn="ctr" fontAlgn="b">
                        <a:buFontTx/>
                        <a:buNone/>
                      </a:pPr>
                      <a:r>
                        <a:rPr lang="es-ES" sz="1800" u="none" strike="noStrike" kern="1200" dirty="0" smtClean="0">
                          <a:effectLst/>
                        </a:rPr>
                        <a:t>PERFECCIONAMIENTO LINGÜÍSTICO</a:t>
                      </a:r>
                      <a:endParaRPr lang="es-ES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FontTx/>
                        <a:buNone/>
                      </a:pPr>
                      <a:r>
                        <a:rPr lang="es-ES" sz="1800" u="none" strike="noStrike" dirty="0" smtClean="0">
                          <a:effectLst/>
                        </a:rPr>
                        <a:t>IRLANDA 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FontTx/>
                        <a:buNone/>
                      </a:pPr>
                      <a:r>
                        <a:rPr lang="es-ES" sz="1800" u="none" strike="noStrike" dirty="0" smtClean="0">
                          <a:effectLst/>
                        </a:rPr>
                        <a:t>2.119,00 €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FontTx/>
                        <a:buNone/>
                      </a:pPr>
                      <a:r>
                        <a:rPr lang="es-ES" sz="1800" u="none" strike="noStrike" dirty="0" smtClean="0">
                          <a:effectLst/>
                        </a:rPr>
                        <a:t>4.238,00 €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FontTx/>
                        <a:buNone/>
                      </a:pP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477261">
                <a:tc>
                  <a:txBody>
                    <a:bodyPr/>
                    <a:lstStyle/>
                    <a:p>
                      <a:pPr algn="ctr" fontAlgn="b">
                        <a:buFontTx/>
                        <a:buNone/>
                      </a:pPr>
                      <a:r>
                        <a:rPr lang="es-E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FontTx/>
                        <a:buNone/>
                      </a:pPr>
                      <a:r>
                        <a:rPr lang="es-E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MOVILIDADES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FontTx/>
                        <a:buNone/>
                      </a:pP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FontTx/>
                        <a:buNone/>
                      </a:pPr>
                      <a:r>
                        <a:rPr lang="es-ES" sz="1600" b="1" u="none" strike="noStrike" dirty="0" smtClean="0">
                          <a:effectLst/>
                        </a:rPr>
                        <a:t> 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FontTx/>
                        <a:buNone/>
                      </a:pPr>
                      <a:r>
                        <a:rPr lang="es-ES" sz="1600" b="1" u="none" strike="noStrike" dirty="0" smtClean="0">
                          <a:effectLst/>
                        </a:rPr>
                        <a:t> 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FontTx/>
                        <a:buNone/>
                      </a:pPr>
                      <a:r>
                        <a:rPr lang="es-ES" sz="2000" b="1" u="none" strike="noStrike" dirty="0" smtClean="0">
                          <a:effectLst/>
                        </a:rPr>
                        <a:t>11.381,00 €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FontTx/>
                        <a:buNone/>
                      </a:pPr>
                      <a:r>
                        <a:rPr lang="es-ES" sz="2000" b="1" u="none" strike="noStrike" dirty="0" smtClean="0">
                          <a:effectLst/>
                        </a:rPr>
                        <a:t>0 €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656504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639853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427692" y="58792"/>
            <a:ext cx="9144000" cy="1062038"/>
          </a:xfrm>
        </p:spPr>
        <p:txBody>
          <a:bodyPr>
            <a:normAutofit/>
          </a:bodyPr>
          <a:lstStyle/>
          <a:p>
            <a:r>
              <a:rPr lang="es-ES" sz="2400" b="1" dirty="0" smtClean="0"/>
              <a:t>CEIP VIRGEN DE LA PAZ</a:t>
            </a:r>
            <a:br>
              <a:rPr lang="es-ES" sz="2400" b="1" dirty="0" smtClean="0"/>
            </a:br>
            <a:r>
              <a:rPr lang="es-ES" sz="2400" dirty="0" smtClean="0"/>
              <a:t>Centro con proyecto bilingüe</a:t>
            </a:r>
            <a:endParaRPr lang="es-ES" sz="2400" dirty="0"/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1065726"/>
              </p:ext>
            </p:extLst>
          </p:nvPr>
        </p:nvGraphicFramePr>
        <p:xfrm>
          <a:off x="208493" y="1120830"/>
          <a:ext cx="12145432" cy="5260922"/>
        </p:xfrm>
        <a:graphic>
          <a:graphicData uri="http://schemas.openxmlformats.org/drawingml/2006/table">
            <a:tbl>
              <a:tblPr>
                <a:tableStyleId>{10A1B5D5-9B99-4C35-A422-299274C87663}</a:tableStyleId>
              </a:tblPr>
              <a:tblGrid>
                <a:gridCol w="2725882"/>
                <a:gridCol w="4060375"/>
                <a:gridCol w="1039450"/>
                <a:gridCol w="1039450"/>
                <a:gridCol w="1039450"/>
                <a:gridCol w="926375"/>
                <a:gridCol w="1314450"/>
              </a:tblGrid>
              <a:tr h="567687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1" u="none" strike="noStrike" dirty="0">
                          <a:effectLst/>
                          <a:latin typeface="+mn-lt"/>
                        </a:rPr>
                        <a:t>APELLIDOS Y NOMBRE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468" marR="9468" marT="946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1" u="none" strike="noStrike" dirty="0" smtClean="0">
                          <a:effectLst/>
                          <a:latin typeface="+mn-lt"/>
                        </a:rPr>
                        <a:t>CURSO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468" marR="9468" marT="946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1" u="none" strike="noStrike" dirty="0" smtClean="0">
                          <a:effectLst/>
                          <a:latin typeface="+mn-lt"/>
                        </a:rPr>
                        <a:t>PAIS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468" marR="9468" marT="946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1" u="none" strike="noStrike" dirty="0">
                          <a:effectLst/>
                          <a:latin typeface="+mn-lt"/>
                        </a:rPr>
                        <a:t>FECHA INICIO 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468" marR="9468" marT="946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1" u="none" strike="noStrike" dirty="0">
                          <a:effectLst/>
                          <a:latin typeface="+mn-lt"/>
                        </a:rPr>
                        <a:t>FECHA FIN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468" marR="9468" marT="946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1" u="none" strike="noStrike" dirty="0" smtClean="0">
                          <a:effectLst/>
                          <a:latin typeface="+mn-lt"/>
                        </a:rPr>
                        <a:t>PERIODO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468" marR="9468" marT="946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PRESUPUESTO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468" marR="9468" marT="946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567687">
                <a:tc>
                  <a:txBody>
                    <a:bodyPr/>
                    <a:lstStyle/>
                    <a:p>
                      <a:pPr marL="285750" indent="-285750" algn="l" fontAlgn="b">
                        <a:buFont typeface="Wingdings" panose="05000000000000000000" pitchFamily="2" charset="2"/>
                        <a:buChar char="Ø"/>
                      </a:pPr>
                      <a:r>
                        <a:rPr lang="it-IT" sz="1600" u="none" strike="noStrike" dirty="0" smtClean="0">
                          <a:effectLst/>
                          <a:latin typeface="+mn-lt"/>
                        </a:rPr>
                        <a:t>CARRASCO GALINDO, Mª DEL CARMEN</a:t>
                      </a:r>
                      <a:endParaRPr lang="it-IT" sz="16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468" marR="9468" marT="946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u="none" strike="noStrike" dirty="0" smtClean="0">
                          <a:effectLst/>
                          <a:latin typeface="+mn-lt"/>
                        </a:rPr>
                        <a:t>PERFECCIONAMIENTO LINGÜÍSTICO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468" marR="9468" marT="946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u="none" strike="noStrike" dirty="0" smtClean="0">
                          <a:effectLst/>
                          <a:latin typeface="+mn-lt"/>
                        </a:rPr>
                        <a:t>REINO UNIDO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468" marR="9468" marT="94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u="none" strike="noStrike" dirty="0" smtClean="0">
                          <a:effectLst/>
                          <a:latin typeface="+mn-lt"/>
                        </a:rPr>
                        <a:t>07/08/2017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468" marR="9468" marT="94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u="none" strike="noStrike" dirty="0" smtClean="0">
                          <a:effectLst/>
                          <a:latin typeface="+mn-lt"/>
                        </a:rPr>
                        <a:t>18/08/2017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468" marR="9468" marT="94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u="none" strike="noStrike" dirty="0" smtClean="0">
                          <a:effectLst/>
                          <a:latin typeface="+mn-lt"/>
                        </a:rPr>
                        <a:t>1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468" marR="9468" marT="94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u="none" strike="noStrike" kern="1200" dirty="0" smtClean="0">
                          <a:effectLst/>
                        </a:rPr>
                        <a:t>2.119,00 €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468" marR="9468" marT="9468" marB="0" anchor="ctr"/>
                </a:tc>
              </a:tr>
              <a:tr h="567687">
                <a:tc>
                  <a:txBody>
                    <a:bodyPr/>
                    <a:lstStyle/>
                    <a:p>
                      <a:pPr marL="285750" indent="-285750" algn="l" fontAlgn="b">
                        <a:buFont typeface="Wingdings" panose="05000000000000000000" pitchFamily="2" charset="2"/>
                        <a:buChar char="Ø"/>
                      </a:pPr>
                      <a:r>
                        <a:rPr lang="es-ES" sz="1600" u="none" strike="noStrike" dirty="0" smtClean="0">
                          <a:effectLst/>
                          <a:latin typeface="+mn-lt"/>
                        </a:rPr>
                        <a:t>GARCÍA LÓPEZ, Mª TERESA</a:t>
                      </a:r>
                      <a:endParaRPr lang="es-ES" sz="16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468" marR="9468" marT="946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u="none" strike="noStrike" dirty="0" smtClean="0">
                          <a:effectLst/>
                          <a:latin typeface="+mn-lt"/>
                        </a:rPr>
                        <a:t>PERFECCIONAMIENTO LINGÜÍSTICO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468" marR="9468" marT="946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u="none" strike="noStrike" dirty="0" smtClean="0">
                          <a:effectLst/>
                          <a:latin typeface="+mn-lt"/>
                        </a:rPr>
                        <a:t>REINO UNIDO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468" marR="9468" marT="94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u="none" strike="noStrike" dirty="0" smtClean="0">
                          <a:effectLst/>
                          <a:latin typeface="+mn-lt"/>
                        </a:rPr>
                        <a:t>07/08/2017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468" marR="9468" marT="94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u="none" strike="noStrike" dirty="0" smtClean="0">
                          <a:effectLst/>
                          <a:latin typeface="+mn-lt"/>
                        </a:rPr>
                        <a:t>18/08/2017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468" marR="9468" marT="94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u="none" strike="noStrike" dirty="0" smtClean="0">
                          <a:effectLst/>
                          <a:latin typeface="+mn-lt"/>
                        </a:rPr>
                        <a:t>1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468" marR="9468" marT="94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u="none" strike="noStrike" kern="1200" dirty="0" smtClean="0">
                          <a:effectLst/>
                        </a:rPr>
                        <a:t>2.119,00 €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468" marR="9468" marT="9468" marB="0" anchor="ctr"/>
                </a:tc>
              </a:tr>
              <a:tr h="567687">
                <a:tc>
                  <a:txBody>
                    <a:bodyPr/>
                    <a:lstStyle/>
                    <a:p>
                      <a:pPr marL="285750" indent="-285750" algn="l" fontAlgn="b">
                        <a:buFont typeface="Wingdings" panose="05000000000000000000" pitchFamily="2" charset="2"/>
                        <a:buChar char="Ø"/>
                      </a:pPr>
                      <a:r>
                        <a:rPr lang="es-ES" sz="1600" u="none" strike="noStrike" dirty="0" smtClean="0">
                          <a:effectLst/>
                          <a:latin typeface="+mn-lt"/>
                        </a:rPr>
                        <a:t>RABOSO MONTALVO, EDUARDO</a:t>
                      </a:r>
                      <a:endParaRPr lang="es-ES" sz="16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468" marR="9468" marT="946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 smtClean="0">
                          <a:effectLst/>
                          <a:latin typeface="+mn-lt"/>
                        </a:rPr>
                        <a:t>ENHACING CREATIVITY AND INNOVATION IN MY CLASSROOM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468" marR="9468" marT="946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u="none" strike="noStrike" dirty="0" smtClean="0">
                          <a:effectLst/>
                          <a:latin typeface="+mn-lt"/>
                        </a:rPr>
                        <a:t>BÉLGICA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468" marR="9468" marT="94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u="none" strike="noStrike" dirty="0" smtClean="0">
                          <a:effectLst/>
                          <a:latin typeface="+mn-lt"/>
                        </a:rPr>
                        <a:t>03/07/2017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468" marR="9468" marT="94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u="none" strike="noStrike" dirty="0" smtClean="0">
                          <a:effectLst/>
                          <a:latin typeface="+mn-lt"/>
                        </a:rPr>
                        <a:t>07/07/2017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468" marR="9468" marT="94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u="none" strike="noStrike" dirty="0" smtClean="0">
                          <a:effectLst/>
                          <a:latin typeface="+mn-lt"/>
                        </a:rPr>
                        <a:t>1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468" marR="9468" marT="9468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u="none" strike="noStrike" kern="1200" dirty="0" smtClean="0">
                          <a:effectLst/>
                        </a:rPr>
                        <a:t>1.171,00 €</a:t>
                      </a:r>
                      <a:endParaRPr lang="es-ES" sz="16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  <a:p>
                      <a:pPr algn="ctr" fontAlgn="b"/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468" marR="9468" marT="9468" marB="0" anchor="ctr"/>
                </a:tc>
              </a:tr>
              <a:tr h="1199191">
                <a:tc>
                  <a:txBody>
                    <a:bodyPr/>
                    <a:lstStyle/>
                    <a:p>
                      <a:pPr marL="285750" indent="-285750" algn="l" defTabSz="914400" rtl="0" eaLnBrk="1" fontAlgn="b" latinLnBrk="0" hangingPunct="1">
                        <a:buFont typeface="Wingdings" panose="05000000000000000000" pitchFamily="2" charset="2"/>
                        <a:buChar char="Ø"/>
                      </a:pPr>
                      <a:r>
                        <a:rPr lang="es-ES" sz="1600" i="1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CONCEPCÍON PINTOR BARRILERO</a:t>
                      </a:r>
                      <a:endParaRPr lang="es-ES" sz="1600" b="0" i="1" u="none" strike="noStrike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955" marR="6955" marT="695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it-IT" sz="1600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SAN MAURO TORINESE, ITALIA- INSTITUTO COMPRENSIVO STATALE SAN MAURO TORINESE- </a:t>
                      </a:r>
                      <a:endParaRPr lang="it-IT" sz="1600" b="0" u="none" strike="noStrike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955" marR="6955" marT="695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ES" sz="1600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ITALIA </a:t>
                      </a:r>
                      <a:endParaRPr lang="es-ES" sz="1600" b="0" u="none" strike="noStrike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955" marR="6955" marT="695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1600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19/11/2017</a:t>
                      </a:r>
                      <a:endParaRPr lang="es-ES" sz="1600" b="0" u="none" strike="noStrike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955" marR="6955" marT="695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1600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03/12/2017</a:t>
                      </a:r>
                      <a:endParaRPr lang="es-ES" sz="1600" b="0" u="none" strike="noStrike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955" marR="6955" marT="695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1600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es-ES" sz="1600" b="0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RENUNCIA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es-ES" sz="1600" b="0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PASA</a:t>
                      </a:r>
                      <a:r>
                        <a:rPr lang="es-ES" sz="1600" b="0" u="none" strike="noStrike" kern="1200" baseline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 PERIODO 4</a:t>
                      </a:r>
                      <a:endParaRPr lang="es-ES" sz="1600" b="0" u="none" strike="noStrike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955" marR="6955" marT="695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u="none" strike="noStrike" kern="1200" dirty="0" smtClean="0">
                          <a:solidFill>
                            <a:srgbClr val="FF0000"/>
                          </a:solidFill>
                          <a:effectLst/>
                        </a:rPr>
                        <a:t>1.613,00 €</a:t>
                      </a:r>
                      <a:endParaRPr lang="es-ES" sz="1600" b="1" i="0" u="none" strike="noStrike" kern="1200" dirty="0" smtClean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b" latinLnBrk="0" hangingPunct="1"/>
                      <a:endParaRPr lang="es-ES" sz="1600" b="0" u="none" strike="noStrike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955" marR="6955" marT="6955" marB="0" anchor="ctr"/>
                </a:tc>
              </a:tr>
              <a:tr h="567687">
                <a:tc>
                  <a:txBody>
                    <a:bodyPr/>
                    <a:lstStyle/>
                    <a:p>
                      <a:pPr marL="285750" indent="-285750" algn="l" defTabSz="914400" rtl="0" eaLnBrk="1" fontAlgn="b" latinLnBrk="0" hangingPunct="1">
                        <a:buFont typeface="Wingdings" panose="05000000000000000000" pitchFamily="2" charset="2"/>
                        <a:buChar char="Ø"/>
                      </a:pPr>
                      <a:r>
                        <a:rPr lang="es-ES" sz="1600" i="1" u="none" strike="noStrike" kern="1200" dirty="0" smtClean="0">
                          <a:effectLst/>
                          <a:latin typeface="+mn-lt"/>
                        </a:rPr>
                        <a:t>MERCEDES PEDROCHE ABAD</a:t>
                      </a:r>
                      <a:endParaRPr lang="es-ES" sz="1600" b="0" i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955" marR="6955" marT="695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ES" sz="1600" u="none" strike="noStrike" kern="1200" dirty="0" smtClean="0">
                          <a:effectLst/>
                          <a:latin typeface="+mn-lt"/>
                        </a:rPr>
                        <a:t>OULU, FINLANDIA- RITAHARU SCHOOL</a:t>
                      </a:r>
                      <a:endParaRPr lang="es-ES" sz="1600" b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955" marR="6955" marT="695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ES" sz="1600" u="none" strike="noStrike" kern="1200" dirty="0" smtClean="0">
                          <a:effectLst/>
                          <a:latin typeface="+mn-lt"/>
                        </a:rPr>
                        <a:t>FINLANDIA</a:t>
                      </a:r>
                      <a:endParaRPr lang="es-ES" sz="1600" b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955" marR="6955" marT="695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1600" u="none" strike="noStrike" kern="1200" dirty="0" smtClean="0">
                          <a:effectLst/>
                          <a:latin typeface="+mn-lt"/>
                        </a:rPr>
                        <a:t>29/10/2017</a:t>
                      </a:r>
                      <a:endParaRPr lang="es-ES" sz="1600" b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955" marR="6955" marT="695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1600" u="none" strike="noStrike" kern="1200" dirty="0" smtClean="0">
                          <a:effectLst/>
                          <a:latin typeface="+mn-lt"/>
                        </a:rPr>
                        <a:t>12/11/2017</a:t>
                      </a:r>
                      <a:endParaRPr lang="es-ES" sz="1600" b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955" marR="6955" marT="695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1600" u="none" strike="noStrike" kern="1200" dirty="0" smtClean="0">
                          <a:effectLst/>
                          <a:latin typeface="+mn-lt"/>
                        </a:rPr>
                        <a:t>2</a:t>
                      </a:r>
                      <a:endParaRPr lang="es-ES" sz="1600" b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955" marR="6955" marT="695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u="none" strike="noStrike" kern="1200" dirty="0" smtClean="0">
                          <a:effectLst/>
                        </a:rPr>
                        <a:t>1.868,00 €</a:t>
                      </a:r>
                      <a:endParaRPr lang="es-ES" sz="16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955" marR="6955" marT="6955" marB="0" anchor="ctr"/>
                </a:tc>
              </a:tr>
              <a:tr h="611648">
                <a:tc>
                  <a:txBody>
                    <a:bodyPr/>
                    <a:lstStyle/>
                    <a:p>
                      <a:pPr marL="285750" indent="-285750" algn="l" fontAlgn="b">
                        <a:buFont typeface="Wingdings" panose="05000000000000000000" pitchFamily="2" charset="2"/>
                        <a:buChar char="Ø"/>
                      </a:pPr>
                      <a:r>
                        <a:rPr lang="es-ES" sz="1800" b="0" i="1" u="none" strike="noStrike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?</a:t>
                      </a:r>
                      <a:endParaRPr lang="es-ES" sz="1800" b="0" i="1" u="none" strike="noStrike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indent="0" algn="l" defTabSz="914400" rtl="0" eaLnBrk="1" fontAlgn="b" latinLnBrk="0" hangingPunct="1">
                        <a:buFont typeface="Wingdings" panose="05000000000000000000" pitchFamily="2" charset="2"/>
                        <a:buNone/>
                      </a:pPr>
                      <a:endParaRPr lang="es-ES" sz="1800" b="1" i="0" u="none" strike="noStrike" kern="1200" dirty="0">
                        <a:solidFill>
                          <a:srgbClr val="0070C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ES" sz="16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REINO</a:t>
                      </a:r>
                      <a:r>
                        <a:rPr lang="es-ES" sz="1600" b="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UNIDO</a:t>
                      </a:r>
                      <a:endParaRPr lang="es-ES" sz="1600" b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955" marR="6955" marT="695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16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Curso</a:t>
                      </a:r>
                      <a:r>
                        <a:rPr lang="es-ES" sz="1600" b="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es-ES" sz="1600" b="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2018-2019</a:t>
                      </a:r>
                      <a:endParaRPr lang="es-ES" sz="1600" b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955" marR="6955" marT="695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s-ES" sz="1600" b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955" marR="6955" marT="695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16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es-ES" sz="1600" b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955" marR="6955" marT="695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u="none" strike="noStrike" kern="1200" dirty="0" smtClean="0">
                          <a:solidFill>
                            <a:srgbClr val="0070C0"/>
                          </a:solidFill>
                          <a:effectLst/>
                        </a:rPr>
                        <a:t>1.804,00 €</a:t>
                      </a:r>
                      <a:endParaRPr lang="es-ES" sz="1600" b="1" i="0" u="none" strike="noStrike" kern="1200" dirty="0" smtClean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b" latinLnBrk="0" hangingPunct="1"/>
                      <a:endParaRPr lang="es-ES" sz="1600" b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955" marR="6955" marT="6955" marB="0" anchor="ctr"/>
                </a:tc>
              </a:tr>
              <a:tr h="611648">
                <a:tc>
                  <a:txBody>
                    <a:bodyPr/>
                    <a:lstStyle/>
                    <a:p>
                      <a:pPr marL="285750" indent="-285750" algn="l" fontAlgn="b">
                        <a:buFont typeface="Wingdings" panose="05000000000000000000" pitchFamily="2" charset="2"/>
                        <a:buChar char="Ø"/>
                      </a:pPr>
                      <a:r>
                        <a:rPr lang="es-ES" sz="1800" b="0" i="1" u="none" strike="noStrike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?</a:t>
                      </a:r>
                      <a:endParaRPr lang="es-ES" sz="1800" b="0" i="1" u="none" strike="noStrike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285750" indent="-285750" algn="l" defTabSz="914400" rtl="0" eaLnBrk="1" fontAlgn="b" latinLnBrk="0" hangingPunct="1">
                        <a:buFont typeface="Wingdings" panose="05000000000000000000" pitchFamily="2" charset="2"/>
                        <a:buChar char="ü"/>
                      </a:pPr>
                      <a:endParaRPr lang="es-ES" sz="1800" b="1" i="0" u="none" strike="noStrike" kern="1200" dirty="0">
                        <a:solidFill>
                          <a:srgbClr val="0070C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ES" sz="16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PARÍS</a:t>
                      </a:r>
                      <a:r>
                        <a:rPr lang="es-ES" sz="1600" b="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s-ES" sz="1600" b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955" marR="6955" marT="695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16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Curso 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es-ES" sz="16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2018-2019</a:t>
                      </a:r>
                      <a:endParaRPr lang="es-ES" sz="1600" b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955" marR="6955" marT="695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s-ES" sz="1600" b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955" marR="6955" marT="695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16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es-ES" sz="1600" b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955" marR="6955" marT="695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1600" u="none" strike="noStrike" kern="1200" dirty="0" smtClean="0">
                          <a:solidFill>
                            <a:srgbClr val="0070C0"/>
                          </a:solidFill>
                          <a:effectLst/>
                        </a:rPr>
                        <a:t>1.613,00 €</a:t>
                      </a:r>
                      <a:endParaRPr lang="es-ES" sz="1600" b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955" marR="6955" marT="6955" marB="0" anchor="ctr"/>
                </a:tc>
              </a:tr>
            </a:tbl>
          </a:graphicData>
        </a:graphic>
      </p:graphicFrame>
      <p:sp>
        <p:nvSpPr>
          <p:cNvPr id="9" name="CuadroTexto 8"/>
          <p:cNvSpPr txBox="1"/>
          <p:nvPr/>
        </p:nvSpPr>
        <p:spPr>
          <a:xfrm>
            <a:off x="765175" y="429434"/>
            <a:ext cx="2533650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s-ES"/>
            </a:defPPr>
            <a:lvl1pPr>
              <a:defRPr sz="2800">
                <a:solidFill>
                  <a:srgbClr val="000000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s-ES" dirty="0" smtClean="0"/>
              <a:t>7 </a:t>
            </a:r>
            <a:r>
              <a:rPr lang="es-ES" dirty="0"/>
              <a:t>M0VILIDADES</a:t>
            </a:r>
          </a:p>
        </p:txBody>
      </p:sp>
      <p:sp>
        <p:nvSpPr>
          <p:cNvPr id="3" name="Rectángulo 2"/>
          <p:cNvSpPr/>
          <p:nvPr/>
        </p:nvSpPr>
        <p:spPr>
          <a:xfrm>
            <a:off x="9646683" y="375749"/>
            <a:ext cx="2073003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sz="2800" dirty="0">
                <a:solidFill>
                  <a:srgbClr val="000000"/>
                </a:solidFill>
                <a:latin typeface="Calibri" panose="020F0502020204030204" pitchFamily="34" charset="0"/>
              </a:rPr>
              <a:t> 12.307,00 € </a:t>
            </a:r>
          </a:p>
        </p:txBody>
      </p:sp>
    </p:spTree>
    <p:extLst>
      <p:ext uri="{BB962C8B-B14F-4D97-AF65-F5344CB8AC3E}">
        <p14:creationId xmlns:p14="http://schemas.microsoft.com/office/powerpoint/2010/main" val="37429886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3" y="0"/>
            <a:ext cx="12639853" cy="6858000"/>
          </a:xfrm>
          <a:prstGeom prst="rect">
            <a:avLst/>
          </a:prstGeom>
        </p:spPr>
      </p:pic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406663"/>
              </p:ext>
            </p:extLst>
          </p:nvPr>
        </p:nvGraphicFramePr>
        <p:xfrm>
          <a:off x="123826" y="288870"/>
          <a:ext cx="12068173" cy="5942819"/>
        </p:xfrm>
        <a:graphic>
          <a:graphicData uri="http://schemas.openxmlformats.org/drawingml/2006/table">
            <a:tbl>
              <a:tblPr>
                <a:tableStyleId>{10A1B5D5-9B99-4C35-A422-299274C87663}</a:tableStyleId>
              </a:tblPr>
              <a:tblGrid>
                <a:gridCol w="581024"/>
                <a:gridCol w="1905000"/>
                <a:gridCol w="4589582"/>
                <a:gridCol w="1125418"/>
                <a:gridCol w="1038225"/>
                <a:gridCol w="1668523"/>
                <a:gridCol w="1160401"/>
              </a:tblGrid>
              <a:tr h="165423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s-ES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s-ES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1800" b="1" u="none" strike="noStrike" kern="1200" baseline="0" dirty="0" smtClean="0">
                          <a:effectLst/>
                        </a:rPr>
                        <a:t>INSTITUCIÓN </a:t>
                      </a:r>
                      <a:endParaRPr lang="es-ES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1800" b="1" u="none" strike="noStrike" kern="1200" dirty="0" smtClean="0">
                          <a:effectLst/>
                        </a:rPr>
                        <a:t>COUNTRY</a:t>
                      </a:r>
                      <a:endParaRPr lang="es-ES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1800" b="1" u="none" strike="noStrike" kern="1200" dirty="0" smtClean="0">
                          <a:effectLst/>
                        </a:rPr>
                        <a:t>COSTE DE LA MOVIDAD</a:t>
                      </a:r>
                      <a:endParaRPr lang="es-ES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1800" b="1" u="none" strike="noStrike" kern="1200" dirty="0" smtClean="0">
                          <a:effectLst/>
                        </a:rPr>
                        <a:t>PRESUPUESTO</a:t>
                      </a:r>
                      <a:r>
                        <a:rPr lang="es-ES" sz="1800" b="1" u="none" strike="noStrike" kern="1200" baseline="0" dirty="0" smtClean="0">
                          <a:effectLst/>
                        </a:rPr>
                        <a:t> TRANSFERIDO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es-ES" sz="1800" b="1" u="none" strike="noStrike" kern="1200" baseline="0" dirty="0" smtClean="0">
                          <a:effectLst/>
                        </a:rPr>
                        <a:t>100% PERIODOS 1 Y 2 Y 80% PERIDOS 3 Y 4</a:t>
                      </a:r>
                      <a:endParaRPr lang="es-ES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1800" b="1" u="none" strike="noStrike" kern="1200" dirty="0" smtClean="0">
                          <a:effectLst/>
                        </a:rPr>
                        <a:t>SALDO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es-ES" sz="1800" b="1" u="none" strike="noStrike" kern="1200" dirty="0" smtClean="0">
                          <a:effectLst/>
                        </a:rPr>
                        <a:t>20%</a:t>
                      </a:r>
                      <a:endParaRPr lang="es-ES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08555"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buFont typeface="Wingdings" panose="05000000000000000000" pitchFamily="2" charset="2"/>
                        <a:buNone/>
                      </a:pPr>
                      <a:r>
                        <a:rPr lang="es-E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</a:t>
                      </a:r>
                      <a:endParaRPr lang="es-ES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buFont typeface="Wingdings" panose="05000000000000000000" pitchFamily="2" charset="2"/>
                        <a:buNone/>
                      </a:pPr>
                      <a:r>
                        <a:rPr lang="es-E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JOB</a:t>
                      </a:r>
                      <a:r>
                        <a:rPr lang="es-ES" sz="1800" b="1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SHADOWING</a:t>
                      </a:r>
                      <a:endParaRPr lang="es-ES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buFont typeface="Wingdings" panose="05000000000000000000" pitchFamily="2" charset="2"/>
                        <a:buNone/>
                      </a:pPr>
                      <a:r>
                        <a:rPr lang="es-ES" sz="1800" u="none" strike="noStrike" kern="1200" dirty="0" smtClean="0">
                          <a:effectLst/>
                        </a:rPr>
                        <a:t>RITAJARU SCHOOL</a:t>
                      </a:r>
                      <a:endParaRPr lang="es-ES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1800" u="none" strike="noStrike" kern="1200" dirty="0" smtClean="0">
                          <a:effectLst/>
                        </a:rPr>
                        <a:t>FINLANDIA</a:t>
                      </a:r>
                      <a:endParaRPr lang="es-ES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1800" u="none" strike="noStrike" kern="1200" dirty="0" smtClean="0">
                          <a:effectLst/>
                        </a:rPr>
                        <a:t>1.868,00 €</a:t>
                      </a:r>
                      <a:endParaRPr lang="es-ES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1800" u="none" strike="noStrike" kern="1200" dirty="0" smtClean="0">
                          <a:effectLst/>
                        </a:rPr>
                        <a:t>1.868,00 €</a:t>
                      </a:r>
                      <a:endParaRPr lang="es-ES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s-ES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803399"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buFont typeface="Wingdings" panose="05000000000000000000" pitchFamily="2" charset="2"/>
                        <a:buNone/>
                      </a:pPr>
                      <a:r>
                        <a:rPr lang="it-IT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</a:t>
                      </a:r>
                      <a:endParaRPr lang="it-IT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buFont typeface="Wingdings" panose="05000000000000000000" pitchFamily="2" charset="2"/>
                        <a:buNone/>
                      </a:pPr>
                      <a:r>
                        <a:rPr lang="it-IT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JOB SHADOWING</a:t>
                      </a:r>
                      <a:endParaRPr lang="it-IT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buFont typeface="Wingdings" panose="05000000000000000000" pitchFamily="2" charset="2"/>
                        <a:buNone/>
                      </a:pPr>
                      <a:r>
                        <a:rPr lang="it-IT" sz="1800" u="none" strike="noStrike" kern="1200" dirty="0" smtClean="0">
                          <a:effectLst/>
                        </a:rPr>
                        <a:t>INSTITUTO COMPRENSIVO STATALE I SAN MAURO TORINESE</a:t>
                      </a:r>
                      <a:endParaRPr lang="it-IT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1800" u="none" strike="noStrike" kern="1200" dirty="0" smtClean="0">
                          <a:effectLst/>
                        </a:rPr>
                        <a:t>ITALIA</a:t>
                      </a:r>
                      <a:endParaRPr lang="es-ES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1800" u="none" strike="noStrike" kern="1200" dirty="0" smtClean="0">
                          <a:effectLst/>
                        </a:rPr>
                        <a:t>1.613,00 €</a:t>
                      </a:r>
                      <a:endParaRPr lang="es-ES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1800" u="none" strike="noStrike" kern="1200" dirty="0" smtClean="0">
                          <a:effectLst/>
                        </a:rPr>
                        <a:t>1.613,00 €</a:t>
                      </a:r>
                      <a:endParaRPr lang="es-ES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s-ES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408555"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buFont typeface="Wingdings" panose="05000000000000000000" pitchFamily="2" charset="2"/>
                        <a:buNone/>
                      </a:pPr>
                      <a:r>
                        <a:rPr lang="es-ES" sz="1800" b="1" i="0" u="none" strike="noStrike" kern="1200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</a:t>
                      </a:r>
                      <a:endParaRPr lang="es-ES" sz="1800" b="1" i="0" u="none" strike="noStrike" kern="12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buFont typeface="Wingdings" panose="05000000000000000000" pitchFamily="2" charset="2"/>
                        <a:buNone/>
                      </a:pPr>
                      <a:r>
                        <a:rPr lang="es-ES" sz="1800" b="1" i="0" u="none" strike="noStrike" kern="1200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JOB SHADOWING</a:t>
                      </a:r>
                      <a:endParaRPr lang="es-ES" sz="1800" b="1" i="0" u="none" strike="noStrike" kern="12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buFont typeface="Wingdings" panose="05000000000000000000" pitchFamily="2" charset="2"/>
                        <a:buNone/>
                      </a:pPr>
                      <a:r>
                        <a:rPr lang="es-ES" sz="1800" u="none" strike="noStrike" kern="1200" dirty="0" smtClean="0">
                          <a:solidFill>
                            <a:srgbClr val="0070C0"/>
                          </a:solidFill>
                          <a:effectLst/>
                        </a:rPr>
                        <a:t>BOWBURN INFANT SCHOOL</a:t>
                      </a:r>
                      <a:endParaRPr lang="es-ES" sz="1800" b="1" i="0" u="none" strike="noStrike" kern="12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1800" u="none" strike="noStrike" kern="1200" dirty="0" smtClean="0">
                          <a:solidFill>
                            <a:srgbClr val="0070C0"/>
                          </a:solidFill>
                          <a:effectLst/>
                        </a:rPr>
                        <a:t>REINO UNIDO</a:t>
                      </a:r>
                      <a:endParaRPr lang="es-ES" sz="1800" b="1" i="0" u="none" strike="noStrike" kern="12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1800" u="none" strike="noStrike" kern="1200" dirty="0" smtClean="0">
                          <a:solidFill>
                            <a:srgbClr val="0070C0"/>
                          </a:solidFill>
                          <a:effectLst/>
                        </a:rPr>
                        <a:t>1.804,00 €</a:t>
                      </a:r>
                      <a:endParaRPr lang="es-ES" sz="1800" b="1" i="0" u="none" strike="noStrike" kern="12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1800" u="none" strike="noStrike" kern="1200" dirty="0" smtClean="0">
                          <a:solidFill>
                            <a:srgbClr val="0070C0"/>
                          </a:solidFill>
                          <a:effectLst/>
                        </a:rPr>
                        <a:t>1.443,20 €</a:t>
                      </a:r>
                      <a:endParaRPr lang="es-ES" sz="1800" b="1" i="0" u="none" strike="noStrike" kern="12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1800" u="none" strike="noStrike" kern="1200" dirty="0" smtClean="0">
                          <a:solidFill>
                            <a:srgbClr val="0070C0"/>
                          </a:solidFill>
                          <a:effectLst/>
                        </a:rPr>
                        <a:t>360,80 €</a:t>
                      </a:r>
                      <a:endParaRPr lang="es-ES" sz="1800" u="none" strike="noStrike" kern="1200" dirty="0">
                        <a:solidFill>
                          <a:srgbClr val="0070C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408555"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buFont typeface="Wingdings" panose="05000000000000000000" pitchFamily="2" charset="2"/>
                        <a:buNone/>
                      </a:pPr>
                      <a:r>
                        <a:rPr lang="es-ES" sz="1800" b="1" i="0" u="none" strike="noStrike" kern="1200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</a:t>
                      </a:r>
                      <a:endParaRPr lang="es-ES" sz="1800" b="1" i="0" u="none" strike="noStrike" kern="12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buFont typeface="Wingdings" panose="05000000000000000000" pitchFamily="2" charset="2"/>
                        <a:buNone/>
                      </a:pPr>
                      <a:r>
                        <a:rPr lang="es-ES" sz="1800" b="1" i="0" u="none" strike="noStrike" kern="1200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JOB SHADOWING</a:t>
                      </a:r>
                      <a:endParaRPr lang="es-ES" sz="1800" b="1" i="0" u="none" strike="noStrike" kern="12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buFont typeface="Wingdings" panose="05000000000000000000" pitchFamily="2" charset="2"/>
                        <a:buNone/>
                      </a:pPr>
                      <a:r>
                        <a:rPr lang="es-ES" sz="1800" u="none" strike="noStrike" kern="1200" dirty="0" smtClean="0">
                          <a:solidFill>
                            <a:srgbClr val="0070C0"/>
                          </a:solidFill>
                          <a:effectLst/>
                        </a:rPr>
                        <a:t>ACADEMIA CRÉTAIL DE PARIS</a:t>
                      </a:r>
                      <a:endParaRPr lang="es-ES" sz="1800" b="1" i="0" u="none" strike="noStrike" kern="12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1800" u="none" strike="noStrike" kern="1200" dirty="0" smtClean="0">
                          <a:solidFill>
                            <a:srgbClr val="0070C0"/>
                          </a:solidFill>
                          <a:effectLst/>
                        </a:rPr>
                        <a:t>FRANCIA</a:t>
                      </a:r>
                      <a:endParaRPr lang="es-ES" sz="1800" b="1" i="0" u="none" strike="noStrike" kern="12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1800" u="none" strike="noStrike" kern="1200" dirty="0" smtClean="0">
                          <a:solidFill>
                            <a:srgbClr val="0070C0"/>
                          </a:solidFill>
                          <a:effectLst/>
                        </a:rPr>
                        <a:t>1.613,00 €</a:t>
                      </a:r>
                      <a:endParaRPr lang="es-ES" sz="1800" b="1" i="0" u="none" strike="noStrike" kern="12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1800" u="none" strike="noStrike" kern="1200" dirty="0" smtClean="0">
                          <a:solidFill>
                            <a:srgbClr val="0070C0"/>
                          </a:solidFill>
                          <a:effectLst/>
                        </a:rPr>
                        <a:t>1.290,40 €</a:t>
                      </a:r>
                      <a:endParaRPr lang="es-ES" sz="1800" b="1" i="0" u="none" strike="noStrike" kern="12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1800" u="none" strike="noStrike" kern="1200" dirty="0" smtClean="0">
                          <a:solidFill>
                            <a:srgbClr val="0070C0"/>
                          </a:solidFill>
                          <a:effectLst/>
                        </a:rPr>
                        <a:t>322,60 €</a:t>
                      </a:r>
                      <a:endParaRPr lang="es-ES" sz="1800" u="none" strike="noStrike" kern="1200" dirty="0">
                        <a:solidFill>
                          <a:srgbClr val="0070C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408555"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buFont typeface="Wingdings" panose="05000000000000000000" pitchFamily="2" charset="2"/>
                        <a:buNone/>
                      </a:pPr>
                      <a:r>
                        <a:rPr lang="es-E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</a:t>
                      </a:r>
                      <a:endParaRPr lang="es-ES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buFont typeface="Wingdings" panose="05000000000000000000" pitchFamily="2" charset="2"/>
                        <a:buNone/>
                      </a:pPr>
                      <a:r>
                        <a:rPr lang="es-E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CURSO</a:t>
                      </a:r>
                      <a:endParaRPr lang="es-ES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buFont typeface="Wingdings" panose="05000000000000000000" pitchFamily="2" charset="2"/>
                        <a:buNone/>
                      </a:pPr>
                      <a:r>
                        <a:rPr lang="es-ES" sz="1800" u="none" strike="noStrike" kern="1200" dirty="0" smtClean="0">
                          <a:effectLst/>
                        </a:rPr>
                        <a:t>NUEVOS ESCENARIOS FCL</a:t>
                      </a:r>
                      <a:endParaRPr lang="es-ES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1800" u="none" strike="noStrike" kern="1200" dirty="0" smtClean="0">
                          <a:effectLst/>
                        </a:rPr>
                        <a:t>BRUSELAS </a:t>
                      </a:r>
                      <a:endParaRPr lang="es-ES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1800" u="none" strike="noStrike" kern="1200" dirty="0" smtClean="0">
                          <a:effectLst/>
                        </a:rPr>
                        <a:t>1.171,00 €</a:t>
                      </a:r>
                      <a:endParaRPr lang="es-ES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1800" u="none" strike="noStrike" kern="1200" dirty="0" smtClean="0">
                          <a:effectLst/>
                        </a:rPr>
                        <a:t>1.171,00 €</a:t>
                      </a:r>
                      <a:endParaRPr lang="es-ES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s-ES" sz="1800" b="1" i="0" u="none" strike="noStrike" kern="12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408555"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buFont typeface="Wingdings" panose="05000000000000000000" pitchFamily="2" charset="2"/>
                        <a:buNone/>
                      </a:pPr>
                      <a:r>
                        <a:rPr lang="es-E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</a:t>
                      </a:r>
                      <a:endParaRPr lang="es-ES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buFont typeface="Wingdings" panose="05000000000000000000" pitchFamily="2" charset="2"/>
                        <a:buNone/>
                      </a:pPr>
                      <a:r>
                        <a:rPr lang="es-E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CURSO</a:t>
                      </a:r>
                      <a:endParaRPr lang="es-ES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buFont typeface="Wingdings" panose="05000000000000000000" pitchFamily="2" charset="2"/>
                        <a:buNone/>
                      </a:pPr>
                      <a:r>
                        <a:rPr lang="es-ES" sz="1800" u="none" strike="noStrike" kern="1200" dirty="0" smtClean="0">
                          <a:effectLst/>
                        </a:rPr>
                        <a:t>PERFECCIONAMIENTO LINGÜÍSTICO</a:t>
                      </a:r>
                      <a:endParaRPr lang="es-ES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1800" u="none" strike="noStrike" kern="1200" dirty="0" smtClean="0">
                          <a:effectLst/>
                        </a:rPr>
                        <a:t>REINO UNIDO</a:t>
                      </a:r>
                      <a:endParaRPr lang="es-ES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1800" u="none" strike="noStrike" kern="1200" dirty="0" smtClean="0">
                          <a:effectLst/>
                        </a:rPr>
                        <a:t>2.119,00 €</a:t>
                      </a:r>
                      <a:endParaRPr lang="es-ES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1800" u="none" strike="noStrike" kern="1200" dirty="0" smtClean="0">
                          <a:effectLst/>
                        </a:rPr>
                        <a:t>4.238,00 €</a:t>
                      </a:r>
                      <a:endParaRPr lang="es-ES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s-ES" sz="1800" b="1" i="0" u="none" strike="noStrike" kern="12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73464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MOVILIDADES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20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1800" b="1" u="none" strike="noStrike" kern="1200" dirty="0">
                          <a:effectLst/>
                        </a:rPr>
                        <a:t> </a:t>
                      </a:r>
                      <a:endParaRPr lang="es-ES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1800" b="1" u="none" strike="noStrike" kern="1200" dirty="0">
                          <a:effectLst/>
                        </a:rPr>
                        <a:t> </a:t>
                      </a:r>
                      <a:endParaRPr lang="es-ES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2400" b="1" u="none" strike="noStrike" kern="1200" dirty="0">
                          <a:effectLst/>
                        </a:rPr>
                        <a:t>11.623,60 €</a:t>
                      </a:r>
                      <a:endParaRPr lang="es-ES" sz="24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2400" b="1" u="none" strike="noStrike" kern="1200" dirty="0">
                          <a:solidFill>
                            <a:srgbClr val="0070C0"/>
                          </a:solidFill>
                          <a:effectLst/>
                        </a:rPr>
                        <a:t>683,40 €</a:t>
                      </a:r>
                      <a:endParaRPr lang="es-ES" sz="2400" b="1" u="none" strike="noStrike" kern="1200" dirty="0">
                        <a:solidFill>
                          <a:srgbClr val="0070C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  <a:tr h="408555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endParaRPr lang="es-ES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endParaRPr lang="es-ES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endParaRPr lang="es-ES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1800" u="none" strike="noStrike" kern="1200" dirty="0">
                          <a:effectLst/>
                        </a:rPr>
                        <a:t> </a:t>
                      </a:r>
                      <a:endParaRPr lang="es-ES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1800" u="none" strike="noStrike" kern="1200" dirty="0">
                          <a:effectLst/>
                        </a:rPr>
                        <a:t> </a:t>
                      </a:r>
                      <a:endParaRPr lang="es-ES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594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639853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403350" y="426244"/>
            <a:ext cx="9144000" cy="1062038"/>
          </a:xfrm>
        </p:spPr>
        <p:txBody>
          <a:bodyPr>
            <a:normAutofit/>
          </a:bodyPr>
          <a:lstStyle/>
          <a:p>
            <a:r>
              <a:rPr lang="es-ES" sz="2400" b="1" dirty="0" smtClean="0"/>
              <a:t>CEIP NUESTRA SEÑORA DE LA PIEDAD</a:t>
            </a:r>
            <a:br>
              <a:rPr lang="es-ES" sz="2400" b="1" dirty="0" smtClean="0"/>
            </a:br>
            <a:r>
              <a:rPr lang="es-ES" sz="2400" dirty="0"/>
              <a:t>(</a:t>
            </a:r>
            <a:r>
              <a:rPr lang="es-ES" sz="2400" dirty="0" smtClean="0"/>
              <a:t>Centro con </a:t>
            </a:r>
            <a:r>
              <a:rPr lang="es-ES" sz="2400" dirty="0"/>
              <a:t>p</a:t>
            </a:r>
            <a:r>
              <a:rPr lang="es-ES" sz="2400" dirty="0" smtClean="0"/>
              <a:t>royecto bilingüe)</a:t>
            </a:r>
            <a:endParaRPr lang="es-ES" sz="2400" dirty="0"/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3803947"/>
              </p:ext>
            </p:extLst>
          </p:nvPr>
        </p:nvGraphicFramePr>
        <p:xfrm>
          <a:off x="266702" y="1609165"/>
          <a:ext cx="11991973" cy="5288109"/>
        </p:xfrm>
        <a:graphic>
          <a:graphicData uri="http://schemas.openxmlformats.org/drawingml/2006/table">
            <a:tbl>
              <a:tblPr>
                <a:tableStyleId>{10A1B5D5-9B99-4C35-A422-299274C87663}</a:tableStyleId>
              </a:tblPr>
              <a:tblGrid>
                <a:gridCol w="2691488"/>
                <a:gridCol w="2550134"/>
                <a:gridCol w="1442384"/>
                <a:gridCol w="1223141"/>
                <a:gridCol w="1361609"/>
                <a:gridCol w="1249506"/>
                <a:gridCol w="1473711"/>
              </a:tblGrid>
              <a:tr h="541044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b="1" u="none" strike="noStrike" dirty="0">
                          <a:effectLst/>
                        </a:rPr>
                        <a:t>APELLIDOS Y NOMBRE</a:t>
                      </a:r>
                      <a:endParaRPr lang="es-E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8" marR="9468" marT="946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b="1" u="none" strike="noStrike" dirty="0" smtClean="0">
                          <a:effectLst/>
                        </a:rPr>
                        <a:t>CURSO</a:t>
                      </a:r>
                      <a:endParaRPr lang="es-E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8" marR="9468" marT="946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b="1" u="none" strike="noStrike" dirty="0" smtClean="0">
                          <a:effectLst/>
                        </a:rPr>
                        <a:t>PAIS</a:t>
                      </a:r>
                      <a:endParaRPr lang="es-E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8" marR="9468" marT="946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b="1" u="none" strike="noStrike" dirty="0">
                          <a:effectLst/>
                        </a:rPr>
                        <a:t>FECHA INICIO </a:t>
                      </a:r>
                      <a:endParaRPr lang="es-E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8" marR="9468" marT="946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b="1" u="none" strike="noStrike" dirty="0">
                          <a:effectLst/>
                        </a:rPr>
                        <a:t>FECHA FIN</a:t>
                      </a:r>
                      <a:endParaRPr lang="es-E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8" marR="9468" marT="946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b="1" u="none" strike="noStrike" dirty="0" smtClean="0">
                          <a:effectLst/>
                        </a:rPr>
                        <a:t>PERIODO</a:t>
                      </a:r>
                      <a:endParaRPr lang="es-E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8" marR="9468" marT="946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PRESUPUESTO</a:t>
                      </a:r>
                      <a:endParaRPr lang="es-E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8" marR="9468" marT="946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541044">
                <a:tc>
                  <a:txBody>
                    <a:bodyPr/>
                    <a:lstStyle/>
                    <a:p>
                      <a:pPr marL="285750" indent="-285750" algn="l" fontAlgn="b">
                        <a:buFont typeface="Wingdings" panose="05000000000000000000" pitchFamily="2" charset="2"/>
                        <a:buChar char="Ø"/>
                      </a:pPr>
                      <a:r>
                        <a:rPr lang="es-ES" sz="1800" u="none" strike="noStrike" dirty="0">
                          <a:effectLst/>
                        </a:rPr>
                        <a:t>GÓMEZ CARRASCO, EMILIA</a:t>
                      </a:r>
                      <a:endParaRPr lang="es-ES" sz="18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8" marR="9468" marT="946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 smtClean="0">
                          <a:effectLst/>
                        </a:rPr>
                        <a:t>PERFECCIONAMIENTO LINGÜÍSTICO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8" marR="9468" marT="94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u="none" strike="noStrike" dirty="0" smtClean="0">
                          <a:effectLst/>
                        </a:rPr>
                        <a:t>REINO UNIDO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8" marR="9468" marT="946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u="none" strike="noStrike" dirty="0" smtClean="0">
                          <a:effectLst/>
                        </a:rPr>
                        <a:t>31/07/2017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8" marR="9468" marT="946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u="none" strike="noStrike" dirty="0" smtClean="0">
                          <a:effectLst/>
                        </a:rPr>
                        <a:t>12/08/2017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8" marR="9468" marT="946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u="none" strike="noStrike" dirty="0" smtClean="0">
                          <a:effectLst/>
                        </a:rPr>
                        <a:t>1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8" marR="9468" marT="9468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u="none" strike="noStrike" dirty="0" smtClean="0">
                          <a:effectLst/>
                        </a:rPr>
                        <a:t>2.119,00 €</a:t>
                      </a:r>
                      <a:endParaRPr lang="es-ES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8" marR="9468" marT="9468" marB="0" anchor="ctr"/>
                </a:tc>
              </a:tr>
              <a:tr h="541044">
                <a:tc>
                  <a:txBody>
                    <a:bodyPr/>
                    <a:lstStyle/>
                    <a:p>
                      <a:pPr marL="285750" indent="-285750" algn="l" fontAlgn="b">
                        <a:buFont typeface="Wingdings" panose="05000000000000000000" pitchFamily="2" charset="2"/>
                        <a:buChar char="Ø"/>
                      </a:pPr>
                      <a:r>
                        <a:rPr lang="es-ES" sz="1800" u="none" strike="noStrike" dirty="0">
                          <a:effectLst/>
                        </a:rPr>
                        <a:t>MIGUEL MACIAS, MARÍA DEL PUERTO</a:t>
                      </a:r>
                      <a:endParaRPr lang="es-ES" sz="18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8" marR="9468" marT="946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 smtClean="0">
                          <a:effectLst/>
                        </a:rPr>
                        <a:t>PERFECCIONAMIENTO LINGÜÍSTICO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8" marR="9468" marT="94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u="none" strike="noStrike" dirty="0" smtClean="0">
                          <a:effectLst/>
                        </a:rPr>
                        <a:t>REINO UNIDO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8" marR="9468" marT="946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u="none" strike="noStrike" dirty="0" smtClean="0">
                          <a:effectLst/>
                        </a:rPr>
                        <a:t>31/07/2017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8" marR="9468" marT="946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u="none" strike="noStrike" dirty="0" smtClean="0">
                          <a:effectLst/>
                        </a:rPr>
                        <a:t>12/08/2017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8" marR="9468" marT="946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u="none" strike="noStrike" dirty="0" smtClean="0">
                          <a:effectLst/>
                        </a:rPr>
                        <a:t>1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8" marR="9468" marT="9468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u="none" strike="noStrike" dirty="0" smtClean="0">
                          <a:effectLst/>
                        </a:rPr>
                        <a:t>2.119,00 €</a:t>
                      </a:r>
                      <a:endParaRPr lang="es-ES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8" marR="9468" marT="9468" marB="0" anchor="ctr"/>
                </a:tc>
              </a:tr>
              <a:tr h="541099">
                <a:tc>
                  <a:txBody>
                    <a:bodyPr/>
                    <a:lstStyle/>
                    <a:p>
                      <a:pPr marL="285750" indent="-285750" algn="l" fontAlgn="ctr">
                        <a:buFont typeface="Wingdings" panose="05000000000000000000" pitchFamily="2" charset="2"/>
                        <a:buChar char="Ø"/>
                      </a:pPr>
                      <a:r>
                        <a:rPr lang="es-ES" sz="1800" b="0" i="1" u="none" strike="noStrike" dirty="0" smtClean="0">
                          <a:effectLst/>
                        </a:rPr>
                        <a:t>Mª DEL CARMEN CALDERÓN PEÑALVER</a:t>
                      </a:r>
                      <a:endParaRPr lang="es-ES" sz="18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800" u="none" strike="noStrike" dirty="0">
                          <a:effectLst/>
                        </a:rPr>
                        <a:t>LOVRENC NA POHORJU, ESLOVENIA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u="none" strike="noStrike" dirty="0">
                          <a:effectLst/>
                        </a:rPr>
                        <a:t>ESLOVENIA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u="none" strike="noStrike" dirty="0">
                          <a:effectLst/>
                        </a:rPr>
                        <a:t>10/02/2018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u="none" strike="noStrike" dirty="0">
                          <a:effectLst/>
                        </a:rPr>
                        <a:t>25/02/2018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u="none" strike="noStrike" dirty="0" smtClean="0">
                          <a:effectLst/>
                        </a:rPr>
                        <a:t>2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1.185,00 €</a:t>
                      </a:r>
                      <a:endParaRPr lang="es-ES" sz="1800" b="0" i="0" u="none" strike="noStrike" dirty="0" smtClean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ctr"/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541099">
                <a:tc>
                  <a:txBody>
                    <a:bodyPr/>
                    <a:lstStyle/>
                    <a:p>
                      <a:pPr marL="285750" indent="-285750" algn="l" fontAlgn="ctr">
                        <a:buFont typeface="Wingdings" panose="05000000000000000000" pitchFamily="2" charset="2"/>
                        <a:buChar char="Ø"/>
                      </a:pPr>
                      <a:r>
                        <a:rPr lang="es-ES" sz="1800" b="0" i="1" u="none" strike="noStrike" dirty="0" smtClean="0">
                          <a:effectLst/>
                        </a:rPr>
                        <a:t>Mª DEL PRADO MARTÍN CIRUELOS</a:t>
                      </a:r>
                      <a:endParaRPr lang="es-ES" sz="18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800" u="none" strike="noStrike" dirty="0">
                          <a:effectLst/>
                        </a:rPr>
                        <a:t>OULU, FINLANDIA- RITAHARU SCHOOL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u="none" strike="noStrike" dirty="0">
                          <a:effectLst/>
                        </a:rPr>
                        <a:t>FINLANDIA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u="none" strike="noStrike" dirty="0">
                          <a:effectLst/>
                        </a:rPr>
                        <a:t>29/10/2017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u="none" strike="noStrike" dirty="0">
                          <a:effectLst/>
                        </a:rPr>
                        <a:t>12/11/2017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u="none" strike="noStrike" dirty="0" smtClean="0">
                          <a:effectLst/>
                        </a:rPr>
                        <a:t>2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u="none" strike="noStrike" dirty="0" smtClean="0">
                          <a:effectLst/>
                        </a:rPr>
                        <a:t>1.868,00 €</a:t>
                      </a:r>
                      <a:endParaRPr lang="es-ES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ctr"/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807031">
                <a:tc>
                  <a:txBody>
                    <a:bodyPr/>
                    <a:lstStyle/>
                    <a:p>
                      <a:pPr marL="285750" indent="-285750" algn="l" fontAlgn="b">
                        <a:buFont typeface="Wingdings" panose="05000000000000000000" pitchFamily="2" charset="2"/>
                        <a:buChar char="Ø"/>
                      </a:pPr>
                      <a:r>
                        <a:rPr lang="es-ES" sz="1800" i="1" u="none" strike="noStrike" dirty="0" smtClean="0">
                          <a:solidFill>
                            <a:srgbClr val="0070C0"/>
                          </a:solidFill>
                          <a:effectLst/>
                        </a:rPr>
                        <a:t>MARÍA JULIA FERNÁNDEZ DE LA CASA</a:t>
                      </a:r>
                      <a:endParaRPr lang="es-ES" sz="1800" b="0" i="1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 smtClean="0">
                          <a:solidFill>
                            <a:srgbClr val="0070C0"/>
                          </a:solidFill>
                          <a:effectLst/>
                        </a:rPr>
                        <a:t>METODOLOGÍAS ACTIVAS/PERFECCIONAMIENTO LINGÜÍSTICO </a:t>
                      </a:r>
                      <a:endParaRPr lang="es-ES" sz="18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u="none" strike="noStrike" dirty="0" smtClean="0">
                          <a:solidFill>
                            <a:srgbClr val="0070C0"/>
                          </a:solidFill>
                          <a:effectLst/>
                        </a:rPr>
                        <a:t>REINO UNIDO</a:t>
                      </a:r>
                      <a:endParaRPr lang="es-ES" sz="18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u="none" strike="noStrike" dirty="0" smtClean="0">
                          <a:solidFill>
                            <a:srgbClr val="0070C0"/>
                          </a:solidFill>
                          <a:effectLst/>
                        </a:rPr>
                        <a:t>JULIO / AGOSTO 2018</a:t>
                      </a:r>
                      <a:endParaRPr lang="es-ES" sz="18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s-ES" sz="18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es-ES" sz="1800" u="none" strike="noStrike" dirty="0" smtClean="0">
                          <a:solidFill>
                            <a:srgbClr val="0070C0"/>
                          </a:solidFill>
                          <a:effectLst/>
                        </a:rPr>
                        <a:t>3</a:t>
                      </a:r>
                      <a:endParaRPr lang="es-ES" sz="1800" b="0" i="0" u="none" strike="noStrike" dirty="0" smtClean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285750" indent="-285750" algn="ctr" fontAlgn="b">
                        <a:buFont typeface="Wingdings" panose="05000000000000000000" pitchFamily="2" charset="2"/>
                        <a:buChar char="Ø"/>
                      </a:pPr>
                      <a:endParaRPr lang="es-ES" sz="1800" b="0" i="1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es-ES" sz="1800" u="none" strike="noStrike" dirty="0" smtClean="0">
                          <a:solidFill>
                            <a:srgbClr val="0070C0"/>
                          </a:solidFill>
                          <a:effectLst/>
                        </a:rPr>
                        <a:t>2.119,00 €</a:t>
                      </a:r>
                      <a:endParaRPr lang="es-ES" sz="1800" b="0" i="0" u="none" strike="noStrike" dirty="0" smtClean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285750" indent="-285750" algn="ctr" fontAlgn="b">
                        <a:buFont typeface="Wingdings" panose="05000000000000000000" pitchFamily="2" charset="2"/>
                        <a:buChar char="Ø"/>
                      </a:pPr>
                      <a:endParaRPr lang="es-ES" sz="1800" b="0" i="1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807031">
                <a:tc>
                  <a:txBody>
                    <a:bodyPr/>
                    <a:lstStyle/>
                    <a:p>
                      <a:pPr marL="285750" indent="-285750" algn="l" fontAlgn="b">
                        <a:buFont typeface="Wingdings" panose="05000000000000000000" pitchFamily="2" charset="2"/>
                        <a:buChar char="Ø"/>
                      </a:pPr>
                      <a:r>
                        <a:rPr lang="es-ES" sz="1800" b="0" i="1" u="none" strike="noStrike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?</a:t>
                      </a:r>
                      <a:endParaRPr lang="es-ES" sz="1800" b="0" i="1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s-ES" sz="18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REINO</a:t>
                      </a:r>
                      <a:r>
                        <a:rPr lang="es-ES" sz="1800" b="0" i="0" u="none" strike="noStrike" baseline="0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 UNIDO</a:t>
                      </a:r>
                      <a:endParaRPr lang="es-ES" sz="18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Curso</a:t>
                      </a:r>
                      <a:r>
                        <a:rPr lang="es-ES" sz="1800" b="0" i="0" u="none" strike="noStrike" baseline="0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 escolar 2018-2019</a:t>
                      </a:r>
                      <a:endParaRPr lang="es-ES" sz="18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s-ES" sz="18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indent="0" algn="ctr" fontAlgn="b">
                        <a:buFont typeface="Wingdings" panose="05000000000000000000" pitchFamily="2" charset="2"/>
                        <a:buNone/>
                      </a:pPr>
                      <a:r>
                        <a:rPr lang="es-ES" sz="1800" b="0" i="1" u="none" strike="noStrike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endParaRPr lang="es-ES" sz="1800" b="0" i="1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1.804,00 €</a:t>
                      </a:r>
                      <a:endParaRPr lang="es-ES" sz="18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807031">
                <a:tc>
                  <a:txBody>
                    <a:bodyPr/>
                    <a:lstStyle/>
                    <a:p>
                      <a:pPr marL="285750" indent="-285750" algn="l" fontAlgn="b">
                        <a:buFont typeface="Wingdings" panose="05000000000000000000" pitchFamily="2" charset="2"/>
                        <a:buChar char="Ø"/>
                      </a:pPr>
                      <a:r>
                        <a:rPr lang="es-ES" sz="1800" b="0" i="1" u="none" strike="noStrike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?</a:t>
                      </a:r>
                      <a:endParaRPr lang="es-ES" sz="1800" b="0" i="1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s-ES" sz="18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REINO UNIDO</a:t>
                      </a:r>
                      <a:endParaRPr lang="es-ES" sz="18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Curso</a:t>
                      </a:r>
                      <a:r>
                        <a:rPr lang="es-ES" sz="1800" b="0" i="0" u="none" strike="noStrike" baseline="0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 escolar 2018-2019</a:t>
                      </a:r>
                      <a:endParaRPr lang="es-ES" sz="1800" b="0" i="0" u="none" strike="noStrike" dirty="0" smtClean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s-ES" sz="18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indent="0" algn="ctr" fontAlgn="b">
                        <a:buFont typeface="Wingdings" panose="05000000000000000000" pitchFamily="2" charset="2"/>
                        <a:buNone/>
                      </a:pPr>
                      <a:r>
                        <a:rPr lang="es-ES" sz="1800" b="0" i="1" u="none" strike="noStrike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endParaRPr lang="es-ES" sz="1800" b="0" i="1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0" i="0" u="none" strike="noStrike" dirty="0">
                          <a:solidFill>
                            <a:srgbClr val="0070C0"/>
                          </a:solidFill>
                          <a:effectLst/>
                        </a:rPr>
                        <a:t>1.804,00 €</a:t>
                      </a:r>
                      <a:endParaRPr lang="es-ES" sz="18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8" name="CuadroTexto 7"/>
          <p:cNvSpPr txBox="1"/>
          <p:nvPr/>
        </p:nvSpPr>
        <p:spPr>
          <a:xfrm>
            <a:off x="419100" y="547127"/>
            <a:ext cx="2447925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s-ES"/>
            </a:defPPr>
            <a:lvl1pPr>
              <a:defRPr sz="2800">
                <a:solidFill>
                  <a:srgbClr val="000000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s-ES" dirty="0"/>
              <a:t>7 M0VILIDADES</a:t>
            </a:r>
          </a:p>
        </p:txBody>
      </p:sp>
      <p:sp>
        <p:nvSpPr>
          <p:cNvPr id="3" name="Rectángulo 2"/>
          <p:cNvSpPr/>
          <p:nvPr/>
        </p:nvSpPr>
        <p:spPr>
          <a:xfrm>
            <a:off x="9876333" y="587931"/>
            <a:ext cx="1991251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sz="2800" dirty="0">
                <a:solidFill>
                  <a:srgbClr val="000000"/>
                </a:solidFill>
                <a:latin typeface="Calibri" panose="020F0502020204030204" pitchFamily="34" charset="0"/>
              </a:rPr>
              <a:t>13.018,00 € </a:t>
            </a:r>
          </a:p>
        </p:txBody>
      </p:sp>
    </p:spTree>
    <p:extLst>
      <p:ext uri="{BB962C8B-B14F-4D97-AF65-F5344CB8AC3E}">
        <p14:creationId xmlns:p14="http://schemas.microsoft.com/office/powerpoint/2010/main" val="1596427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639853" cy="6858000"/>
          </a:xfrm>
          <a:prstGeom prst="rect">
            <a:avLst/>
          </a:prstGeom>
        </p:spPr>
      </p:pic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8762998"/>
              </p:ext>
            </p:extLst>
          </p:nvPr>
        </p:nvGraphicFramePr>
        <p:xfrm>
          <a:off x="490005" y="556261"/>
          <a:ext cx="11701994" cy="5292090"/>
        </p:xfrm>
        <a:graphic>
          <a:graphicData uri="http://schemas.openxmlformats.org/drawingml/2006/table">
            <a:tbl>
              <a:tblPr>
                <a:tableStyleId>{10A1B5D5-9B99-4C35-A422-299274C87663}</a:tableStyleId>
              </a:tblPr>
              <a:tblGrid>
                <a:gridCol w="826527"/>
                <a:gridCol w="1915424"/>
                <a:gridCol w="3790311"/>
                <a:gridCol w="993183"/>
                <a:gridCol w="1196257"/>
                <a:gridCol w="1631275"/>
                <a:gridCol w="1349017"/>
              </a:tblGrid>
              <a:tr h="1475191"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Nº MOV</a:t>
                      </a:r>
                      <a:endParaRPr lang="es-ES" sz="1800" b="1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TIPO</a:t>
                      </a:r>
                      <a:endParaRPr lang="es-ES" sz="1800" b="1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1" u="none" strike="noStrike" baseline="0" dirty="0" smtClean="0">
                          <a:solidFill>
                            <a:schemeClr val="tx1"/>
                          </a:solidFill>
                          <a:effectLst/>
                        </a:rPr>
                        <a:t>INSTITUCIÓN </a:t>
                      </a:r>
                      <a:endParaRPr lang="es-ES" sz="1800" b="1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COUNTRY</a:t>
                      </a:r>
                      <a:endParaRPr lang="es-ES" sz="1800" b="1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COSTE DE LA MOVIDAD</a:t>
                      </a:r>
                      <a:endParaRPr lang="es-ES" sz="1800" b="1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1800" b="1" u="none" strike="noStrike" kern="1200" dirty="0" smtClean="0">
                          <a:solidFill>
                            <a:schemeClr val="tx1"/>
                          </a:solidFill>
                          <a:effectLst/>
                        </a:rPr>
                        <a:t>PRESUPUESTO</a:t>
                      </a:r>
                      <a:r>
                        <a:rPr lang="es-ES" sz="1800" b="1" u="none" strike="noStrike" kern="1200" baseline="0" dirty="0" smtClean="0">
                          <a:solidFill>
                            <a:schemeClr val="tx1"/>
                          </a:solidFill>
                          <a:effectLst/>
                        </a:rPr>
                        <a:t> TRANSFERIDO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es-ES" sz="1800" b="1" u="none" strike="noStrike" kern="1200" baseline="0" dirty="0" smtClean="0">
                          <a:solidFill>
                            <a:schemeClr val="tx1"/>
                          </a:solidFill>
                          <a:effectLst/>
                        </a:rPr>
                        <a:t>100% PERIODOS 1 Y 2 Y 80% PERIDOS 3 Y 4</a:t>
                      </a:r>
                      <a:endParaRPr lang="es-ES" sz="1800" b="1" u="none" strike="noStrike" kern="1200" dirty="0" smtClean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SALDO</a:t>
                      </a:r>
                    </a:p>
                    <a:p>
                      <a:pPr algn="ctr" fontAlgn="b"/>
                      <a:r>
                        <a:rPr lang="es-ES" sz="18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20%</a:t>
                      </a:r>
                      <a:endParaRPr lang="es-ES" sz="18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553537">
                <a:tc>
                  <a:txBody>
                    <a:bodyPr/>
                    <a:lstStyle/>
                    <a:p>
                      <a:pPr marL="0" indent="0" algn="ctr" fontAlgn="b">
                        <a:buFontTx/>
                        <a:buNone/>
                      </a:pPr>
                      <a:r>
                        <a:rPr lang="es-ES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s-ES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indent="0" algn="l" fontAlgn="b">
                        <a:buFont typeface="Wingdings" panose="05000000000000000000" pitchFamily="2" charset="2"/>
                        <a:buNone/>
                      </a:pPr>
                      <a:r>
                        <a:rPr lang="es-E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JOB</a:t>
                      </a:r>
                      <a:r>
                        <a:rPr lang="es-E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SHADOWING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indent="0" algn="l" fontAlgn="b">
                        <a:buFont typeface="Wingdings" panose="05000000000000000000" pitchFamily="2" charset="2"/>
                        <a:buNone/>
                      </a:pPr>
                      <a:r>
                        <a:rPr lang="es-ES" sz="1800" u="none" strike="noStrike" dirty="0" smtClean="0">
                          <a:effectLst/>
                        </a:rPr>
                        <a:t>OŠ LOVRENC NA POHORJU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u="none" strike="noStrike">
                          <a:effectLst/>
                        </a:rPr>
                        <a:t>Eslovenia 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u="none" strike="noStrike">
                          <a:effectLst/>
                        </a:rPr>
                        <a:t>1.231,00 €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1.185,00 €</a:t>
                      </a:r>
                      <a:endParaRPr lang="es-ES" sz="1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84351">
                <a:tc>
                  <a:txBody>
                    <a:bodyPr/>
                    <a:lstStyle/>
                    <a:p>
                      <a:pPr marL="0" indent="0" algn="ctr" fontAlgn="b">
                        <a:buFontTx/>
                        <a:buNone/>
                      </a:pPr>
                      <a:r>
                        <a:rPr lang="es-ES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s-ES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indent="0" algn="l" fontAlgn="b">
                        <a:buFont typeface="Wingdings" panose="05000000000000000000" pitchFamily="2" charset="2"/>
                        <a:buNone/>
                      </a:pPr>
                      <a:r>
                        <a:rPr lang="es-E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JOB SHADOWING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indent="0" algn="l" fontAlgn="b">
                        <a:buFont typeface="Wingdings" panose="05000000000000000000" pitchFamily="2" charset="2"/>
                        <a:buNone/>
                      </a:pPr>
                      <a:r>
                        <a:rPr lang="es-ES" sz="1800" u="none" strike="noStrike" dirty="0" smtClean="0">
                          <a:effectLst/>
                        </a:rPr>
                        <a:t>RITAJARHU SCHOOL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u="none" strike="noStrike">
                          <a:effectLst/>
                        </a:rPr>
                        <a:t>Finlandia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u="none" strike="noStrike">
                          <a:effectLst/>
                        </a:rPr>
                        <a:t>1.868,00 €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800" u="none" strike="noStrike" dirty="0">
                          <a:effectLst/>
                        </a:rPr>
                        <a:t>1.868,00 €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559161">
                <a:tc>
                  <a:txBody>
                    <a:bodyPr/>
                    <a:lstStyle/>
                    <a:p>
                      <a:pPr marL="0" indent="0" algn="ctr" fontAlgn="b">
                        <a:buFontTx/>
                        <a:buNone/>
                      </a:pPr>
                      <a:r>
                        <a:rPr lang="es-ES" sz="18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s-ES" sz="18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indent="0" algn="l" fontAlgn="b">
                        <a:buFont typeface="Wingdings" panose="05000000000000000000" pitchFamily="2" charset="2"/>
                        <a:buNone/>
                      </a:pPr>
                      <a:r>
                        <a:rPr lang="es-ES" sz="18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JOB SHADOWING</a:t>
                      </a:r>
                      <a:endParaRPr lang="es-ES" sz="18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indent="0" algn="l" fontAlgn="b">
                        <a:buFont typeface="Wingdings" panose="05000000000000000000" pitchFamily="2" charset="2"/>
                        <a:buNone/>
                      </a:pPr>
                      <a:r>
                        <a:rPr lang="es-ES" sz="1800" u="none" strike="sngStrike" dirty="0" smtClean="0">
                          <a:solidFill>
                            <a:srgbClr val="0070C0"/>
                          </a:solidFill>
                          <a:effectLst/>
                        </a:rPr>
                        <a:t>BOWBURN INFANT SCHOOL</a:t>
                      </a:r>
                      <a:endParaRPr lang="es-ES" sz="1800" b="1" i="1" u="none" strike="sng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Reino Unido</a:t>
                      </a:r>
                      <a:endParaRPr lang="es-ES" sz="18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1.804,00 €</a:t>
                      </a:r>
                      <a:endParaRPr lang="es-ES" sz="18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8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1.443,20 €</a:t>
                      </a:r>
                      <a:endParaRPr lang="es-ES" sz="18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1800" u="none" strike="noStrike" kern="1200" dirty="0">
                          <a:solidFill>
                            <a:srgbClr val="0070C0"/>
                          </a:solidFill>
                          <a:effectLst/>
                        </a:rPr>
                        <a:t>360,80 €</a:t>
                      </a:r>
                      <a:endParaRPr lang="es-ES" sz="1800" b="0" i="0" u="none" strike="noStrike" kern="12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559161">
                <a:tc>
                  <a:txBody>
                    <a:bodyPr/>
                    <a:lstStyle/>
                    <a:p>
                      <a:pPr marL="0" indent="0" algn="ctr" fontAlgn="b">
                        <a:buFontTx/>
                        <a:buNone/>
                      </a:pPr>
                      <a:r>
                        <a:rPr lang="es-ES" sz="18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s-ES" sz="18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indent="0" algn="l" fontAlgn="b">
                        <a:buFont typeface="Wingdings" panose="05000000000000000000" pitchFamily="2" charset="2"/>
                        <a:buNone/>
                      </a:pPr>
                      <a:r>
                        <a:rPr lang="es-ES" sz="18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JOB</a:t>
                      </a:r>
                      <a:r>
                        <a:rPr lang="es-ES" sz="1800" b="0" i="0" u="none" strike="noStrike" baseline="0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 SHADOWING</a:t>
                      </a:r>
                      <a:endParaRPr lang="es-ES" sz="18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indent="0" algn="l" fontAlgn="b">
                        <a:buFont typeface="Wingdings" panose="05000000000000000000" pitchFamily="2" charset="2"/>
                        <a:buNone/>
                      </a:pPr>
                      <a:r>
                        <a:rPr lang="es-ES" sz="1800" b="0" i="0" u="none" strike="noStrike" dirty="0" smtClean="0">
                          <a:solidFill>
                            <a:srgbClr val="0070C0"/>
                          </a:solidFill>
                          <a:effectLst/>
                        </a:rPr>
                        <a:t>PRUDHOE COMMUNITY HIGH SCHOOL</a:t>
                      </a:r>
                      <a:endParaRPr lang="es-ES" sz="18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0" i="0" u="none" strike="noStrike" dirty="0">
                          <a:solidFill>
                            <a:srgbClr val="0070C0"/>
                          </a:solidFill>
                          <a:effectLst/>
                        </a:rPr>
                        <a:t>Reino Unido</a:t>
                      </a:r>
                      <a:endParaRPr lang="es-ES" sz="18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0" i="0" u="none" strike="noStrike" dirty="0">
                          <a:solidFill>
                            <a:srgbClr val="0070C0"/>
                          </a:solidFill>
                          <a:effectLst/>
                        </a:rPr>
                        <a:t>1.804,00 €</a:t>
                      </a:r>
                      <a:endParaRPr lang="es-ES" sz="18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800" b="0" i="0" u="none" strike="noStrike" dirty="0">
                          <a:solidFill>
                            <a:srgbClr val="0070C0"/>
                          </a:solidFill>
                          <a:effectLst/>
                        </a:rPr>
                        <a:t>1.443,20 €</a:t>
                      </a:r>
                      <a:endParaRPr lang="es-ES" sz="18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1800" b="0" i="0" u="none" strike="noStrike" kern="1200" dirty="0">
                          <a:solidFill>
                            <a:srgbClr val="0070C0"/>
                          </a:solidFill>
                          <a:effectLst/>
                        </a:rPr>
                        <a:t>360,80 €</a:t>
                      </a:r>
                      <a:endParaRPr lang="es-ES" sz="1800" b="0" i="0" u="none" strike="noStrike" kern="12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559161">
                <a:tc>
                  <a:txBody>
                    <a:bodyPr/>
                    <a:lstStyle/>
                    <a:p>
                      <a:pPr marL="0" indent="0" algn="ctr" fontAlgn="b">
                        <a:buFontTx/>
                        <a:buNone/>
                      </a:pPr>
                      <a:r>
                        <a:rPr lang="es-ES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es-ES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indent="0" algn="l" fontAlgn="b">
                        <a:buFont typeface="Wingdings" panose="05000000000000000000" pitchFamily="2" charset="2"/>
                        <a:buNone/>
                      </a:pPr>
                      <a:r>
                        <a:rPr lang="es-E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CURSO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indent="0" algn="l" fontAlgn="b">
                        <a:buFont typeface="Wingdings" panose="05000000000000000000" pitchFamily="2" charset="2"/>
                        <a:buNone/>
                      </a:pPr>
                      <a:r>
                        <a:rPr lang="es-ES" sz="1800" u="none" strike="noStrike" dirty="0" smtClean="0">
                          <a:effectLst/>
                        </a:rPr>
                        <a:t>PERFECCIONAMIENTO LINGÚISTICO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u="none" strike="noStrike">
                          <a:effectLst/>
                        </a:rPr>
                        <a:t>Reino Unido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u="none" strike="noStrike" dirty="0">
                          <a:effectLst/>
                        </a:rPr>
                        <a:t>2.119,00 €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800" u="none" strike="noStrike" dirty="0">
                          <a:effectLst/>
                        </a:rPr>
                        <a:t>4.238,00 €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s-ES" sz="1800" b="0" i="0" u="none" strike="noStrike" kern="12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559161">
                <a:tc>
                  <a:txBody>
                    <a:bodyPr/>
                    <a:lstStyle/>
                    <a:p>
                      <a:pPr marL="0" indent="0" algn="ctr" fontAlgn="b">
                        <a:buFontTx/>
                        <a:buNone/>
                      </a:pPr>
                      <a:r>
                        <a:rPr lang="es-ES" sz="18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s-ES" sz="18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indent="0" algn="l" fontAlgn="b">
                        <a:buFont typeface="Wingdings" panose="05000000000000000000" pitchFamily="2" charset="2"/>
                        <a:buNone/>
                      </a:pPr>
                      <a:r>
                        <a:rPr lang="es-ES" sz="18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CURSO</a:t>
                      </a:r>
                      <a:endParaRPr lang="es-ES" sz="18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indent="0" algn="l" fontAlgn="b">
                        <a:buFont typeface="Wingdings" panose="05000000000000000000" pitchFamily="2" charset="2"/>
                        <a:buNone/>
                      </a:pPr>
                      <a:r>
                        <a:rPr lang="es-ES" sz="1800" u="none" strike="noStrike" dirty="0" smtClean="0">
                          <a:solidFill>
                            <a:srgbClr val="0070C0"/>
                          </a:solidFill>
                          <a:effectLst/>
                        </a:rPr>
                        <a:t>METODOLOGÍAS ACTIVAS</a:t>
                      </a:r>
                      <a:endParaRPr lang="es-ES" sz="18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Reino Unido</a:t>
                      </a:r>
                      <a:endParaRPr lang="es-ES" sz="18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2.119,00 €</a:t>
                      </a:r>
                      <a:endParaRPr lang="es-ES" sz="18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8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1.695,20 €</a:t>
                      </a:r>
                      <a:endParaRPr lang="es-ES" sz="18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1800" u="none" strike="noStrike" kern="1200" dirty="0">
                          <a:solidFill>
                            <a:srgbClr val="0070C0"/>
                          </a:solidFill>
                          <a:effectLst/>
                        </a:rPr>
                        <a:t>423,80 €</a:t>
                      </a:r>
                      <a:endParaRPr lang="es-ES" sz="1800" b="0" i="0" u="none" strike="noStrike" kern="12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742367"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MOVILIDADES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1" u="none" strike="noStrike" dirty="0">
                          <a:effectLst/>
                        </a:rPr>
                        <a:t> 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1" u="none" strike="noStrike" dirty="0">
                          <a:effectLst/>
                        </a:rPr>
                        <a:t> </a:t>
                      </a:r>
                      <a:endParaRPr lang="es-E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b="1" u="none" strike="noStrike" dirty="0">
                          <a:effectLst/>
                        </a:rPr>
                        <a:t> </a:t>
                      </a:r>
                      <a:endParaRPr lang="es-E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400" b="1" u="none" strike="noStrike" dirty="0">
                          <a:effectLst/>
                        </a:rPr>
                        <a:t>11.872,60 €</a:t>
                      </a:r>
                      <a:endParaRPr lang="es-E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2400" b="1" u="none" strike="noStrike" kern="1200" dirty="0">
                          <a:effectLst/>
                        </a:rPr>
                        <a:t>1.145,40 €</a:t>
                      </a:r>
                      <a:endParaRPr lang="es-ES" sz="2400" b="1" i="0" u="none" strike="noStrike" kern="12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17519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639853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411817" y="80061"/>
            <a:ext cx="9144000" cy="1062038"/>
          </a:xfrm>
        </p:spPr>
        <p:txBody>
          <a:bodyPr>
            <a:normAutofit/>
          </a:bodyPr>
          <a:lstStyle/>
          <a:p>
            <a:r>
              <a:rPr lang="es-ES" sz="2400" b="1" dirty="0" smtClean="0"/>
              <a:t>CEIP SAN FULGENCIO</a:t>
            </a:r>
            <a:br>
              <a:rPr lang="es-ES" sz="2400" b="1" dirty="0" smtClean="0"/>
            </a:br>
            <a:r>
              <a:rPr lang="es-ES" sz="2400" b="1" dirty="0" smtClean="0"/>
              <a:t>Centro con proyecto bilingüe</a:t>
            </a:r>
            <a:endParaRPr lang="es-ES" sz="2400" b="1" dirty="0"/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2452726"/>
              </p:ext>
            </p:extLst>
          </p:nvPr>
        </p:nvGraphicFramePr>
        <p:xfrm>
          <a:off x="378886" y="1548162"/>
          <a:ext cx="11512545" cy="4779859"/>
        </p:xfrm>
        <a:graphic>
          <a:graphicData uri="http://schemas.openxmlformats.org/drawingml/2006/table">
            <a:tbl>
              <a:tblPr>
                <a:tableStyleId>{10A1B5D5-9B99-4C35-A422-299274C87663}</a:tableStyleId>
              </a:tblPr>
              <a:tblGrid>
                <a:gridCol w="2587283"/>
                <a:gridCol w="2488604"/>
                <a:gridCol w="1310102"/>
                <a:gridCol w="1202925"/>
                <a:gridCol w="1307877"/>
                <a:gridCol w="1307877"/>
                <a:gridCol w="1307877"/>
              </a:tblGrid>
              <a:tr h="505173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1" u="none" strike="noStrike" dirty="0">
                          <a:effectLst/>
                        </a:rPr>
                        <a:t>APELLIDOS Y NOMBRE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8" marR="9468" marT="946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1" u="none" strike="noStrike" dirty="0" smtClean="0">
                          <a:effectLst/>
                        </a:rPr>
                        <a:t>CURSO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8" marR="9468" marT="946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1" u="none" strike="noStrike" dirty="0" smtClean="0">
                          <a:effectLst/>
                        </a:rPr>
                        <a:t>PAIS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8" marR="9468" marT="946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1" u="none" strike="noStrike" dirty="0">
                          <a:effectLst/>
                        </a:rPr>
                        <a:t>FECHA INICIO 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8" marR="9468" marT="946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1" u="none" strike="noStrike" dirty="0">
                          <a:effectLst/>
                        </a:rPr>
                        <a:t>FECHA FIN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8" marR="9468" marT="946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1" u="none" strike="noStrike" dirty="0" smtClean="0">
                          <a:effectLst/>
                        </a:rPr>
                        <a:t>PERIODO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8" marR="9468" marT="946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8" marR="9468" marT="946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505173">
                <a:tc>
                  <a:txBody>
                    <a:bodyPr/>
                    <a:lstStyle/>
                    <a:p>
                      <a:pPr marL="285750" indent="-285750" algn="l" fontAlgn="b">
                        <a:buFont typeface="Wingdings" panose="05000000000000000000" pitchFamily="2" charset="2"/>
                        <a:buChar char="Ø"/>
                      </a:pPr>
                      <a:r>
                        <a:rPr lang="es-ES" sz="1600" u="none" strike="noStrike" dirty="0">
                          <a:effectLst/>
                        </a:rPr>
                        <a:t>JIMENEZ GONZÁLEZ, Mª REMEDIOS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8" marR="9468" marT="946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u="none" strike="noStrike" dirty="0" smtClean="0">
                          <a:effectLst/>
                        </a:rPr>
                        <a:t>METODOLOGÍAS DE TRABAJO ACTIVO 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8" marR="9468" marT="946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u="none" strike="noStrike" dirty="0" smtClean="0">
                          <a:effectLst/>
                        </a:rPr>
                        <a:t>IRLANDA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8" marR="9468" marT="946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u="none" strike="noStrike" dirty="0">
                          <a:effectLst/>
                        </a:rPr>
                        <a:t>10/07/2107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8" marR="9468" marT="946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u="none" strike="noStrike">
                          <a:effectLst/>
                        </a:rPr>
                        <a:t>21/07/2017</a:t>
                      </a:r>
                      <a:endParaRPr lang="es-E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8" marR="9468" marT="94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u="none" strike="noStrike" dirty="0" smtClean="0">
                          <a:effectLst/>
                        </a:rPr>
                        <a:t>1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8" marR="9468" marT="9468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u="none" strike="noStrike" dirty="0" smtClean="0">
                          <a:effectLst/>
                        </a:rPr>
                        <a:t>2.119,00 €</a:t>
                      </a:r>
                      <a:endParaRPr lang="es-ES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8" marR="9468" marT="9468" marB="0" anchor="b"/>
                </a:tc>
              </a:tr>
              <a:tr h="505173">
                <a:tc>
                  <a:txBody>
                    <a:bodyPr/>
                    <a:lstStyle/>
                    <a:p>
                      <a:pPr marL="285750" indent="-285750" algn="l" fontAlgn="b">
                        <a:buFont typeface="Wingdings" panose="05000000000000000000" pitchFamily="2" charset="2"/>
                        <a:buChar char="Ø"/>
                      </a:pPr>
                      <a:r>
                        <a:rPr lang="es-ES" sz="1600" u="none" strike="noStrike" dirty="0">
                          <a:effectLst/>
                        </a:rPr>
                        <a:t>MARTINEZ TEJADA, Mª DEL CARMEN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8" marR="9468" marT="946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u="none" strike="noStrike" dirty="0" smtClean="0">
                          <a:effectLst/>
                        </a:rPr>
                        <a:t>METODOLOGÍAS DE TRABAJO ACTIVO 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8" marR="9468" marT="946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u="none" strike="noStrike" dirty="0" smtClean="0">
                          <a:effectLst/>
                        </a:rPr>
                        <a:t>IRLANDA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8" marR="9468" marT="946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u="none" strike="noStrike" dirty="0">
                          <a:effectLst/>
                        </a:rPr>
                        <a:t>10/07/2107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8" marR="9468" marT="946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u="none" strike="noStrike" dirty="0">
                          <a:effectLst/>
                        </a:rPr>
                        <a:t>21/07/2107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8" marR="9468" marT="94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u="none" strike="noStrike" dirty="0" smtClean="0">
                          <a:effectLst/>
                        </a:rPr>
                        <a:t>1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8" marR="9468" marT="9468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u="none" strike="noStrike" dirty="0" smtClean="0">
                          <a:effectLst/>
                        </a:rPr>
                        <a:t>2.119,00 €</a:t>
                      </a:r>
                      <a:endParaRPr lang="es-ES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8" marR="9468" marT="9468" marB="0" anchor="b"/>
                </a:tc>
              </a:tr>
              <a:tr h="505173">
                <a:tc>
                  <a:txBody>
                    <a:bodyPr/>
                    <a:lstStyle/>
                    <a:p>
                      <a:pPr marL="285750" indent="-285750" algn="l" fontAlgn="b">
                        <a:buFont typeface="Wingdings" panose="05000000000000000000" pitchFamily="2" charset="2"/>
                        <a:buChar char="Ø"/>
                      </a:pPr>
                      <a:r>
                        <a:rPr lang="es-ES" sz="1600" u="none" strike="noStrike" dirty="0">
                          <a:effectLst/>
                        </a:rPr>
                        <a:t>ORTEGA BAUTISTA, ANA VICTORIA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8" marR="9468" marT="946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 smtClean="0">
                          <a:effectLst/>
                        </a:rPr>
                        <a:t>DIGITAL CITIZENSHIP FOR THE FUTURE CLASSROOM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8" marR="9468" marT="946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u="none" strike="noStrike" dirty="0" smtClean="0">
                          <a:effectLst/>
                        </a:rPr>
                        <a:t>BÉLGICA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8" marR="9468" marT="946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u="none" strike="noStrike" dirty="0">
                          <a:effectLst/>
                        </a:rPr>
                        <a:t>06/11/2017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8" marR="9468" marT="946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u="none" strike="noStrike" dirty="0">
                          <a:effectLst/>
                        </a:rPr>
                        <a:t>10/11/2017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8" marR="9468" marT="94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u="none" strike="noStrike" dirty="0" smtClean="0">
                          <a:effectLst/>
                        </a:rPr>
                        <a:t>1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8" marR="9468" marT="9468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u="none" strike="noStrike" dirty="0" smtClean="0">
                          <a:effectLst/>
                        </a:rPr>
                        <a:t>1.171,00 €</a:t>
                      </a:r>
                      <a:endParaRPr lang="es-ES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8" marR="9468" marT="9468" marB="0" anchor="b"/>
                </a:tc>
              </a:tr>
              <a:tr h="505173">
                <a:tc>
                  <a:txBody>
                    <a:bodyPr/>
                    <a:lstStyle/>
                    <a:p>
                      <a:pPr marL="285750" indent="-285750" algn="l" fontAlgn="ctr">
                        <a:buFont typeface="Wingdings" panose="05000000000000000000" pitchFamily="2" charset="2"/>
                        <a:buChar char="Ø"/>
                      </a:pPr>
                      <a:r>
                        <a:rPr lang="es-ES" sz="1600" u="none" strike="noStrike" dirty="0" smtClean="0">
                          <a:effectLst/>
                        </a:rPr>
                        <a:t>CATALINA GARCÍA RÓDENAS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5" marR="6955" marT="695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u="none" strike="noStrike" dirty="0" smtClean="0">
                          <a:effectLst/>
                        </a:rPr>
                        <a:t>POBIEDZISKA- POLONIA, ZESPOL SZKOL W POBIEDZISKACH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5" marR="6955" marT="695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600" u="none" strike="noStrike" dirty="0">
                          <a:effectLst/>
                        </a:rPr>
                        <a:t>PLONIA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5" marR="6955" marT="695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600" u="none" strike="noStrike" dirty="0">
                          <a:effectLst/>
                        </a:rPr>
                        <a:t>06/05/2018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5" marR="6955" marT="695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600" u="none" strike="noStrike">
                          <a:effectLst/>
                        </a:rPr>
                        <a:t>20/05/2018</a:t>
                      </a:r>
                      <a:endParaRPr lang="es-E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5" marR="6955" marT="6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u="none" strike="noStrike" dirty="0" smtClean="0">
                          <a:effectLst/>
                        </a:rPr>
                        <a:t>2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5" marR="6955" marT="695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u="none" strike="noStrike" kern="1200" noProof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1.698,00 €</a:t>
                      </a:r>
                    </a:p>
                    <a:p>
                      <a:pPr algn="ctr" fontAlgn="ctr"/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5" marR="6955" marT="6955" marB="0" anchor="ctr"/>
                </a:tc>
              </a:tr>
              <a:tr h="505173">
                <a:tc>
                  <a:txBody>
                    <a:bodyPr/>
                    <a:lstStyle/>
                    <a:p>
                      <a:pPr marL="285750" indent="-285750" algn="l" fontAlgn="ctr">
                        <a:buFont typeface="Wingdings" panose="05000000000000000000" pitchFamily="2" charset="2"/>
                        <a:buChar char="Ø"/>
                      </a:pPr>
                      <a:r>
                        <a:rPr lang="es-ES" sz="1600" u="none" strike="noStrike" dirty="0" smtClean="0">
                          <a:solidFill>
                            <a:srgbClr val="0070C0"/>
                          </a:solidFill>
                          <a:effectLst/>
                        </a:rPr>
                        <a:t>JOSE LUIS GARIJO RUEDA</a:t>
                      </a:r>
                      <a:endParaRPr lang="es-ES" sz="16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5" marR="6955" marT="695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600" u="none" strike="noStrike" dirty="0" smtClean="0">
                          <a:solidFill>
                            <a:srgbClr val="0070C0"/>
                          </a:solidFill>
                          <a:effectLst/>
                        </a:rPr>
                        <a:t>INSTITUTO CRÊTEIL DE FRANCIA</a:t>
                      </a:r>
                      <a:endParaRPr lang="es-ES" sz="16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5" marR="6955" marT="695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6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FRANCIA</a:t>
                      </a:r>
                      <a:endParaRPr lang="es-ES" sz="16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5" marR="6955" marT="6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 </a:t>
                      </a:r>
                      <a:r>
                        <a:rPr lang="es-ES" sz="1600" u="none" strike="noStrike" dirty="0" smtClean="0">
                          <a:solidFill>
                            <a:srgbClr val="0070C0"/>
                          </a:solidFill>
                          <a:effectLst/>
                        </a:rPr>
                        <a:t>-</a:t>
                      </a:r>
                      <a:endParaRPr lang="es-ES" sz="16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5" marR="6955" marT="6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 </a:t>
                      </a:r>
                      <a:r>
                        <a:rPr lang="es-ES" sz="1600" u="none" strike="noStrike" dirty="0" smtClean="0">
                          <a:solidFill>
                            <a:srgbClr val="0070C0"/>
                          </a:solidFill>
                          <a:effectLst/>
                        </a:rPr>
                        <a:t>-</a:t>
                      </a:r>
                      <a:endParaRPr lang="es-ES" sz="16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5" marR="6955" marT="6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u="none" strike="noStrike" dirty="0" smtClean="0">
                          <a:solidFill>
                            <a:srgbClr val="0070C0"/>
                          </a:solidFill>
                          <a:effectLst/>
                        </a:rPr>
                        <a:t>4</a:t>
                      </a:r>
                      <a:endParaRPr lang="es-ES" sz="16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5" marR="6955" marT="695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u="none" strike="noStrike" dirty="0" smtClean="0">
                          <a:solidFill>
                            <a:srgbClr val="0070C0"/>
                          </a:solidFill>
                          <a:effectLst/>
                        </a:rPr>
                        <a:t>1.613,00 €</a:t>
                      </a:r>
                      <a:endParaRPr lang="es-ES" sz="1600" b="0" i="0" u="none" strike="noStrike" dirty="0" smtClean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ctr"/>
                      <a:endParaRPr lang="es-ES" sz="16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5" marR="6955" marT="6955" marB="0" anchor="ctr"/>
                </a:tc>
              </a:tr>
              <a:tr h="505173">
                <a:tc>
                  <a:txBody>
                    <a:bodyPr/>
                    <a:lstStyle/>
                    <a:p>
                      <a:pPr marL="285750" indent="-285750" algn="l" fontAlgn="ctr">
                        <a:buFont typeface="Wingdings" panose="05000000000000000000" pitchFamily="2" charset="2"/>
                        <a:buChar char="Ø"/>
                      </a:pPr>
                      <a:r>
                        <a:rPr lang="es-ES" sz="1600" u="none" strike="noStrike" dirty="0" smtClean="0">
                          <a:effectLst/>
                        </a:rPr>
                        <a:t>MARÍA LLANOS INOCENCIO MARTÍNEZ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5" marR="6955" marT="695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600" u="none" strike="noStrike" dirty="0" smtClean="0">
                          <a:effectLst/>
                        </a:rPr>
                        <a:t>OULU, FINLANDIA- RITAHARU SCHOOL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5" marR="6955" marT="695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600" u="none" strike="noStrike" dirty="0">
                          <a:effectLst/>
                        </a:rPr>
                        <a:t>FINLANDIA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5" marR="6955" marT="695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600" u="none" strike="noStrike">
                          <a:effectLst/>
                        </a:rPr>
                        <a:t>29/10/2017</a:t>
                      </a:r>
                      <a:endParaRPr lang="es-E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5" marR="6955" marT="695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600" u="none" strike="noStrike">
                          <a:effectLst/>
                        </a:rPr>
                        <a:t>12/11/2017</a:t>
                      </a:r>
                      <a:endParaRPr lang="es-E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5" marR="6955" marT="6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u="none" strike="noStrike" dirty="0" smtClean="0">
                          <a:effectLst/>
                        </a:rPr>
                        <a:t>2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5" marR="6955" marT="695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u="none" strike="noStrike" dirty="0" smtClean="0">
                          <a:effectLst/>
                        </a:rPr>
                        <a:t>1.868,00 €</a:t>
                      </a:r>
                      <a:endParaRPr lang="es-ES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ctr"/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5" marR="6955" marT="6955" marB="0" anchor="ctr"/>
                </a:tc>
              </a:tr>
              <a:tr h="505173">
                <a:tc>
                  <a:txBody>
                    <a:bodyPr/>
                    <a:lstStyle/>
                    <a:p>
                      <a:pPr marL="285750" indent="-285750" algn="l" fontAlgn="ctr">
                        <a:buFont typeface="Wingdings" panose="05000000000000000000" pitchFamily="2" charset="2"/>
                        <a:buChar char="Ø"/>
                      </a:pPr>
                      <a:r>
                        <a:rPr lang="es-ES" sz="1600" u="none" strike="noStrike" dirty="0" smtClean="0">
                          <a:effectLst/>
                        </a:rPr>
                        <a:t>MARÍA SOLEDAD GARRIDO PARRA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5" marR="6955" marT="695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600" u="none" strike="noStrike" dirty="0" smtClean="0">
                          <a:effectLst/>
                        </a:rPr>
                        <a:t>OULU, FINLANDIA- RITAHARU SCHOOL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5" marR="6955" marT="695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600" u="none" strike="noStrike" dirty="0">
                          <a:effectLst/>
                        </a:rPr>
                        <a:t>FINLANDIA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5" marR="6955" marT="695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600" u="none" strike="noStrike" dirty="0">
                          <a:effectLst/>
                        </a:rPr>
                        <a:t>29/10/2017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5" marR="6955" marT="695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600" u="none" strike="noStrike">
                          <a:effectLst/>
                        </a:rPr>
                        <a:t>12/11/2017</a:t>
                      </a:r>
                      <a:endParaRPr lang="es-E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5" marR="6955" marT="6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u="none" strike="noStrike" dirty="0">
                          <a:effectLst/>
                        </a:rPr>
                        <a:t>2ª Lista de reserva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5" marR="6955" marT="695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u="none" strike="noStrike" dirty="0" smtClean="0">
                          <a:effectLst/>
                        </a:rPr>
                        <a:t>1.868,00 €</a:t>
                      </a:r>
                      <a:endParaRPr lang="es-ES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ctr"/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5" marR="6955" marT="6955" marB="0" anchor="ctr"/>
                </a:tc>
              </a:tr>
              <a:tr h="505173">
                <a:tc>
                  <a:txBody>
                    <a:bodyPr/>
                    <a:lstStyle/>
                    <a:p>
                      <a:pPr marL="285750" indent="-285750" algn="l" fontAlgn="ctr">
                        <a:buFont typeface="Wingdings" panose="05000000000000000000" pitchFamily="2" charset="2"/>
                        <a:buChar char="Ø"/>
                      </a:pPr>
                      <a:r>
                        <a:rPr lang="es-ES" sz="1600" u="none" strike="noStrike" dirty="0" smtClean="0">
                          <a:effectLst/>
                        </a:rPr>
                        <a:t>ROSALÍA GARCÍA RUIZ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5" marR="6955" marT="695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 smtClean="0">
                          <a:effectLst/>
                        </a:rPr>
                        <a:t>21ST PRIMARY SCHOOL OF ATHENS "LELA KARAGIANNI"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5" marR="6955" marT="695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600" u="none" strike="noStrike" dirty="0">
                          <a:effectLst/>
                        </a:rPr>
                        <a:t>GRECIA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5" marR="6955" marT="695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600" u="none" strike="noStrike" dirty="0">
                          <a:effectLst/>
                        </a:rPr>
                        <a:t>04/03/2018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5" marR="6955" marT="695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600" u="none" strike="noStrike" dirty="0">
                          <a:effectLst/>
                        </a:rPr>
                        <a:t>18/03/2018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5" marR="6955" marT="6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u="none" strike="noStrike" dirty="0" smtClean="0">
                          <a:effectLst/>
                        </a:rPr>
                        <a:t>2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5" marR="6955" marT="695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u="none" strike="noStrike" dirty="0" smtClean="0">
                          <a:effectLst/>
                        </a:rPr>
                        <a:t>1.698,00 €</a:t>
                      </a:r>
                      <a:endParaRPr lang="es-ES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ctr"/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5" marR="6955" marT="6955" marB="0" anchor="ctr"/>
                </a:tc>
              </a:tr>
            </a:tbl>
          </a:graphicData>
        </a:graphic>
      </p:graphicFrame>
      <p:sp>
        <p:nvSpPr>
          <p:cNvPr id="7" name="CuadroTexto 6"/>
          <p:cNvSpPr txBox="1"/>
          <p:nvPr/>
        </p:nvSpPr>
        <p:spPr>
          <a:xfrm>
            <a:off x="602282" y="545535"/>
            <a:ext cx="2750519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s-ES"/>
            </a:defPPr>
            <a:lvl1pPr>
              <a:defRPr sz="2800">
                <a:solidFill>
                  <a:srgbClr val="000000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s-ES" dirty="0"/>
              <a:t>8 M0VILIDADES</a:t>
            </a:r>
          </a:p>
        </p:txBody>
      </p:sp>
      <p:sp>
        <p:nvSpPr>
          <p:cNvPr id="3" name="Rectángulo 2"/>
          <p:cNvSpPr/>
          <p:nvPr/>
        </p:nvSpPr>
        <p:spPr>
          <a:xfrm>
            <a:off x="9584784" y="611080"/>
            <a:ext cx="1991251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sz="2800" dirty="0">
                <a:solidFill>
                  <a:srgbClr val="000000"/>
                </a:solidFill>
                <a:latin typeface="Calibri" panose="020F0502020204030204" pitchFamily="34" charset="0"/>
              </a:rPr>
              <a:t>14.154,00 € </a:t>
            </a:r>
          </a:p>
        </p:txBody>
      </p:sp>
    </p:spTree>
    <p:extLst>
      <p:ext uri="{BB962C8B-B14F-4D97-AF65-F5344CB8AC3E}">
        <p14:creationId xmlns:p14="http://schemas.microsoft.com/office/powerpoint/2010/main" val="1014341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639853" cy="6858000"/>
          </a:xfrm>
          <a:prstGeom prst="rect">
            <a:avLst/>
          </a:prstGeom>
        </p:spPr>
      </p:pic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0429616"/>
              </p:ext>
            </p:extLst>
          </p:nvPr>
        </p:nvGraphicFramePr>
        <p:xfrm>
          <a:off x="138642" y="747606"/>
          <a:ext cx="12053358" cy="5563429"/>
        </p:xfrm>
        <a:graphic>
          <a:graphicData uri="http://schemas.openxmlformats.org/drawingml/2006/table">
            <a:tbl>
              <a:tblPr>
                <a:tableStyleId>{10A1B5D5-9B99-4C35-A422-299274C87663}</a:tableStyleId>
              </a:tblPr>
              <a:tblGrid>
                <a:gridCol w="775298"/>
                <a:gridCol w="2342367"/>
                <a:gridCol w="3982693"/>
                <a:gridCol w="1209675"/>
                <a:gridCol w="1085850"/>
                <a:gridCol w="1521827"/>
                <a:gridCol w="1135648"/>
              </a:tblGrid>
              <a:tr h="1766994"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Nº</a:t>
                      </a:r>
                      <a:r>
                        <a:rPr lang="es-ES" sz="18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 MOV.</a:t>
                      </a:r>
                      <a:endParaRPr lang="es-ES" sz="1800" b="1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TIPO</a:t>
                      </a:r>
                      <a:endParaRPr lang="es-ES" sz="1800" b="1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INSTITUCIÓN</a:t>
                      </a:r>
                      <a:endParaRPr lang="es-ES" sz="1800" b="1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PAÍS</a:t>
                      </a:r>
                      <a:endParaRPr lang="es-ES" sz="1800" b="1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COSTE DE LA MOVIDAD</a:t>
                      </a:r>
                      <a:endParaRPr lang="es-ES" sz="1800" b="1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1800" b="1" u="none" strike="noStrike" kern="1200" dirty="0" smtClean="0">
                          <a:solidFill>
                            <a:schemeClr val="tx1"/>
                          </a:solidFill>
                          <a:effectLst/>
                        </a:rPr>
                        <a:t>PRESUPUESTO</a:t>
                      </a:r>
                      <a:r>
                        <a:rPr lang="es-ES" sz="1800" b="1" u="none" strike="noStrike" kern="1200" baseline="0" dirty="0" smtClean="0">
                          <a:solidFill>
                            <a:schemeClr val="tx1"/>
                          </a:solidFill>
                          <a:effectLst/>
                        </a:rPr>
                        <a:t> TRANSFERIDO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es-ES" sz="1800" b="1" u="none" strike="noStrike" kern="1200" baseline="0" dirty="0" smtClean="0">
                          <a:solidFill>
                            <a:schemeClr val="tx1"/>
                          </a:solidFill>
                          <a:effectLst/>
                        </a:rPr>
                        <a:t>100% PERIODOS 1 Y 2 Y 80% PERIDOS 3 Y 4</a:t>
                      </a:r>
                      <a:endParaRPr lang="es-ES" sz="1800" b="1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1800" b="1" u="none" strike="noStrike" kern="1200" dirty="0" smtClean="0">
                          <a:solidFill>
                            <a:schemeClr val="tx1"/>
                          </a:solidFill>
                          <a:effectLst/>
                        </a:rPr>
                        <a:t>SALDO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es-ES" sz="18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20%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86538">
                <a:tc>
                  <a:txBody>
                    <a:bodyPr/>
                    <a:lstStyle/>
                    <a:p>
                      <a:pPr marL="0" indent="0" algn="ctr" fontAlgn="b">
                        <a:buFont typeface="Wingdings" panose="05000000000000000000" pitchFamily="2" charset="2"/>
                        <a:buNone/>
                      </a:pPr>
                      <a:r>
                        <a:rPr lang="es-ES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es-ES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indent="0" algn="ctr" fontAlgn="b">
                        <a:buFontTx/>
                        <a:buNone/>
                      </a:pPr>
                      <a:r>
                        <a:rPr lang="es-E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JOB SHADOWING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indent="0" algn="ctr" fontAlgn="b">
                        <a:buFont typeface="Wingdings" panose="05000000000000000000" pitchFamily="2" charset="2"/>
                        <a:buNone/>
                      </a:pPr>
                      <a:r>
                        <a:rPr lang="es-ES" sz="1800" u="none" strike="noStrike" dirty="0" smtClean="0">
                          <a:effectLst/>
                        </a:rPr>
                        <a:t>RITAJARHU SCHOOL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u="none" strike="noStrike" dirty="0" smtClean="0">
                          <a:effectLst/>
                        </a:rPr>
                        <a:t>FINLANDIA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u="none" strike="noStrike" dirty="0" smtClean="0">
                          <a:effectLst/>
                        </a:rPr>
                        <a:t>1.868,00 €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u="none" strike="noStrike" dirty="0" smtClean="0">
                          <a:effectLst/>
                        </a:rPr>
                        <a:t>3.736,00 €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840384">
                <a:tc>
                  <a:txBody>
                    <a:bodyPr/>
                    <a:lstStyle/>
                    <a:p>
                      <a:pPr marL="0" indent="0" algn="ctr" fontAlgn="b">
                        <a:buFont typeface="Wingdings" panose="05000000000000000000" pitchFamily="2" charset="2"/>
                        <a:buNone/>
                      </a:pPr>
                      <a:r>
                        <a:rPr lang="es-ES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pl-PL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indent="0" algn="ctr" fontAlgn="b">
                        <a:buFontTx/>
                        <a:buNone/>
                      </a:pPr>
                      <a:r>
                        <a:rPr lang="es-E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JOB SHADOWING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indent="0" algn="ctr" fontAlgn="b">
                        <a:buFont typeface="Wingdings" panose="05000000000000000000" pitchFamily="2" charset="2"/>
                        <a:buNone/>
                      </a:pPr>
                      <a:r>
                        <a:rPr lang="pl-PL" sz="1800" u="none" strike="noStrike" dirty="0" smtClean="0">
                          <a:effectLst/>
                        </a:rPr>
                        <a:t>ZESPÓŁ SZKÓŁ SZKOŁA PODSTAWOWA IM. K. ODNOWICIELA I GIMNAZJUM W POBIEDZISKACH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u="none" strike="noStrike" dirty="0" smtClean="0">
                          <a:effectLst/>
                        </a:rPr>
                        <a:t>POLONIA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u="none" strike="noStrike" dirty="0" smtClean="0">
                          <a:effectLst/>
                        </a:rPr>
                        <a:t>1.698,00 €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u="none" strike="noStrike" dirty="0" smtClean="0">
                          <a:effectLst/>
                        </a:rPr>
                        <a:t>1.698,00 €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563460">
                <a:tc>
                  <a:txBody>
                    <a:bodyPr/>
                    <a:lstStyle/>
                    <a:p>
                      <a:pPr marL="0" indent="0" algn="ctr" fontAlgn="b">
                        <a:buFont typeface="Wingdings" panose="05000000000000000000" pitchFamily="2" charset="2"/>
                        <a:buNone/>
                      </a:pPr>
                      <a:r>
                        <a:rPr lang="en-US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indent="0" algn="ctr" fontAlgn="b">
                        <a:buFontTx/>
                        <a:buNone/>
                      </a:pP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JOB SHADOWING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indent="0" algn="ctr" fontAlgn="b">
                        <a:buFont typeface="Wingdings" panose="05000000000000000000" pitchFamily="2" charset="2"/>
                        <a:buNone/>
                      </a:pPr>
                      <a:r>
                        <a:rPr lang="en-US" sz="1800" u="none" strike="noStrike" dirty="0" smtClean="0">
                          <a:effectLst/>
                        </a:rPr>
                        <a:t>PRIMARY SCHOOL OF ATHENS, "LELA KARAYIANNI"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u="none" strike="noStrike" dirty="0" smtClean="0">
                          <a:effectLst/>
                        </a:rPr>
                        <a:t>GRECIA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u="none" strike="noStrike" dirty="0" smtClean="0">
                          <a:effectLst/>
                        </a:rPr>
                        <a:t>1.698,00 €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u="none" strike="noStrike" dirty="0" smtClean="0">
                          <a:effectLst/>
                        </a:rPr>
                        <a:t>1.698,00 €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556843">
                <a:tc>
                  <a:txBody>
                    <a:bodyPr/>
                    <a:lstStyle/>
                    <a:p>
                      <a:pPr marL="0" indent="0" algn="ctr" fontAlgn="b">
                        <a:buFont typeface="Wingdings" panose="05000000000000000000" pitchFamily="2" charset="2"/>
                        <a:buNone/>
                      </a:pPr>
                      <a:r>
                        <a:rPr lang="es-ES" sz="18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s-ES" sz="18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indent="0" algn="ctr" fontAlgn="b">
                        <a:buFontTx/>
                        <a:buNone/>
                      </a:pPr>
                      <a:r>
                        <a:rPr lang="es-ES" sz="18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JOB SHADOWING</a:t>
                      </a:r>
                      <a:endParaRPr lang="es-ES" sz="18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indent="0" algn="ctr" fontAlgn="b">
                        <a:buFont typeface="Wingdings" panose="05000000000000000000" pitchFamily="2" charset="2"/>
                        <a:buNone/>
                      </a:pPr>
                      <a:r>
                        <a:rPr lang="es-ES" sz="1800" u="none" strike="noStrike" dirty="0" smtClean="0">
                          <a:solidFill>
                            <a:srgbClr val="0070C0"/>
                          </a:solidFill>
                          <a:effectLst/>
                        </a:rPr>
                        <a:t>ACADEMIA CRÉTAIL DE PARIS</a:t>
                      </a:r>
                      <a:endParaRPr lang="es-ES" sz="18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u="none" strike="noStrike" dirty="0" smtClean="0">
                          <a:solidFill>
                            <a:srgbClr val="0070C0"/>
                          </a:solidFill>
                          <a:effectLst/>
                        </a:rPr>
                        <a:t>FRANCIA</a:t>
                      </a:r>
                      <a:endParaRPr lang="es-ES" sz="18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u="none" strike="noStrike" dirty="0" smtClean="0">
                          <a:solidFill>
                            <a:srgbClr val="0070C0"/>
                          </a:solidFill>
                          <a:effectLst/>
                        </a:rPr>
                        <a:t>1.613,00 €</a:t>
                      </a:r>
                      <a:endParaRPr lang="es-ES" sz="18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u="none" strike="noStrike" dirty="0" smtClean="0">
                          <a:solidFill>
                            <a:srgbClr val="0070C0"/>
                          </a:solidFill>
                          <a:effectLst/>
                        </a:rPr>
                        <a:t>1.290,40 €</a:t>
                      </a:r>
                      <a:endParaRPr lang="es-ES" sz="18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1800" u="none" strike="noStrike" kern="1200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322,60 €</a:t>
                      </a:r>
                      <a:endParaRPr lang="es-ES" sz="1800" u="none" strike="noStrike" kern="1200" dirty="0">
                        <a:solidFill>
                          <a:srgbClr val="0070C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  <a:tr h="286538">
                <a:tc>
                  <a:txBody>
                    <a:bodyPr/>
                    <a:lstStyle/>
                    <a:p>
                      <a:pPr marL="0" indent="0" algn="ctr" fontAlgn="b">
                        <a:buFont typeface="Wingdings" panose="05000000000000000000" pitchFamily="2" charset="2"/>
                        <a:buNone/>
                      </a:pPr>
                      <a:r>
                        <a:rPr lang="es-ES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s-ES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indent="0" algn="ctr" fontAlgn="b">
                        <a:buFontTx/>
                        <a:buNone/>
                      </a:pPr>
                      <a:r>
                        <a:rPr lang="es-E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CURSO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indent="0" algn="ctr" fontAlgn="b">
                        <a:buFont typeface="Wingdings" panose="05000000000000000000" pitchFamily="2" charset="2"/>
                        <a:buNone/>
                      </a:pPr>
                      <a:r>
                        <a:rPr lang="es-ES" sz="1800" u="none" strike="noStrike" dirty="0" smtClean="0">
                          <a:effectLst/>
                        </a:rPr>
                        <a:t>NUEVOS ESCENARIOS FCL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u="none" strike="noStrike" dirty="0" smtClean="0">
                          <a:effectLst/>
                        </a:rPr>
                        <a:t>BRUSELAS 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u="none" strike="noStrike" dirty="0" smtClean="0">
                          <a:effectLst/>
                        </a:rPr>
                        <a:t>1.171,00 €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u="none" strike="noStrike" dirty="0" smtClean="0">
                          <a:effectLst/>
                        </a:rPr>
                        <a:t>1.171,00 €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86538">
                <a:tc>
                  <a:txBody>
                    <a:bodyPr/>
                    <a:lstStyle/>
                    <a:p>
                      <a:pPr marL="0" indent="0" algn="ctr" fontAlgn="b">
                        <a:buFont typeface="Wingdings" panose="05000000000000000000" pitchFamily="2" charset="2"/>
                        <a:buNone/>
                      </a:pPr>
                      <a:r>
                        <a:rPr lang="es-ES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es-ES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indent="0" algn="ctr" fontAlgn="b">
                        <a:buFontTx/>
                        <a:buNone/>
                      </a:pPr>
                      <a:r>
                        <a:rPr lang="es-E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CURSO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indent="0" algn="ctr" fontAlgn="b">
                        <a:buFont typeface="Wingdings" panose="05000000000000000000" pitchFamily="2" charset="2"/>
                        <a:buNone/>
                      </a:pPr>
                      <a:r>
                        <a:rPr lang="es-ES" sz="1800" u="none" strike="noStrike" dirty="0" smtClean="0">
                          <a:effectLst/>
                        </a:rPr>
                        <a:t>METODOLOGÍAS ACTIVAS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u="none" strike="noStrike" dirty="0" smtClean="0">
                          <a:effectLst/>
                        </a:rPr>
                        <a:t>IRLANDA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u="none" strike="noStrike" dirty="0" smtClean="0">
                          <a:effectLst/>
                        </a:rPr>
                        <a:t>2.119,00 €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u="none" strike="noStrike" dirty="0" smtClean="0">
                          <a:effectLst/>
                        </a:rPr>
                        <a:t>4.238,00 €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689596">
                <a:tc>
                  <a:txBody>
                    <a:bodyPr/>
                    <a:lstStyle/>
                    <a:p>
                      <a:pPr algn="ctr" fontAlgn="b"/>
                      <a:r>
                        <a:rPr lang="es-ES" sz="2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  <a:endParaRPr lang="es-ES" sz="2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MOVILIDADES</a:t>
                      </a:r>
                      <a:endParaRPr lang="es-E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400" b="1" u="none" strike="noStrike" dirty="0">
                          <a:effectLst/>
                        </a:rPr>
                        <a:t> </a:t>
                      </a:r>
                      <a:endParaRPr lang="es-E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400" b="1" u="none" strike="noStrike" dirty="0">
                          <a:effectLst/>
                        </a:rPr>
                        <a:t> </a:t>
                      </a:r>
                      <a:endParaRPr lang="es-E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400" b="1" u="none" strike="noStrike" dirty="0">
                          <a:effectLst/>
                        </a:rPr>
                        <a:t> </a:t>
                      </a:r>
                      <a:endParaRPr lang="es-E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400" b="1" u="none" strike="noStrike" dirty="0">
                          <a:effectLst/>
                        </a:rPr>
                        <a:t>13.831,40 €</a:t>
                      </a:r>
                      <a:endParaRPr lang="es-E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400" b="1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322,60 €</a:t>
                      </a:r>
                    </a:p>
                  </a:txBody>
                  <a:tcPr marL="9525" marR="9525" marT="9525" marB="0" anchor="ctr"/>
                </a:tc>
              </a:tr>
              <a:tr h="286538">
                <a:tc>
                  <a:txBody>
                    <a:bodyPr/>
                    <a:lstStyle/>
                    <a:p>
                      <a:pPr algn="l" fontAlgn="b"/>
                      <a:endParaRPr lang="es-E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 </a:t>
                      </a:r>
                      <a:endParaRPr lang="es-E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>
                          <a:effectLst/>
                        </a:rPr>
                        <a:t> </a:t>
                      </a:r>
                      <a:endParaRPr lang="es-E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800" u="none" strike="noStrike" dirty="0">
                          <a:effectLst/>
                        </a:rPr>
                        <a:t> </a:t>
                      </a:r>
                      <a:endParaRPr lang="es-E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69980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639853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310217" y="0"/>
            <a:ext cx="9144000" cy="1062038"/>
          </a:xfrm>
        </p:spPr>
        <p:txBody>
          <a:bodyPr>
            <a:normAutofit/>
          </a:bodyPr>
          <a:lstStyle/>
          <a:p>
            <a:r>
              <a:rPr lang="es-ES" sz="2400" b="1" dirty="0" smtClean="0"/>
              <a:t>CRA SEGÓBRIGA</a:t>
            </a:r>
            <a:br>
              <a:rPr lang="es-ES" sz="2400" b="1" dirty="0" smtClean="0"/>
            </a:br>
            <a:r>
              <a:rPr lang="es-ES" sz="2400" b="1" dirty="0" smtClean="0"/>
              <a:t>Centro sin proyecto bilingüe</a:t>
            </a:r>
            <a:endParaRPr lang="es-ES" sz="2400" b="1" dirty="0"/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3377415"/>
              </p:ext>
            </p:extLst>
          </p:nvPr>
        </p:nvGraphicFramePr>
        <p:xfrm>
          <a:off x="514345" y="1060085"/>
          <a:ext cx="11025717" cy="5381969"/>
        </p:xfrm>
        <a:graphic>
          <a:graphicData uri="http://schemas.openxmlformats.org/drawingml/2006/table">
            <a:tbl>
              <a:tblPr>
                <a:tableStyleId>{FABFCF23-3B69-468F-B69F-88F6DE6A72F2}</a:tableStyleId>
              </a:tblPr>
              <a:tblGrid>
                <a:gridCol w="2736853"/>
                <a:gridCol w="2667829"/>
                <a:gridCol w="1049036"/>
                <a:gridCol w="1648053"/>
                <a:gridCol w="1924880"/>
                <a:gridCol w="999066"/>
              </a:tblGrid>
              <a:tr h="445569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1" u="none" strike="noStrike" dirty="0">
                          <a:effectLst/>
                        </a:rPr>
                        <a:t>APELLIDOS Y NOMBRE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1" u="none" strike="noStrike" dirty="0">
                          <a:effectLst/>
                        </a:rPr>
                        <a:t>CURSO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1" u="none" strike="noStrike" dirty="0">
                          <a:effectLst/>
                        </a:rPr>
                        <a:t>PAIS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1" u="none" strike="noStrike" dirty="0">
                          <a:effectLst/>
                        </a:rPr>
                        <a:t>FECHA INICIO 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1" u="none" strike="noStrike" dirty="0">
                          <a:effectLst/>
                        </a:rPr>
                        <a:t>FECHA FIN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1" u="none" strike="noStrike" dirty="0" smtClean="0">
                          <a:effectLst/>
                        </a:rPr>
                        <a:t>PERIODO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84846">
                <a:tc>
                  <a:txBody>
                    <a:bodyPr/>
                    <a:lstStyle/>
                    <a:p>
                      <a:pPr marL="285750" indent="-285750" algn="l" fontAlgn="ctr">
                        <a:buFont typeface="Wingdings" panose="05000000000000000000" pitchFamily="2" charset="2"/>
                        <a:buChar char="Ø"/>
                      </a:pPr>
                      <a:r>
                        <a:rPr lang="es-ES" sz="1600" u="none" strike="noStrike" dirty="0" smtClean="0">
                          <a:effectLst/>
                        </a:rPr>
                        <a:t>ALMUDENA LÓPEZ FERNÁNDEZ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u="none" strike="noStrike" dirty="0" smtClean="0">
                          <a:effectLst/>
                        </a:rPr>
                        <a:t>CLIL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u="none" strike="noStrike" dirty="0" smtClean="0">
                          <a:effectLst/>
                        </a:rPr>
                        <a:t>IRLANDA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u="none" strike="noStrike" dirty="0">
                          <a:effectLst/>
                        </a:rPr>
                        <a:t>21/07/2017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u="none" strike="noStrike" dirty="0">
                          <a:effectLst/>
                        </a:rPr>
                        <a:t>21/07/2017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u="none" strike="noStrike" dirty="0" smtClean="0">
                          <a:effectLst/>
                        </a:rPr>
                        <a:t>1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375821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s-ES" sz="1600" u="none" strike="noStrike" dirty="0" smtClean="0">
                          <a:effectLst/>
                        </a:rPr>
                        <a:t>JESÚS SÁNCHEZ GÓMEZ</a:t>
                      </a:r>
                      <a:endParaRPr lang="es-ES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 smtClean="0">
                          <a:effectLst/>
                        </a:rPr>
                        <a:t>PROGRAMMING FOR THE 21ST CENTURY  CLASSROOM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u="none" strike="noStrike" dirty="0" smtClean="0">
                          <a:effectLst/>
                        </a:rPr>
                        <a:t>BÉLGICA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u="none" strike="noStrike" dirty="0">
                          <a:effectLst/>
                        </a:rPr>
                        <a:t>09/10/2017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u="none" strike="noStrike" dirty="0">
                          <a:effectLst/>
                        </a:rPr>
                        <a:t>13/10/2017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u="none" strike="noStrike" dirty="0" smtClean="0">
                          <a:effectLst/>
                        </a:rPr>
                        <a:t>1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375821">
                <a:tc>
                  <a:txBody>
                    <a:bodyPr/>
                    <a:lstStyle/>
                    <a:p>
                      <a:pPr marL="285750" indent="-285750" algn="l" fontAlgn="ctr">
                        <a:buFont typeface="Wingdings" panose="05000000000000000000" pitchFamily="2" charset="2"/>
                        <a:buChar char="Ø"/>
                      </a:pPr>
                      <a:r>
                        <a:rPr lang="es-ES" sz="1600" u="none" strike="noStrike" dirty="0" smtClean="0">
                          <a:effectLst/>
                        </a:rPr>
                        <a:t>ALMUDENA LÓPEZ FERNÁNDEZ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05" marR="6205" marT="620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600" u="none" strike="noStrike" dirty="0" smtClean="0">
                          <a:effectLst/>
                        </a:rPr>
                        <a:t>LOVRENC NA POHORJU, ESLOVENIA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05" marR="6205" marT="620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600" u="none" strike="noStrike" dirty="0" smtClean="0">
                          <a:effectLst/>
                        </a:rPr>
                        <a:t>ESLOVENIA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05" marR="6205" marT="62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u="none" strike="noStrike" dirty="0" smtClean="0">
                          <a:effectLst/>
                        </a:rPr>
                        <a:t>10/02/2018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05" marR="6205" marT="62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u="none" strike="noStrike" dirty="0" smtClean="0">
                          <a:effectLst/>
                        </a:rPr>
                        <a:t>25/02/2018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05" marR="6205" marT="62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u="none" strike="noStrike" dirty="0" smtClean="0">
                          <a:effectLst/>
                        </a:rPr>
                        <a:t>2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05" marR="6205" marT="6205" marB="0" anchor="ctr"/>
                </a:tc>
              </a:tr>
              <a:tr h="375821">
                <a:tc>
                  <a:txBody>
                    <a:bodyPr/>
                    <a:lstStyle/>
                    <a:p>
                      <a:pPr marL="285750" indent="-285750" algn="l" fontAlgn="ctr">
                        <a:buFont typeface="Wingdings" panose="05000000000000000000" pitchFamily="2" charset="2"/>
                        <a:buChar char="Ø"/>
                      </a:pPr>
                      <a:r>
                        <a:rPr lang="es-ES" sz="1600" u="none" strike="noStrike" dirty="0" smtClean="0">
                          <a:effectLst/>
                        </a:rPr>
                        <a:t>ALMUDENA LÓPEZ FERNÁNDEZ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05" marR="6205" marT="620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600" u="none" strike="noStrike" dirty="0" smtClean="0">
                          <a:effectLst/>
                        </a:rPr>
                        <a:t>GEEL, BÉLGICA 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05" marR="6205" marT="620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600" u="none" strike="noStrike" dirty="0" smtClean="0">
                          <a:effectLst/>
                        </a:rPr>
                        <a:t>BÉLGICA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05" marR="6205" marT="62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u="none" strike="noStrike" dirty="0" smtClean="0">
                          <a:effectLst/>
                        </a:rPr>
                        <a:t>15/04/2018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05" marR="6205" marT="62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u="none" strike="noStrike" dirty="0" smtClean="0">
                          <a:effectLst/>
                        </a:rPr>
                        <a:t>29/04/2018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05" marR="6205" marT="62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u="none" strike="noStrike" dirty="0" smtClean="0">
                          <a:effectLst/>
                        </a:rPr>
                        <a:t>2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05" marR="6205" marT="6205" marB="0" anchor="ctr"/>
                </a:tc>
              </a:tr>
              <a:tr h="375821">
                <a:tc>
                  <a:txBody>
                    <a:bodyPr/>
                    <a:lstStyle/>
                    <a:p>
                      <a:pPr marL="285750" indent="-285750" algn="l" fontAlgn="ctr">
                        <a:buFont typeface="Wingdings" panose="05000000000000000000" pitchFamily="2" charset="2"/>
                        <a:buChar char="Ø"/>
                      </a:pPr>
                      <a:r>
                        <a:rPr lang="es-ES" sz="1600" u="none" strike="noStrike" dirty="0" smtClean="0">
                          <a:effectLst/>
                        </a:rPr>
                        <a:t>JESÚS SÁNCHEZ GÓMEZ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05" marR="6205" marT="620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600" u="none" strike="noStrike" dirty="0" smtClean="0">
                          <a:effectLst/>
                        </a:rPr>
                        <a:t>OULU, FINLANDIA- RITAHARU SCHOOL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05" marR="6205" marT="620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600" u="none" strike="noStrike" dirty="0" smtClean="0">
                          <a:effectLst/>
                        </a:rPr>
                        <a:t>FINLANDIA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05" marR="6205" marT="62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u="none" strike="noStrike" dirty="0" smtClean="0">
                          <a:effectLst/>
                        </a:rPr>
                        <a:t>29/10/2017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05" marR="6205" marT="62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u="none" strike="noStrike" dirty="0" smtClean="0">
                          <a:effectLst/>
                        </a:rPr>
                        <a:t>12/11/2017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05" marR="6205" marT="62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u="none" strike="noStrike" dirty="0" smtClean="0">
                          <a:effectLst/>
                        </a:rPr>
                        <a:t>2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05" marR="6205" marT="6205" marB="0" anchor="ctr"/>
                </a:tc>
              </a:tr>
              <a:tr h="375821">
                <a:tc>
                  <a:txBody>
                    <a:bodyPr/>
                    <a:lstStyle/>
                    <a:p>
                      <a:pPr marL="285750" indent="-285750" algn="l" fontAlgn="ctr">
                        <a:buFont typeface="Wingdings" panose="05000000000000000000" pitchFamily="2" charset="2"/>
                        <a:buChar char="Ø"/>
                      </a:pPr>
                      <a:r>
                        <a:rPr lang="es-ES" sz="1600" u="none" strike="noStrike" dirty="0" smtClean="0">
                          <a:effectLst/>
                        </a:rPr>
                        <a:t>JESÚS SÁNCHEZ GÓMEZ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05" marR="6205" marT="620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u="none" strike="noStrike" dirty="0" smtClean="0">
                          <a:effectLst/>
                        </a:rPr>
                        <a:t>DZIEZONIOWIE, POLONIA, SZKOLA POSDSTAWOWA NR 9 IM. MIKOLAJA KOPERNIKA W DZIEZONIOWIE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05" marR="6205" marT="620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600" u="none" strike="noStrike" dirty="0" smtClean="0">
                          <a:effectLst/>
                        </a:rPr>
                        <a:t>POLONIA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05" marR="6205" marT="62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u="none" strike="noStrike" dirty="0" smtClean="0">
                          <a:effectLst/>
                        </a:rPr>
                        <a:t>06/05/2018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05" marR="6205" marT="62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u="none" strike="noStrike" dirty="0" smtClean="0">
                          <a:effectLst/>
                        </a:rPr>
                        <a:t>20/05/2018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05" marR="6205" marT="62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u="none" strike="noStrike" dirty="0" smtClean="0">
                          <a:effectLst/>
                        </a:rPr>
                        <a:t>2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05" marR="6205" marT="6205" marB="0" anchor="ctr"/>
                </a:tc>
              </a:tr>
              <a:tr h="375821">
                <a:tc>
                  <a:txBody>
                    <a:bodyPr/>
                    <a:lstStyle/>
                    <a:p>
                      <a:pPr marL="285750" indent="-285750" algn="l" fontAlgn="ctr">
                        <a:buFont typeface="Wingdings" panose="05000000000000000000" pitchFamily="2" charset="2"/>
                        <a:buChar char="Ø"/>
                      </a:pPr>
                      <a:r>
                        <a:rPr lang="es-ES" sz="1600" u="none" strike="noStrike" dirty="0" smtClean="0">
                          <a:effectLst/>
                        </a:rPr>
                        <a:t>LUIS CALONGE MORILLAS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05" marR="6205" marT="620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600" u="none" strike="noStrike" dirty="0" smtClean="0">
                          <a:effectLst/>
                        </a:rPr>
                        <a:t>SAN MAURO TORINESE, ITALIA- INSTITUTO COMPRENSIVO STATALE SAN MAURO TORINESE- 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05" marR="6205" marT="620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600" u="none" strike="noStrike" dirty="0" smtClean="0">
                          <a:effectLst/>
                        </a:rPr>
                        <a:t>ITALIA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05" marR="6205" marT="62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u="none" strike="noStrike" dirty="0" smtClean="0">
                          <a:effectLst/>
                        </a:rPr>
                        <a:t>19/11/2017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05" marR="6205" marT="62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u="none" strike="noStrike" dirty="0" smtClean="0">
                          <a:effectLst/>
                        </a:rPr>
                        <a:t>03/12/2017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05" marR="6205" marT="62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u="none" strike="noStrike" dirty="0" smtClean="0">
                          <a:effectLst/>
                        </a:rPr>
                        <a:t>2 </a:t>
                      </a:r>
                      <a:r>
                        <a:rPr lang="es-ES" sz="1600" u="none" strike="noStrike" dirty="0">
                          <a:effectLst/>
                        </a:rPr>
                        <a:t>Lista de reserva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05" marR="6205" marT="6205" marB="0" anchor="ctr"/>
                </a:tc>
              </a:tr>
              <a:tr h="375821">
                <a:tc>
                  <a:txBody>
                    <a:bodyPr/>
                    <a:lstStyle/>
                    <a:p>
                      <a:pPr marL="285750" indent="-285750" algn="l" fontAlgn="b">
                        <a:buFont typeface="Wingdings" panose="05000000000000000000" pitchFamily="2" charset="2"/>
                        <a:buChar char="Ø"/>
                      </a:pPr>
                      <a:r>
                        <a:rPr lang="es-ES" sz="1600" u="none" strike="noStrike" dirty="0" smtClean="0">
                          <a:solidFill>
                            <a:srgbClr val="0070C0"/>
                          </a:solidFill>
                          <a:effectLst/>
                        </a:rPr>
                        <a:t>JESÚS SÁNCHEZ GÓMEZ</a:t>
                      </a:r>
                      <a:endParaRPr lang="es-ES" sz="16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u="none" strike="noStrike" dirty="0" smtClean="0">
                          <a:solidFill>
                            <a:srgbClr val="0070C0"/>
                          </a:solidFill>
                          <a:effectLst/>
                        </a:rPr>
                        <a:t>PERFECCIONAMIENTO LINGÜÍSTICO </a:t>
                      </a:r>
                      <a:endParaRPr lang="es-ES" sz="16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u="none" strike="noStrike" dirty="0" smtClean="0">
                          <a:solidFill>
                            <a:srgbClr val="0070C0"/>
                          </a:solidFill>
                          <a:effectLst/>
                        </a:rPr>
                        <a:t>REINO UNIDO</a:t>
                      </a:r>
                      <a:endParaRPr lang="es-ES" sz="16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u="none" strike="noStrike" dirty="0" smtClean="0">
                          <a:solidFill>
                            <a:srgbClr val="0070C0"/>
                          </a:solidFill>
                          <a:effectLst/>
                        </a:rPr>
                        <a:t>JULIO / AGOSTO 2018</a:t>
                      </a:r>
                      <a:endParaRPr lang="es-ES" sz="16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ES" sz="16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es-ES" sz="16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  <a:p>
                      <a:pPr marL="285750" indent="-285750" algn="ctr" fontAlgn="b">
                        <a:buFont typeface="Wingdings" panose="05000000000000000000" pitchFamily="2" charset="2"/>
                        <a:buChar char="Ø"/>
                      </a:pPr>
                      <a:endParaRPr lang="es-ES" sz="16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9" name="CuadroTexto 8"/>
          <p:cNvSpPr txBox="1"/>
          <p:nvPr/>
        </p:nvSpPr>
        <p:spPr>
          <a:xfrm>
            <a:off x="603340" y="269409"/>
            <a:ext cx="2588593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s-ES"/>
            </a:defPPr>
            <a:lvl1pPr>
              <a:defRPr sz="2800">
                <a:solidFill>
                  <a:srgbClr val="000000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s-ES" dirty="0"/>
              <a:t>8 M0VILIDADES</a:t>
            </a:r>
          </a:p>
        </p:txBody>
      </p:sp>
    </p:spTree>
    <p:extLst>
      <p:ext uri="{BB962C8B-B14F-4D97-AF65-F5344CB8AC3E}">
        <p14:creationId xmlns:p14="http://schemas.microsoft.com/office/powerpoint/2010/main" val="34093925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3347490"/>
              </p:ext>
            </p:extLst>
          </p:nvPr>
        </p:nvGraphicFramePr>
        <p:xfrm>
          <a:off x="143669" y="562636"/>
          <a:ext cx="11904662" cy="5980322"/>
        </p:xfrm>
        <a:graphic>
          <a:graphicData uri="http://schemas.openxmlformats.org/drawingml/2006/table">
            <a:tbl>
              <a:tblPr>
                <a:tableStyleId>{10A1B5D5-9B99-4C35-A422-299274C87663}</a:tableStyleId>
              </a:tblPr>
              <a:tblGrid>
                <a:gridCol w="696288"/>
                <a:gridCol w="1674643"/>
                <a:gridCol w="4733132"/>
                <a:gridCol w="1057275"/>
                <a:gridCol w="1047750"/>
                <a:gridCol w="1550895"/>
                <a:gridCol w="1144679"/>
              </a:tblGrid>
              <a:tr h="1666214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18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Nº MOV.</a:t>
                      </a:r>
                      <a:endParaRPr lang="es-ES" sz="18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18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TIPO</a:t>
                      </a:r>
                      <a:endParaRPr lang="es-ES" sz="18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18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INSTITUCIÓN</a:t>
                      </a:r>
                      <a:endParaRPr lang="es-ES" sz="18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1" u="none" strike="noStrike" dirty="0" smtClean="0">
                          <a:effectLst/>
                          <a:latin typeface="+mn-lt"/>
                        </a:rPr>
                        <a:t>COUNTRY</a:t>
                      </a:r>
                      <a:endParaRPr lang="es-ES" sz="1800" b="1" i="0" u="none" strike="noStrike" dirty="0">
                        <a:solidFill>
                          <a:srgbClr val="44546A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1" u="none" strike="noStrike" dirty="0" smtClean="0">
                          <a:effectLst/>
                          <a:latin typeface="+mn-lt"/>
                        </a:rPr>
                        <a:t>COSTE DE LA MOVIDAD</a:t>
                      </a:r>
                      <a:endParaRPr lang="es-ES" sz="1800" b="1" i="0" u="none" strike="noStrike" dirty="0">
                        <a:solidFill>
                          <a:srgbClr val="44546A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1800" b="1" u="none" strike="noStrike" kern="1200" dirty="0" smtClean="0">
                          <a:effectLst/>
                          <a:latin typeface="+mn-lt"/>
                        </a:rPr>
                        <a:t>PRESUPUESTO</a:t>
                      </a:r>
                      <a:r>
                        <a:rPr lang="es-ES" sz="1800" b="1" u="none" strike="noStrike" kern="1200" baseline="0" dirty="0" smtClean="0">
                          <a:effectLst/>
                          <a:latin typeface="+mn-lt"/>
                        </a:rPr>
                        <a:t> TRANSFERIDO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es-ES" sz="1800" b="1" u="none" strike="noStrike" kern="1200" baseline="0" dirty="0" smtClean="0">
                          <a:effectLst/>
                          <a:latin typeface="+mn-lt"/>
                        </a:rPr>
                        <a:t>100% PERIODOS 1 Y 2 Y 80% PERIDOS 3 Y 4</a:t>
                      </a:r>
                      <a:endParaRPr lang="es-ES" sz="18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SALDO</a:t>
                      </a:r>
                    </a:p>
                    <a:p>
                      <a:pPr algn="ctr" fontAlgn="b"/>
                      <a:r>
                        <a:rPr lang="es-E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20%</a:t>
                      </a:r>
                      <a:endParaRPr lang="es-E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19692"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JOB SHADOWING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 smtClean="0">
                          <a:effectLst/>
                          <a:latin typeface="+mn-lt"/>
                        </a:rPr>
                        <a:t>KATHOLIEK ANDERWIJKS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 smtClean="0">
                          <a:effectLst/>
                          <a:latin typeface="+mn-lt"/>
                        </a:rPr>
                        <a:t>BÉLGICA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 smtClean="0">
                          <a:effectLst/>
                          <a:latin typeface="+mn-lt"/>
                        </a:rPr>
                        <a:t>1.613,00 €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 smtClean="0">
                          <a:effectLst/>
                          <a:latin typeface="+mn-lt"/>
                        </a:rPr>
                        <a:t>1.613,00 €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319692"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JOB SHADOWING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 smtClean="0">
                          <a:effectLst/>
                          <a:latin typeface="+mn-lt"/>
                        </a:rPr>
                        <a:t>OŠ LOVRENC NA POHORJU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 smtClean="0">
                          <a:effectLst/>
                          <a:latin typeface="+mn-lt"/>
                        </a:rPr>
                        <a:t>ESLOVENIA 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 smtClean="0">
                          <a:effectLst/>
                          <a:latin typeface="+mn-lt"/>
                        </a:rPr>
                        <a:t>1.231,00 €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1.185,00 €</a:t>
                      </a:r>
                      <a:endParaRPr lang="es-ES" sz="18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S" sz="18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319692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1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es-ES" sz="1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1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JOB SHADOWING</a:t>
                      </a:r>
                      <a:endParaRPr lang="es-ES" sz="1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ES" sz="1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RITAJARU SCHOOL</a:t>
                      </a:r>
                      <a:endParaRPr lang="es-ES" sz="1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 smtClean="0">
                          <a:effectLst/>
                          <a:latin typeface="+mn-lt"/>
                        </a:rPr>
                        <a:t>FINLANDIA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 smtClean="0">
                          <a:effectLst/>
                          <a:latin typeface="+mn-lt"/>
                        </a:rPr>
                        <a:t>1.868,00 €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 smtClean="0">
                          <a:effectLst/>
                          <a:latin typeface="+mn-lt"/>
                        </a:rPr>
                        <a:t>1.868,00 €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527495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it-IT" sz="1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JOB SHADOWING</a:t>
                      </a:r>
                      <a:endParaRPr lang="it-IT" sz="1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it-IT" sz="1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ISTITUTO COMPRENSIVO STATALE I SAN MAURO TORINESE</a:t>
                      </a:r>
                      <a:endParaRPr lang="it-IT" sz="1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 smtClean="0">
                          <a:effectLst/>
                          <a:latin typeface="+mn-lt"/>
                        </a:rPr>
                        <a:t>ITALIA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 smtClean="0">
                          <a:effectLst/>
                          <a:latin typeface="+mn-lt"/>
                        </a:rPr>
                        <a:t>1.613,00 €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1.458,00 €</a:t>
                      </a:r>
                      <a:endParaRPr lang="es-ES" sz="18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S" sz="18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543414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1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pl-PL" sz="1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1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JOB SHADOWING</a:t>
                      </a:r>
                      <a:endParaRPr lang="pl-PL" sz="1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pl-PL" sz="1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SZKOŁA PODSTAWOWA NR 9 IM. M. KOPERNIKA W DZIERŻONIOWIE</a:t>
                      </a:r>
                      <a:endParaRPr lang="pl-PL" sz="1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 smtClean="0">
                          <a:effectLst/>
                          <a:latin typeface="+mn-lt"/>
                        </a:rPr>
                        <a:t>POLONIA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 smtClean="0">
                          <a:effectLst/>
                          <a:latin typeface="+mn-lt"/>
                        </a:rPr>
                        <a:t>1.698,00 €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 smtClean="0">
                          <a:effectLst/>
                          <a:latin typeface="+mn-lt"/>
                        </a:rPr>
                        <a:t>1.698,00 €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319692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1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es-ES" sz="1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1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CURSO</a:t>
                      </a:r>
                      <a:endParaRPr lang="es-ES" sz="1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ES" sz="1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NUEVOS ESCENARIOS FCL</a:t>
                      </a:r>
                      <a:endParaRPr lang="es-ES" sz="1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 smtClean="0">
                          <a:effectLst/>
                          <a:latin typeface="+mn-lt"/>
                        </a:rPr>
                        <a:t>BRUSELAS 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 smtClean="0">
                          <a:effectLst/>
                          <a:latin typeface="+mn-lt"/>
                        </a:rPr>
                        <a:t>1.171,00 €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 smtClean="0">
                          <a:effectLst/>
                          <a:latin typeface="+mn-lt"/>
                        </a:rPr>
                        <a:t>1.171,00 €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319692"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CURSO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 smtClean="0">
                          <a:effectLst/>
                          <a:latin typeface="+mn-lt"/>
                        </a:rPr>
                        <a:t>CLIL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 smtClean="0">
                          <a:effectLst/>
                          <a:latin typeface="+mn-lt"/>
                        </a:rPr>
                        <a:t>IRLANDA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 smtClean="0">
                          <a:effectLst/>
                          <a:latin typeface="+mn-lt"/>
                        </a:rPr>
                        <a:t>2.119,00 €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 smtClean="0">
                          <a:effectLst/>
                          <a:latin typeface="+mn-lt"/>
                        </a:rPr>
                        <a:t>2.119,00 €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543414"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es-ES" sz="1800" b="0" i="0" u="none" strike="noStrike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CURSO</a:t>
                      </a:r>
                      <a:endParaRPr lang="es-ES" sz="1800" b="0" i="0" u="none" strike="noStrike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PERFECCIONAMIENTO LINGÜÍSTICO</a:t>
                      </a:r>
                      <a:endParaRPr lang="es-ES" sz="1800" b="0" i="0" u="none" strike="noStrike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REINO UNIDO</a:t>
                      </a:r>
                      <a:endParaRPr lang="es-ES" sz="1800" b="0" i="0" u="none" strike="noStrike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2.119,00 €</a:t>
                      </a:r>
                      <a:endParaRPr lang="es-ES" sz="1800" b="0" i="0" u="none" strike="noStrike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1.695,20 €</a:t>
                      </a:r>
                      <a:endParaRPr lang="es-ES" sz="1800" b="0" i="0" u="none" strike="noStrike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ES" sz="1800" u="none" strike="noStrike" kern="1200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423,80 €</a:t>
                      </a:r>
                      <a:endParaRPr lang="es-ES" sz="1800" u="none" strike="noStrike" kern="1200" dirty="0">
                        <a:solidFill>
                          <a:srgbClr val="0070C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721461"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1" u="none" strike="noStrike" dirty="0" smtClean="0">
                          <a:effectLst/>
                          <a:latin typeface="+mn-lt"/>
                        </a:rPr>
                        <a:t>8</a:t>
                      </a:r>
                      <a:endParaRPr lang="es-E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1" u="none" strike="noStrike" dirty="0" smtClean="0">
                          <a:effectLst/>
                          <a:latin typeface="+mn-lt"/>
                        </a:rPr>
                        <a:t>MOVILIDADES</a:t>
                      </a:r>
                      <a:endParaRPr lang="es-E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b="1" u="none" strike="noStrike" dirty="0" smtClean="0">
                          <a:effectLst/>
                          <a:latin typeface="+mn-lt"/>
                        </a:rPr>
                        <a:t> </a:t>
                      </a:r>
                      <a:endParaRPr lang="es-E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 smtClean="0">
                          <a:effectLst/>
                          <a:latin typeface="+mn-lt"/>
                        </a:rPr>
                        <a:t> 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2000" u="none" strike="noStrike" dirty="0" smtClean="0">
                          <a:effectLst/>
                          <a:latin typeface="+mn-lt"/>
                        </a:rPr>
                        <a:t> 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1" u="none" strike="noStrike" dirty="0" smtClean="0">
                          <a:effectLst/>
                          <a:latin typeface="+mn-lt"/>
                        </a:rPr>
                        <a:t> 12.807,20 €</a:t>
                      </a:r>
                      <a:endParaRPr lang="es-ES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1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423,80 €</a:t>
                      </a:r>
                    </a:p>
                  </a:txBody>
                  <a:tcPr marL="9525" marR="9525" marT="9525" marB="0" anchor="b"/>
                </a:tc>
              </a:tr>
              <a:tr h="319692">
                <a:tc>
                  <a:txBody>
                    <a:bodyPr/>
                    <a:lstStyle/>
                    <a:p>
                      <a:pPr algn="l" fontAlgn="b"/>
                      <a:endParaRPr lang="es-E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 </a:t>
                      </a:r>
                      <a:endParaRPr lang="es-E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 </a:t>
                      </a:r>
                      <a:endParaRPr lang="es-E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800" u="none" strike="noStrike" dirty="0">
                          <a:effectLst/>
                        </a:rPr>
                        <a:t> </a:t>
                      </a:r>
                      <a:endParaRPr lang="es-E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endParaRPr lang="es-E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s-E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16613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639853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72684" y="222515"/>
            <a:ext cx="9144000" cy="1062038"/>
          </a:xfrm>
        </p:spPr>
        <p:txBody>
          <a:bodyPr>
            <a:normAutofit/>
          </a:bodyPr>
          <a:lstStyle/>
          <a:p>
            <a:r>
              <a:rPr lang="es-ES" sz="2400" b="1" dirty="0" smtClean="0"/>
              <a:t>CRA LOS ALMENDROS</a:t>
            </a:r>
            <a:br>
              <a:rPr lang="es-ES" sz="2400" b="1" dirty="0" smtClean="0"/>
            </a:br>
            <a:r>
              <a:rPr lang="es-ES" sz="2400" dirty="0" smtClean="0"/>
              <a:t>Proyecto bilingüe</a:t>
            </a:r>
            <a:endParaRPr lang="es-ES" sz="2400" dirty="0"/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3010386"/>
              </p:ext>
            </p:extLst>
          </p:nvPr>
        </p:nvGraphicFramePr>
        <p:xfrm>
          <a:off x="285307" y="1647561"/>
          <a:ext cx="11718754" cy="4192166"/>
        </p:xfrm>
        <a:graphic>
          <a:graphicData uri="http://schemas.openxmlformats.org/drawingml/2006/table">
            <a:tbl>
              <a:tblPr>
                <a:tableStyleId>{FABFCF23-3B69-468F-B69F-88F6DE6A72F2}</a:tableStyleId>
              </a:tblPr>
              <a:tblGrid>
                <a:gridCol w="3106448"/>
                <a:gridCol w="3887905"/>
                <a:gridCol w="1320800"/>
                <a:gridCol w="1177537"/>
                <a:gridCol w="1113032"/>
                <a:gridCol w="1113032"/>
              </a:tblGrid>
              <a:tr h="480100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1" u="none" strike="noStrike" dirty="0">
                          <a:effectLst/>
                        </a:rPr>
                        <a:t>APELLIDOS Y NOMBRE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8" marR="9468" marT="9468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1" u="none" strike="noStrike" dirty="0">
                          <a:effectLst/>
                        </a:rPr>
                        <a:t>CURSO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8" marR="9468" marT="9468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1" u="none" strike="noStrike" dirty="0">
                          <a:effectLst/>
                        </a:rPr>
                        <a:t>PAIS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8" marR="9468" marT="9468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1" u="none" strike="noStrike" dirty="0">
                          <a:effectLst/>
                        </a:rPr>
                        <a:t>FECHA INICIO 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8" marR="9468" marT="9468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1" u="none" strike="noStrike">
                          <a:effectLst/>
                        </a:rPr>
                        <a:t>FECHA FIN</a:t>
                      </a:r>
                      <a:endParaRPr lang="es-E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8" marR="9468" marT="9468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1" u="none" strike="noStrike" dirty="0">
                          <a:effectLst/>
                        </a:rPr>
                        <a:t>CONVOCATORIAS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8" marR="9468" marT="9468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8010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s-ES" sz="1600" u="none" strike="noStrike" dirty="0" smtClean="0">
                          <a:effectLst/>
                        </a:rPr>
                        <a:t>MARTINA VICTORIA</a:t>
                      </a:r>
                      <a:r>
                        <a:rPr lang="es-E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s-ES" sz="1600" u="none" strike="noStrike" dirty="0" smtClean="0">
                          <a:effectLst/>
                        </a:rPr>
                        <a:t>CUESTA GARCÍA 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8" marR="9468" marT="946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 smtClean="0">
                          <a:effectLst/>
                        </a:rPr>
                        <a:t>PROGRAMMING FOR THE 21ST CENTURY  CLASSROOM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8" marR="9468" marT="946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u="none" strike="noStrike" dirty="0" smtClean="0">
                          <a:effectLst/>
                        </a:rPr>
                        <a:t>BÉLGICA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8" marR="9468" marT="946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u="none" strike="noStrike" dirty="0" smtClean="0">
                          <a:effectLst/>
                        </a:rPr>
                        <a:t>09/10/2017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8" marR="9468" marT="946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u="none" strike="noStrike" dirty="0" smtClean="0">
                          <a:effectLst/>
                        </a:rPr>
                        <a:t>13/10/2017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8" marR="9468" marT="946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u="none" strike="noStrike" dirty="0" smtClean="0">
                          <a:effectLst/>
                        </a:rPr>
                        <a:t>1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8" marR="9468" marT="9468" marB="0" anchor="ctr"/>
                </a:tc>
              </a:tr>
              <a:tr h="480100">
                <a:tc>
                  <a:txBody>
                    <a:bodyPr/>
                    <a:lstStyle/>
                    <a:p>
                      <a:pPr marL="285750" indent="-285750" algn="l" fontAlgn="ctr">
                        <a:buFont typeface="Wingdings" panose="05000000000000000000" pitchFamily="2" charset="2"/>
                        <a:buChar char="Ø"/>
                      </a:pPr>
                      <a:r>
                        <a:rPr lang="es-ES" sz="1600" u="none" strike="noStrike" dirty="0" smtClean="0">
                          <a:effectLst/>
                        </a:rPr>
                        <a:t>HERMINIA ROMERO DÍAZ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5" marR="6955" marT="695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 smtClean="0">
                          <a:effectLst/>
                        </a:rPr>
                        <a:t>21ST PRIMARY SCHOOL OF ATHENS "LELA KARAGIANNI"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5" marR="6955" marT="695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600" u="none" strike="noStrike" dirty="0" smtClean="0">
                          <a:effectLst/>
                        </a:rPr>
                        <a:t>GRECIA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5" marR="6955" marT="695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600" u="none" strike="noStrike" dirty="0" smtClean="0">
                          <a:effectLst/>
                        </a:rPr>
                        <a:t>04/03/2018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5" marR="6955" marT="695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600" u="none" strike="noStrike" dirty="0" smtClean="0">
                          <a:effectLst/>
                        </a:rPr>
                        <a:t>18/03/2018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5" marR="6955" marT="6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u="none" strike="noStrike" dirty="0" smtClean="0">
                          <a:effectLst/>
                        </a:rPr>
                        <a:t>2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5" marR="6955" marT="6955" marB="0" anchor="ctr"/>
                </a:tc>
              </a:tr>
              <a:tr h="480100">
                <a:tc>
                  <a:txBody>
                    <a:bodyPr/>
                    <a:lstStyle/>
                    <a:p>
                      <a:pPr marL="285750" indent="-285750" algn="l" fontAlgn="ctr">
                        <a:buFont typeface="Wingdings" panose="05000000000000000000" pitchFamily="2" charset="2"/>
                        <a:buChar char="Ø"/>
                      </a:pPr>
                      <a:r>
                        <a:rPr lang="es-ES" sz="1600" u="none" strike="noStrike" dirty="0" smtClean="0">
                          <a:effectLst/>
                        </a:rPr>
                        <a:t>JOSE LUIS ORTIZ PICAZO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5" marR="6955" marT="695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600" u="none" strike="noStrike" dirty="0" smtClean="0">
                          <a:effectLst/>
                        </a:rPr>
                        <a:t>OULU, FINLANDIA- RITAHARU SCHOOL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5" marR="6955" marT="695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600" u="none" strike="noStrike" dirty="0" smtClean="0">
                          <a:effectLst/>
                        </a:rPr>
                        <a:t>FINLANDIA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5" marR="6955" marT="695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600" u="none" strike="noStrike" dirty="0" smtClean="0">
                          <a:effectLst/>
                        </a:rPr>
                        <a:t>29/10/2017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5" marR="6955" marT="695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600" u="none" strike="noStrike" dirty="0" smtClean="0">
                          <a:effectLst/>
                        </a:rPr>
                        <a:t>12/11/2017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5" marR="6955" marT="6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u="none" strike="noStrike" dirty="0" smtClean="0">
                          <a:effectLst/>
                        </a:rPr>
                        <a:t>2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5" marR="6955" marT="6955" marB="0" anchor="ctr"/>
                </a:tc>
              </a:tr>
              <a:tr h="480100">
                <a:tc>
                  <a:txBody>
                    <a:bodyPr/>
                    <a:lstStyle/>
                    <a:p>
                      <a:pPr marL="285750" indent="-285750" algn="l" fontAlgn="b">
                        <a:buFont typeface="Wingdings" panose="05000000000000000000" pitchFamily="2" charset="2"/>
                        <a:buChar char="Ø"/>
                      </a:pPr>
                      <a:r>
                        <a:rPr lang="es-ES" sz="1600" u="none" strike="noStrike" dirty="0" smtClean="0">
                          <a:effectLst/>
                        </a:rPr>
                        <a:t>JULIA MARTÍNEZ CANTOS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u="none" strike="noStrike" dirty="0" smtClean="0">
                          <a:effectLst/>
                        </a:rPr>
                        <a:t>METODOLOGÍA CLIL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u="none" strike="noStrike" dirty="0" smtClean="0">
                          <a:effectLst/>
                        </a:rPr>
                        <a:t>IRLANDA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u="none" strike="noStrike" dirty="0" smtClean="0">
                          <a:effectLst/>
                        </a:rPr>
                        <a:t>JULIO / AGOSTO 2018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u="none" strike="noStrike" dirty="0" smtClean="0">
                          <a:effectLst/>
                        </a:rPr>
                        <a:t>3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480100">
                <a:tc>
                  <a:txBody>
                    <a:bodyPr/>
                    <a:lstStyle/>
                    <a:p>
                      <a:pPr marL="285750" indent="-285750" algn="l" fontAlgn="b">
                        <a:buFont typeface="Wingdings" panose="05000000000000000000" pitchFamily="2" charset="2"/>
                        <a:buChar char="Ø"/>
                      </a:pPr>
                      <a:r>
                        <a:rPr lang="es-ES" sz="1600" u="none" strike="noStrike" dirty="0" smtClean="0">
                          <a:effectLst/>
                        </a:rPr>
                        <a:t>ROSA ISABEL JIMÉNEZ VELANDO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u="none" strike="noStrike" dirty="0" smtClean="0">
                          <a:effectLst/>
                        </a:rPr>
                        <a:t>METODOLOGÍAS ACTIVAS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u="none" strike="noStrike" dirty="0" smtClean="0">
                          <a:effectLst/>
                        </a:rPr>
                        <a:t>REINO UNIDO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u="none" strike="noStrike" dirty="0" smtClean="0">
                          <a:effectLst/>
                        </a:rPr>
                        <a:t>JULIO / AGOSTO 2018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u="none" strike="noStrike" dirty="0" smtClean="0">
                          <a:effectLst/>
                        </a:rPr>
                        <a:t>3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480100">
                <a:tc>
                  <a:txBody>
                    <a:bodyPr/>
                    <a:lstStyle/>
                    <a:p>
                      <a:pPr marL="285750" indent="-285750" algn="l" fontAlgn="b">
                        <a:buFont typeface="Wingdings" panose="05000000000000000000" pitchFamily="2" charset="2"/>
                        <a:buChar char="Ø"/>
                      </a:pPr>
                      <a:r>
                        <a:rPr lang="es-E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?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u="none" strike="noStrike" dirty="0" smtClean="0">
                          <a:effectLst/>
                        </a:rPr>
                        <a:t>REINO UNIDO</a:t>
                      </a:r>
                      <a:endParaRPr lang="es-ES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CURSO ESCOLAR 2018-2019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indent="0" algn="ctr" fontAlgn="b">
                        <a:buFont typeface="Wingdings" panose="05000000000000000000" pitchFamily="2" charset="2"/>
                        <a:buNone/>
                      </a:pPr>
                      <a:r>
                        <a:rPr lang="es-E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9" name="CuadroTexto 8"/>
          <p:cNvSpPr txBox="1"/>
          <p:nvPr/>
        </p:nvSpPr>
        <p:spPr>
          <a:xfrm>
            <a:off x="595312" y="667029"/>
            <a:ext cx="2833688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s-ES"/>
            </a:defPPr>
            <a:lvl1pPr>
              <a:defRPr sz="2800">
                <a:solidFill>
                  <a:srgbClr val="000000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s-ES" dirty="0"/>
              <a:t>6 M0VILIDADES</a:t>
            </a:r>
          </a:p>
        </p:txBody>
      </p:sp>
    </p:spTree>
    <p:extLst>
      <p:ext uri="{BB962C8B-B14F-4D97-AF65-F5344CB8AC3E}">
        <p14:creationId xmlns:p14="http://schemas.microsoft.com/office/powerpoint/2010/main" val="17618173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639853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81149" y="1457325"/>
            <a:ext cx="9115425" cy="4146549"/>
          </a:xfrm>
        </p:spPr>
        <p:txBody>
          <a:bodyPr>
            <a:normAutofit/>
          </a:bodyPr>
          <a:lstStyle/>
          <a:p>
            <a:r>
              <a:rPr lang="es-ES" b="1" dirty="0" smtClean="0"/>
              <a:t>III Reunión General Erasmus+</a:t>
            </a:r>
            <a:br>
              <a:rPr lang="es-ES" b="1" dirty="0" smtClean="0"/>
            </a:br>
            <a:r>
              <a:rPr lang="es-ES" b="1" dirty="0" err="1" smtClean="0"/>
              <a:t>Ready</a:t>
            </a:r>
            <a:r>
              <a:rPr lang="es-ES" b="1" dirty="0" smtClean="0"/>
              <a:t> </a:t>
            </a:r>
            <a:r>
              <a:rPr lang="es-ES" b="1" dirty="0" err="1" smtClean="0"/>
              <a:t>Steady</a:t>
            </a:r>
            <a:r>
              <a:rPr lang="es-ES" b="1" dirty="0" smtClean="0"/>
              <a:t> Go</a:t>
            </a:r>
            <a:br>
              <a:rPr lang="es-ES" b="1" dirty="0" smtClean="0"/>
            </a:br>
            <a:r>
              <a:rPr lang="es-ES" b="1" dirty="0" smtClean="0"/>
              <a:t/>
            </a:r>
            <a:br>
              <a:rPr lang="es-ES" b="1" dirty="0" smtClean="0"/>
            </a:br>
            <a:r>
              <a:rPr lang="es-ES" sz="2000" b="1" dirty="0" smtClean="0"/>
              <a:t>15 de junio de 2018</a:t>
            </a:r>
            <a:br>
              <a:rPr lang="es-ES" sz="2000" b="1" dirty="0" smtClean="0"/>
            </a:br>
            <a:r>
              <a:rPr lang="es-ES" sz="2000" b="1" dirty="0" smtClean="0"/>
              <a:t/>
            </a:r>
            <a:br>
              <a:rPr lang="es-ES" sz="2000" b="1" dirty="0" smtClean="0"/>
            </a:br>
            <a:r>
              <a:rPr lang="es-ES" sz="2000" b="1" dirty="0" smtClean="0"/>
              <a:t>Consejería de Educación, Cultura y Deportes de Castilla-La Mancha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12274045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3576034"/>
              </p:ext>
            </p:extLst>
          </p:nvPr>
        </p:nvGraphicFramePr>
        <p:xfrm>
          <a:off x="124879" y="332077"/>
          <a:ext cx="11895670" cy="6173496"/>
        </p:xfrm>
        <a:graphic>
          <a:graphicData uri="http://schemas.openxmlformats.org/drawingml/2006/table">
            <a:tbl>
              <a:tblPr>
                <a:tableStyleId>{FABFCF23-3B69-468F-B69F-88F6DE6A72F2}</a:tableStyleId>
              </a:tblPr>
              <a:tblGrid>
                <a:gridCol w="1142048"/>
                <a:gridCol w="1842821"/>
                <a:gridCol w="4100677"/>
                <a:gridCol w="1104900"/>
                <a:gridCol w="1085850"/>
                <a:gridCol w="1571625"/>
                <a:gridCol w="1047749"/>
              </a:tblGrid>
              <a:tr h="1666749"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1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 Light" panose="020F0302020204030204" pitchFamily="34" charset="0"/>
                        </a:rPr>
                        <a:t>Nº</a:t>
                      </a:r>
                    </a:p>
                    <a:p>
                      <a:pPr algn="ctr" fontAlgn="b"/>
                      <a:r>
                        <a:rPr lang="es-ES" sz="1800" b="1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 Light" panose="020F0302020204030204" pitchFamily="34" charset="0"/>
                        </a:rPr>
                        <a:t>MOV. </a:t>
                      </a:r>
                      <a:endParaRPr lang="es-ES" sz="1800" b="1" i="0" u="none" strike="noStrike" dirty="0">
                        <a:solidFill>
                          <a:srgbClr val="44546A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1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 Light" panose="020F0302020204030204" pitchFamily="34" charset="0"/>
                        </a:rPr>
                        <a:t>TIPO</a:t>
                      </a:r>
                      <a:endParaRPr lang="es-ES" sz="1800" b="1" i="0" u="none" strike="noStrike" dirty="0">
                        <a:solidFill>
                          <a:srgbClr val="44546A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1" u="none" strike="noStrike" dirty="0">
                          <a:effectLst/>
                        </a:rPr>
                        <a:t>SCHOOL</a:t>
                      </a:r>
                      <a:endParaRPr lang="es-ES" sz="1800" b="1" i="0" u="none" strike="noStrike" dirty="0">
                        <a:solidFill>
                          <a:srgbClr val="44546A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1" u="none" strike="noStrike" dirty="0">
                          <a:effectLst/>
                        </a:rPr>
                        <a:t>COUNTRY</a:t>
                      </a:r>
                      <a:endParaRPr lang="es-ES" sz="1800" b="1" i="0" u="none" strike="noStrike" dirty="0">
                        <a:solidFill>
                          <a:srgbClr val="44546A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1" u="none" strike="noStrike" dirty="0">
                          <a:effectLst/>
                        </a:rPr>
                        <a:t>COSTE DE LA MOVIDAD</a:t>
                      </a:r>
                      <a:endParaRPr lang="es-ES" sz="1800" b="1" i="0" u="none" strike="noStrike" dirty="0">
                        <a:solidFill>
                          <a:srgbClr val="44546A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1800" b="1" u="none" strike="noStrike" kern="1200" dirty="0" smtClean="0">
                          <a:effectLst/>
                        </a:rPr>
                        <a:t>PRESUPUESTO</a:t>
                      </a:r>
                      <a:r>
                        <a:rPr lang="es-ES" sz="1800" b="1" u="none" strike="noStrike" kern="1200" baseline="0" dirty="0" smtClean="0">
                          <a:effectLst/>
                        </a:rPr>
                        <a:t> TRANSFERIDO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es-ES" sz="1800" b="1" u="none" strike="noStrike" kern="1200" baseline="0" dirty="0" smtClean="0">
                          <a:effectLst/>
                        </a:rPr>
                        <a:t>100% PERIODOS 1 Y 2 Y 80% PERIDOS 3 Y 4</a:t>
                      </a:r>
                      <a:endParaRPr lang="es-ES" sz="18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1" u="none" strike="noStrike" dirty="0" smtClean="0">
                          <a:effectLst/>
                        </a:rPr>
                        <a:t>SALDO</a:t>
                      </a:r>
                      <a:endParaRPr lang="es-ES" sz="1800" b="1" i="0" u="none" strike="noStrike" dirty="0">
                        <a:solidFill>
                          <a:srgbClr val="44546A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61976">
                <a:tc>
                  <a:txBody>
                    <a:bodyPr/>
                    <a:lstStyle/>
                    <a:p>
                      <a:pPr marL="0" indent="0" algn="ctr" fontAlgn="b">
                        <a:buFontTx/>
                        <a:buNone/>
                      </a:pPr>
                      <a:r>
                        <a:rPr lang="es-E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indent="0" algn="ctr" fontAlgn="b">
                        <a:buFontTx/>
                        <a:buNone/>
                      </a:pPr>
                      <a:r>
                        <a:rPr lang="es-E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JOB</a:t>
                      </a:r>
                      <a:r>
                        <a:rPr lang="es-E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SHADOWING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indent="0" algn="ctr" fontAlgn="b">
                        <a:buFont typeface="Wingdings" panose="05000000000000000000" pitchFamily="2" charset="2"/>
                        <a:buNone/>
                      </a:pPr>
                      <a:r>
                        <a:rPr lang="es-ES" sz="1800" u="none" strike="noStrike" dirty="0" smtClean="0">
                          <a:effectLst/>
                        </a:rPr>
                        <a:t>RITAJARHU SCHOOL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u="none" strike="noStrike" dirty="0" smtClean="0">
                          <a:effectLst/>
                        </a:rPr>
                        <a:t>FINLANDIA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u="none" strike="noStrike" dirty="0">
                          <a:effectLst/>
                        </a:rPr>
                        <a:t>1.868,00 €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u="none" strike="noStrike">
                          <a:effectLst/>
                        </a:rPr>
                        <a:t>1.868,00 €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603037">
                <a:tc>
                  <a:txBody>
                    <a:bodyPr/>
                    <a:lstStyle/>
                    <a:p>
                      <a:pPr marL="0" indent="0" algn="ctr" fontAlgn="b">
                        <a:buFontTx/>
                        <a:buNone/>
                      </a:pP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indent="0" algn="ctr" fontAlgn="b">
                        <a:buFontTx/>
                        <a:buNone/>
                      </a:pP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JOB SHADOWING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indent="0" algn="ctr" fontAlgn="b">
                        <a:buFont typeface="Wingdings" panose="05000000000000000000" pitchFamily="2" charset="2"/>
                        <a:buNone/>
                      </a:pPr>
                      <a:r>
                        <a:rPr lang="en-US" sz="1800" u="none" strike="noStrike" dirty="0" smtClean="0">
                          <a:effectLst/>
                        </a:rPr>
                        <a:t>PRIMARY SCHOOL OF ATHENS, "LELA KARAYIANNI"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u="none" strike="noStrike" dirty="0" smtClean="0">
                          <a:effectLst/>
                        </a:rPr>
                        <a:t>GRECIA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u="none" strike="noStrike" dirty="0">
                          <a:effectLst/>
                        </a:rPr>
                        <a:t>1.698,00 €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u="none" strike="noStrike">
                          <a:effectLst/>
                        </a:rPr>
                        <a:t>1.698,00 €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603037">
                <a:tc>
                  <a:txBody>
                    <a:bodyPr/>
                    <a:lstStyle/>
                    <a:p>
                      <a:pPr marL="0" indent="0" algn="ctr" fontAlgn="b">
                        <a:buFontTx/>
                        <a:buNone/>
                      </a:pPr>
                      <a:r>
                        <a:rPr lang="es-ES" sz="18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s-ES" sz="18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indent="0" algn="ctr" fontAlgn="b">
                        <a:buFontTx/>
                        <a:buNone/>
                      </a:pPr>
                      <a:r>
                        <a:rPr lang="es-ES" sz="18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JOB SHADOWING</a:t>
                      </a:r>
                      <a:endParaRPr lang="es-ES" sz="18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indent="0" algn="ctr" fontAlgn="b">
                        <a:buFont typeface="Wingdings" panose="05000000000000000000" pitchFamily="2" charset="2"/>
                        <a:buNone/>
                      </a:pPr>
                      <a:r>
                        <a:rPr lang="es-ES" sz="1800" i="0" u="none" strike="noStrike" dirty="0" smtClean="0">
                          <a:solidFill>
                            <a:srgbClr val="0070C0"/>
                          </a:solidFill>
                          <a:effectLst/>
                        </a:rPr>
                        <a:t>BOWBURN INFANT SCHOOL</a:t>
                      </a:r>
                      <a:endParaRPr lang="es-ES" sz="18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u="none" strike="noStrike" dirty="0" smtClean="0">
                          <a:effectLst/>
                        </a:rPr>
                        <a:t>REINO UNIDO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u="none" strike="noStrike" dirty="0">
                          <a:effectLst/>
                        </a:rPr>
                        <a:t>1.804,00 €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1.443,20 €</a:t>
                      </a:r>
                      <a:endParaRPr lang="es-ES" sz="18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360,80 €</a:t>
                      </a:r>
                    </a:p>
                  </a:txBody>
                  <a:tcPr marL="9525" marR="9525" marT="9525" marB="0" anchor="ctr"/>
                </a:tc>
              </a:tr>
              <a:tr h="561976">
                <a:tc>
                  <a:txBody>
                    <a:bodyPr/>
                    <a:lstStyle/>
                    <a:p>
                      <a:pPr marL="0" indent="0" algn="ctr" fontAlgn="b">
                        <a:buFontTx/>
                        <a:buNone/>
                      </a:pPr>
                      <a:r>
                        <a:rPr lang="es-E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indent="0" algn="ctr" fontAlgn="b">
                        <a:buFontTx/>
                        <a:buNone/>
                      </a:pPr>
                      <a:r>
                        <a:rPr lang="es-E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CURSO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indent="0" algn="ctr" fontAlgn="b">
                        <a:buFont typeface="Wingdings" panose="05000000000000000000" pitchFamily="2" charset="2"/>
                        <a:buNone/>
                      </a:pPr>
                      <a:r>
                        <a:rPr lang="es-ES" sz="1800" u="none" strike="noStrike" dirty="0" smtClean="0">
                          <a:effectLst/>
                        </a:rPr>
                        <a:t>NUEVOS ESCENARIOS FCL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u="none" strike="noStrike" dirty="0" smtClean="0">
                          <a:effectLst/>
                        </a:rPr>
                        <a:t>BRUSELAS 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u="none" strike="noStrike" dirty="0">
                          <a:effectLst/>
                        </a:rPr>
                        <a:t>1.171,00 €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u="none" strike="noStrike" dirty="0">
                          <a:effectLst/>
                        </a:rPr>
                        <a:t>1.171,00 €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s-ES" sz="1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561976">
                <a:tc>
                  <a:txBody>
                    <a:bodyPr/>
                    <a:lstStyle/>
                    <a:p>
                      <a:pPr marL="0" indent="0" algn="ctr" fontAlgn="b">
                        <a:buFontTx/>
                        <a:buNone/>
                      </a:pPr>
                      <a:r>
                        <a:rPr lang="es-ES" sz="18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s-ES" sz="18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indent="0" algn="ctr" fontAlgn="b">
                        <a:buFontTx/>
                        <a:buNone/>
                      </a:pPr>
                      <a:r>
                        <a:rPr lang="es-ES" sz="18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CURSO</a:t>
                      </a:r>
                      <a:endParaRPr lang="es-ES" sz="18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indent="0" algn="ctr" fontAlgn="b">
                        <a:buFont typeface="Wingdings" panose="05000000000000000000" pitchFamily="2" charset="2"/>
                        <a:buNone/>
                      </a:pPr>
                      <a:r>
                        <a:rPr lang="es-ES" sz="1800" u="none" strike="noStrike" dirty="0" smtClean="0">
                          <a:solidFill>
                            <a:srgbClr val="0070C0"/>
                          </a:solidFill>
                          <a:effectLst/>
                        </a:rPr>
                        <a:t>CLIL</a:t>
                      </a:r>
                      <a:endParaRPr lang="es-ES" sz="18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u="none" strike="noStrike" dirty="0" smtClean="0">
                          <a:effectLst/>
                        </a:rPr>
                        <a:t>IRLANDA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u="none" strike="noStrike">
                          <a:effectLst/>
                        </a:rPr>
                        <a:t>2.119,00 €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1.695,20 €</a:t>
                      </a:r>
                      <a:endParaRPr lang="es-ES" sz="18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423,80 €</a:t>
                      </a:r>
                    </a:p>
                  </a:txBody>
                  <a:tcPr marL="9525" marR="9525" marT="9525" marB="0" anchor="ctr"/>
                </a:tc>
              </a:tr>
              <a:tr h="561976">
                <a:tc>
                  <a:txBody>
                    <a:bodyPr/>
                    <a:lstStyle/>
                    <a:p>
                      <a:pPr marL="0" indent="0" algn="ctr" fontAlgn="b">
                        <a:buFontTx/>
                        <a:buNone/>
                      </a:pPr>
                      <a:r>
                        <a:rPr lang="es-ES" sz="18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s-ES" sz="18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indent="0" algn="ctr" fontAlgn="b">
                        <a:buFontTx/>
                        <a:buNone/>
                      </a:pPr>
                      <a:r>
                        <a:rPr lang="es-ES" sz="18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CURSO</a:t>
                      </a:r>
                      <a:endParaRPr lang="es-ES" sz="18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indent="0" algn="ctr" fontAlgn="b">
                        <a:buFont typeface="Wingdings" panose="05000000000000000000" pitchFamily="2" charset="2"/>
                        <a:buNone/>
                      </a:pPr>
                      <a:r>
                        <a:rPr lang="es-ES" sz="1800" u="none" strike="noStrike" dirty="0" smtClean="0">
                          <a:solidFill>
                            <a:srgbClr val="0070C0"/>
                          </a:solidFill>
                          <a:effectLst/>
                        </a:rPr>
                        <a:t>METODOLOGÍAS ACTIVAS</a:t>
                      </a:r>
                      <a:endParaRPr lang="es-ES" sz="18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u="none" strike="noStrike" dirty="0" smtClean="0">
                          <a:effectLst/>
                        </a:rPr>
                        <a:t>REINO UNIDO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u="none" strike="noStrike" dirty="0">
                          <a:effectLst/>
                        </a:rPr>
                        <a:t>2.119,00 €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1.695,20 €</a:t>
                      </a:r>
                      <a:endParaRPr lang="es-ES" sz="18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423,80 €</a:t>
                      </a:r>
                    </a:p>
                  </a:txBody>
                  <a:tcPr marL="9525" marR="9525" marT="9525" marB="0" anchor="ctr"/>
                </a:tc>
              </a:tr>
              <a:tr h="746105">
                <a:tc>
                  <a:txBody>
                    <a:bodyPr/>
                    <a:lstStyle/>
                    <a:p>
                      <a:pPr algn="ctr" fontAlgn="b">
                        <a:buFontTx/>
                        <a:buNone/>
                      </a:pPr>
                      <a:r>
                        <a:rPr lang="es-E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  <a:endParaRPr lang="es-E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FontTx/>
                        <a:buNone/>
                      </a:pPr>
                      <a:r>
                        <a:rPr lang="es-E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MOVILIDADES</a:t>
                      </a:r>
                      <a:endParaRPr lang="es-E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s-E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u="none" strike="noStrike" dirty="0" smtClean="0">
                          <a:effectLst/>
                        </a:rPr>
                        <a:t> 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u="none" strike="noStrike" dirty="0">
                          <a:effectLst/>
                        </a:rPr>
                        <a:t> </a:t>
                      </a:r>
                      <a:r>
                        <a:rPr lang="es-ES" sz="2400" b="1" u="none" strike="noStrike" dirty="0" smtClean="0">
                          <a:effectLst/>
                        </a:rPr>
                        <a:t>9.570,60 €</a:t>
                      </a:r>
                      <a:endParaRPr lang="es-ES" sz="24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1.208,40 €</a:t>
                      </a:r>
                    </a:p>
                  </a:txBody>
                  <a:tcPr marL="9525" marR="9525" marT="9525" marB="0" anchor="ctr"/>
                </a:tc>
              </a:tr>
              <a:tr h="306664">
                <a:tc>
                  <a:txBody>
                    <a:bodyPr/>
                    <a:lstStyle/>
                    <a:p>
                      <a:pPr algn="l" fontAlgn="b"/>
                      <a:endParaRPr lang="es-E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>
                          <a:effectLst/>
                        </a:rPr>
                        <a:t> </a:t>
                      </a:r>
                      <a:endParaRPr lang="es-E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>
                          <a:effectLst/>
                        </a:rPr>
                        <a:t> </a:t>
                      </a:r>
                      <a:endParaRPr lang="es-E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800" u="none" strike="noStrike" dirty="0">
                          <a:effectLst/>
                        </a:rPr>
                        <a:t> </a:t>
                      </a:r>
                      <a:endParaRPr lang="es-E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endParaRPr lang="es-E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s-E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03144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639853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437217" y="129381"/>
            <a:ext cx="9144000" cy="1062038"/>
          </a:xfrm>
        </p:spPr>
        <p:txBody>
          <a:bodyPr>
            <a:normAutofit/>
          </a:bodyPr>
          <a:lstStyle/>
          <a:p>
            <a:r>
              <a:rPr lang="es-ES" sz="2400" b="1" dirty="0" smtClean="0"/>
              <a:t>IES SAN JUAN DEL CASTILLO</a:t>
            </a:r>
            <a:br>
              <a:rPr lang="es-ES" sz="2400" b="1" dirty="0" smtClean="0"/>
            </a:br>
            <a:r>
              <a:rPr lang="es-ES" sz="2400" dirty="0" smtClean="0"/>
              <a:t>Centro con proyecto bilingüe </a:t>
            </a:r>
            <a:endParaRPr lang="es-ES" sz="2400" dirty="0"/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6269179"/>
              </p:ext>
            </p:extLst>
          </p:nvPr>
        </p:nvGraphicFramePr>
        <p:xfrm>
          <a:off x="541863" y="1471856"/>
          <a:ext cx="11353802" cy="4732386"/>
        </p:xfrm>
        <a:graphic>
          <a:graphicData uri="http://schemas.openxmlformats.org/drawingml/2006/table">
            <a:tbl>
              <a:tblPr>
                <a:tableStyleId>{9DCAF9ED-07DC-4A11-8D7F-57B35C25682E}</a:tableStyleId>
              </a:tblPr>
              <a:tblGrid>
                <a:gridCol w="3149745"/>
                <a:gridCol w="2434315"/>
                <a:gridCol w="1412999"/>
                <a:gridCol w="1340537"/>
                <a:gridCol w="1508103"/>
                <a:gridCol w="1508103"/>
              </a:tblGrid>
              <a:tr h="542404"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1" u="none" strike="noStrike" dirty="0" smtClean="0">
                          <a:effectLst/>
                        </a:rPr>
                        <a:t>PARTICIPANTE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1" u="none" strike="noStrike" dirty="0" smtClean="0">
                          <a:effectLst/>
                        </a:rPr>
                        <a:t>CURSO/JOB</a:t>
                      </a:r>
                      <a:r>
                        <a:rPr lang="es-ES" sz="1600" b="1" u="none" strike="noStrike" baseline="0" dirty="0" smtClean="0">
                          <a:effectLst/>
                        </a:rPr>
                        <a:t> SHADOWING</a:t>
                      </a:r>
                      <a:endParaRPr lang="es-ES" sz="1600" b="1" u="none" strike="noStrike" dirty="0" smtClean="0">
                        <a:effectLst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1" u="none" strike="noStrike" dirty="0" smtClean="0">
                          <a:effectLst/>
                        </a:rPr>
                        <a:t>PAÍS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1" u="none" strike="noStrike" dirty="0" smtClean="0">
                          <a:effectLst/>
                        </a:rPr>
                        <a:t>FECHA INICIO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1" u="none" strike="noStrike" dirty="0" smtClean="0">
                          <a:effectLst/>
                        </a:rPr>
                        <a:t>RECHA FIN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CONVOCATORIA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42404"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u="none" strike="noStrike" dirty="0" smtClean="0">
                          <a:effectLst/>
                        </a:rPr>
                        <a:t>MIGUEL ÁNGEL GONZÁLEZ GARZÓN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u="none" strike="noStrike" dirty="0" smtClean="0">
                          <a:effectLst/>
                        </a:rPr>
                        <a:t>METODOLOGÍAS DE TRABAJO ACTIVO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u="none" strike="noStrike" dirty="0" smtClean="0">
                          <a:effectLst/>
                        </a:rPr>
                        <a:t>IRLANDA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u="none" strike="noStrike" dirty="0" smtClean="0">
                          <a:effectLst/>
                        </a:rPr>
                        <a:t>31/07/2017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u="none" strike="noStrike" dirty="0" smtClean="0">
                          <a:effectLst/>
                        </a:rPr>
                        <a:t>11/08/2017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542404">
                <a:tc>
                  <a:txBody>
                    <a:bodyPr/>
                    <a:lstStyle/>
                    <a:p>
                      <a:pPr algn="l" fontAlgn="ctr"/>
                      <a:r>
                        <a:rPr lang="es-ES" sz="1600" u="none" strike="noStrike" dirty="0" smtClean="0">
                          <a:effectLst/>
                        </a:rPr>
                        <a:t>BEGOÑA MARTÍNEZ PAINO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1" marR="7461" marT="746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600" u="none" strike="noStrike" dirty="0" smtClean="0">
                          <a:effectLst/>
                        </a:rPr>
                        <a:t>CURSO EN AULA DEL FUTURO- BRUSELAS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1" marR="7461" marT="74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u="none" strike="noStrike" dirty="0" smtClean="0">
                          <a:effectLst/>
                        </a:rPr>
                        <a:t>BÉLGICA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1" marR="7461" marT="74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u="none" strike="noStrike" dirty="0" smtClean="0">
                          <a:effectLst/>
                        </a:rPr>
                        <a:t> 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1" marR="7461" marT="74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u="none" strike="noStrike" dirty="0" smtClean="0">
                          <a:effectLst/>
                        </a:rPr>
                        <a:t> 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1" marR="7461" marT="7461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1" marR="7461" marT="7461" marB="0" anchor="ctr"/>
                </a:tc>
              </a:tr>
              <a:tr h="456932">
                <a:tc>
                  <a:txBody>
                    <a:bodyPr/>
                    <a:lstStyle/>
                    <a:p>
                      <a:pPr algn="l" fontAlgn="ctr"/>
                      <a:r>
                        <a:rPr lang="es-ES" sz="1600" u="none" strike="noStrike" dirty="0" smtClean="0">
                          <a:effectLst/>
                        </a:rPr>
                        <a:t>LUIS IBÁÑEZ FUENTES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1" marR="7461" marT="746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600" u="none" strike="noStrike" dirty="0" smtClean="0">
                          <a:effectLst/>
                        </a:rPr>
                        <a:t>NICOSIA- CYPRUS, PERIFEREIAKO GYMNASIO AGIAS VARVARAS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1" marR="7461" marT="74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u="none" strike="noStrike" dirty="0" smtClean="0">
                          <a:effectLst/>
                        </a:rPr>
                        <a:t>CHIPRE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1" marR="7461" marT="74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u="none" strike="noStrike" dirty="0" smtClean="0">
                          <a:effectLst/>
                        </a:rPr>
                        <a:t>05/11/2017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1" marR="7461" marT="74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u="none" strike="noStrike" dirty="0" smtClean="0">
                          <a:effectLst/>
                        </a:rPr>
                        <a:t>19/11/2017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1" marR="7461" marT="74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1" marR="7461" marT="7461" marB="0" anchor="ctr"/>
                </a:tc>
              </a:tr>
              <a:tr h="542404">
                <a:tc>
                  <a:txBody>
                    <a:bodyPr/>
                    <a:lstStyle/>
                    <a:p>
                      <a:pPr algn="l" fontAlgn="ctr"/>
                      <a:r>
                        <a:rPr lang="es-ES" sz="1600" u="none" strike="noStrike" dirty="0" smtClean="0">
                          <a:effectLst/>
                        </a:rPr>
                        <a:t>MARÍA GARCÍA REDONDO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1" marR="7461" marT="746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600" u="none" strike="noStrike" dirty="0" smtClean="0">
                          <a:effectLst/>
                        </a:rPr>
                        <a:t>LOVRENC NA POHORJU, ESLOVENIA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1" marR="7461" marT="74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u="none" strike="noStrike" dirty="0" smtClean="0">
                          <a:effectLst/>
                        </a:rPr>
                        <a:t>ESLOVENIA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1" marR="7461" marT="74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u="none" strike="noStrike" dirty="0" smtClean="0">
                          <a:effectLst/>
                        </a:rPr>
                        <a:t>10/02/2018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1" marR="7461" marT="74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u="none" strike="noStrike" dirty="0" smtClean="0">
                          <a:effectLst/>
                        </a:rPr>
                        <a:t>25/02/2018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1" marR="7461" marT="74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1" marR="7461" marT="7461" marB="0" anchor="ctr"/>
                </a:tc>
              </a:tr>
              <a:tr h="542404">
                <a:tc>
                  <a:txBody>
                    <a:bodyPr/>
                    <a:lstStyle/>
                    <a:p>
                      <a:pPr algn="l" fontAlgn="ctr"/>
                      <a:r>
                        <a:rPr lang="es-ES" sz="1600" u="none" strike="noStrike" dirty="0" smtClean="0">
                          <a:effectLst/>
                        </a:rPr>
                        <a:t>MARÍA SOLEDAD RUBIO DE HARO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1" marR="7461" marT="746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600" u="none" strike="noStrike" dirty="0" smtClean="0">
                          <a:effectLst/>
                        </a:rPr>
                        <a:t>GEEL, BÉLGICA 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1" marR="7461" marT="74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u="none" strike="noStrike" dirty="0" smtClean="0">
                          <a:effectLst/>
                        </a:rPr>
                        <a:t>BÉLGICA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1" marR="7461" marT="74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u="none" strike="noStrike" dirty="0" smtClean="0">
                          <a:effectLst/>
                        </a:rPr>
                        <a:t>15/04/2018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1" marR="7461" marT="74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u="none" strike="noStrike" dirty="0" smtClean="0">
                          <a:effectLst/>
                        </a:rPr>
                        <a:t>29/04/2018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1" marR="7461" marT="74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1" marR="7461" marT="7461" marB="0" anchor="ctr"/>
                </a:tc>
              </a:tr>
              <a:tr h="542404">
                <a:tc>
                  <a:txBody>
                    <a:bodyPr/>
                    <a:lstStyle/>
                    <a:p>
                      <a:pPr algn="l" fontAlgn="ctr"/>
                      <a:r>
                        <a:rPr lang="es-ES" sz="1600" u="none" strike="noStrike" dirty="0" smtClean="0">
                          <a:effectLst/>
                        </a:rPr>
                        <a:t>MIGUEL ÁNGEL ESCUDERO MARTÍNEZ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1" marR="7461" marT="746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600" u="none" strike="noStrike" dirty="0" smtClean="0">
                          <a:effectLst/>
                        </a:rPr>
                        <a:t>NOUSIAINEN - FINLANDIA, NOUSIAISTEN LUKIO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1" marR="7461" marT="74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u="none" strike="noStrike" dirty="0" smtClean="0">
                          <a:effectLst/>
                        </a:rPr>
                        <a:t>FINLANDIA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1" marR="7461" marT="74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u="none" strike="noStrike" dirty="0" smtClean="0">
                          <a:effectLst/>
                        </a:rPr>
                        <a:t>08/04/2018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1" marR="7461" marT="74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u="none" strike="noStrike" dirty="0" smtClean="0">
                          <a:effectLst/>
                        </a:rPr>
                        <a:t>14/04/2018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1" marR="7461" marT="74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1" marR="7461" marT="7461" marB="0" anchor="ctr"/>
                </a:tc>
              </a:tr>
              <a:tr h="54240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u="none" strike="noStrike" dirty="0" smtClean="0">
                          <a:effectLst/>
                        </a:rPr>
                        <a:t>MIGUEL ÁNGEL ESCUDERO MARTÍNEZ</a:t>
                      </a:r>
                      <a:endParaRPr lang="es-ES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1" marR="7461" marT="746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CURSO</a:t>
                      </a:r>
                      <a:r>
                        <a:rPr lang="es-E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DE PERFECCIONAMIENTO LINGÜÍSTICO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1" marR="7461" marT="74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BÉLGICA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1" marR="7461" marT="74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VERANO</a:t>
                      </a:r>
                      <a:r>
                        <a:rPr lang="es-E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2018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1" marR="7461" marT="7461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1" marR="7461" marT="74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1" marR="7461" marT="7461" marB="0" anchor="ctr"/>
                </a:tc>
              </a:tr>
            </a:tbl>
          </a:graphicData>
        </a:graphic>
      </p:graphicFrame>
      <p:sp>
        <p:nvSpPr>
          <p:cNvPr id="7" name="CuadroTexto 6"/>
          <p:cNvSpPr txBox="1"/>
          <p:nvPr/>
        </p:nvSpPr>
        <p:spPr>
          <a:xfrm>
            <a:off x="643468" y="556488"/>
            <a:ext cx="2539999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s-ES"/>
            </a:defPPr>
            <a:lvl1pPr>
              <a:defRPr sz="2800">
                <a:solidFill>
                  <a:srgbClr val="000000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s-ES" dirty="0"/>
              <a:t>7 M0VILIDADES</a:t>
            </a:r>
          </a:p>
        </p:txBody>
      </p:sp>
    </p:spTree>
    <p:extLst>
      <p:ext uri="{BB962C8B-B14F-4D97-AF65-F5344CB8AC3E}">
        <p14:creationId xmlns:p14="http://schemas.microsoft.com/office/powerpoint/2010/main" val="13802498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639853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437217" y="129381"/>
            <a:ext cx="9144000" cy="1062038"/>
          </a:xfrm>
        </p:spPr>
        <p:txBody>
          <a:bodyPr>
            <a:normAutofit/>
          </a:bodyPr>
          <a:lstStyle/>
          <a:p>
            <a:r>
              <a:rPr lang="es-ES" sz="2400" b="1" dirty="0" smtClean="0"/>
              <a:t>IES SAN JUAN DEL CASTILLO</a:t>
            </a:r>
            <a:br>
              <a:rPr lang="es-ES" sz="2400" b="1" dirty="0" smtClean="0"/>
            </a:br>
            <a:r>
              <a:rPr lang="es-ES" sz="2400" dirty="0" smtClean="0"/>
              <a:t>Centro con proyecto bilingüe </a:t>
            </a:r>
            <a:endParaRPr lang="es-ES" sz="2400" dirty="0"/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48051"/>
              </p:ext>
            </p:extLst>
          </p:nvPr>
        </p:nvGraphicFramePr>
        <p:xfrm>
          <a:off x="304799" y="1636476"/>
          <a:ext cx="11616269" cy="4380956"/>
        </p:xfrm>
        <a:graphic>
          <a:graphicData uri="http://schemas.openxmlformats.org/drawingml/2006/table">
            <a:tbl>
              <a:tblPr>
                <a:tableStyleId>{9DCAF9ED-07DC-4A11-8D7F-57B35C25682E}</a:tableStyleId>
              </a:tblPr>
              <a:tblGrid>
                <a:gridCol w="829734"/>
                <a:gridCol w="1837267"/>
                <a:gridCol w="3328503"/>
                <a:gridCol w="1405191"/>
                <a:gridCol w="1336906"/>
                <a:gridCol w="1575413"/>
                <a:gridCol w="1303255"/>
              </a:tblGrid>
              <a:tr h="1072857"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Nº</a:t>
                      </a:r>
                    </a:p>
                    <a:p>
                      <a:pPr algn="ctr" fontAlgn="b"/>
                      <a:r>
                        <a:rPr lang="es-E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MOV.</a:t>
                      </a:r>
                      <a:endParaRPr lang="es-ES" sz="1800" b="1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TIPO</a:t>
                      </a:r>
                      <a:endParaRPr lang="es-ES" sz="1800" b="1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SCHOOL</a:t>
                      </a:r>
                      <a:endParaRPr lang="es-ES" sz="1800" b="1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COUNTRY</a:t>
                      </a:r>
                      <a:endParaRPr lang="es-ES" sz="1800" b="1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COSTE DE LA MOVIDAD</a:t>
                      </a:r>
                      <a:endParaRPr lang="es-ES" sz="1800" b="1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1800" b="1" u="none" strike="noStrike" kern="1200" baseline="0" dirty="0" smtClean="0">
                          <a:solidFill>
                            <a:schemeClr val="tx1"/>
                          </a:solidFill>
                          <a:effectLst/>
                        </a:rPr>
                        <a:t>TRANSFERIDO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es-ES" sz="1800" b="1" u="none" strike="noStrike" kern="1200" baseline="0" dirty="0" smtClean="0">
                          <a:solidFill>
                            <a:schemeClr val="tx1"/>
                          </a:solidFill>
                          <a:effectLst/>
                        </a:rPr>
                        <a:t>100% PERIODOS 1 Y 2 Y 80% PERIDOS 3 Y 4</a:t>
                      </a:r>
                      <a:endParaRPr lang="es-ES" sz="1800" b="1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18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SALDO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25447"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JOB SHADOWING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 smtClean="0">
                          <a:effectLst/>
                        </a:rPr>
                        <a:t>KATHOLIEK ANDERWIJKS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u="none" strike="noStrike">
                          <a:effectLst/>
                        </a:rPr>
                        <a:t>Bélgica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u="none" strike="noStrike">
                          <a:effectLst/>
                        </a:rPr>
                        <a:t>1.613,00 €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800" u="none" strike="noStrike">
                          <a:effectLst/>
                        </a:rPr>
                        <a:t>1.613,00 €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25447"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JOB</a:t>
                      </a:r>
                      <a:r>
                        <a:rPr lang="es-E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SHADOWING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 smtClean="0">
                          <a:effectLst/>
                        </a:rPr>
                        <a:t>AGIA BARBARA GYMNASIUM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u="none" strike="noStrike">
                          <a:effectLst/>
                        </a:rPr>
                        <a:t>Chipre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u="none" strike="noStrike">
                          <a:effectLst/>
                        </a:rPr>
                        <a:t>1.868,00 €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800" u="none" strike="noStrike">
                          <a:effectLst/>
                        </a:rPr>
                        <a:t>1.868,00 €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25447"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JOB SHADOWING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 smtClean="0">
                          <a:effectLst/>
                        </a:rPr>
                        <a:t>OŠ LOVRENC NA POHORJU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u="none" strike="noStrike" dirty="0">
                          <a:effectLst/>
                        </a:rPr>
                        <a:t>Eslovenia 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u="none" strike="noStrike">
                          <a:effectLst/>
                        </a:rPr>
                        <a:t>1.231,00 €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1.185,00 €</a:t>
                      </a:r>
                      <a:endParaRPr lang="es-ES" sz="1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s-ES" sz="1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25447"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JOB SHADOWING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 smtClean="0">
                          <a:effectLst/>
                        </a:rPr>
                        <a:t>NOUSIAISTEN LUKIO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u="none" strike="noStrike" dirty="0">
                          <a:effectLst/>
                        </a:rPr>
                        <a:t>Finlandia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u="none" strike="noStrike" dirty="0">
                          <a:effectLst/>
                        </a:rPr>
                        <a:t>1.167,00 €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800" u="none" strike="noStrike">
                          <a:effectLst/>
                        </a:rPr>
                        <a:t>1.167,00 €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25447"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CURSO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 smtClean="0">
                          <a:effectLst/>
                        </a:rPr>
                        <a:t>NUEVOS ESCENARIOS FCL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u="none" strike="noStrike" dirty="0">
                          <a:effectLst/>
                        </a:rPr>
                        <a:t>Bruselas 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u="none" strike="noStrike" dirty="0">
                          <a:effectLst/>
                        </a:rPr>
                        <a:t>1.171,00 €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800" u="none" strike="noStrike" dirty="0">
                          <a:effectLst/>
                        </a:rPr>
                        <a:t>1.171,00 €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25447"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s-ES" sz="18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CURSO</a:t>
                      </a:r>
                      <a:endParaRPr lang="es-ES" sz="18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 smtClean="0">
                          <a:solidFill>
                            <a:srgbClr val="0070C0"/>
                          </a:solidFill>
                          <a:effectLst/>
                        </a:rPr>
                        <a:t>PERFECCIONAMIENTO LINGÚISTICO</a:t>
                      </a:r>
                      <a:endParaRPr lang="es-ES" sz="18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Irlanda</a:t>
                      </a:r>
                      <a:endParaRPr lang="es-ES" sz="18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2.119,00 €</a:t>
                      </a:r>
                      <a:endParaRPr lang="es-ES" sz="18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8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1.695,20 €</a:t>
                      </a:r>
                      <a:endParaRPr lang="es-ES" sz="18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s-ES" sz="1800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423,80 €</a:t>
                      </a:r>
                    </a:p>
                  </a:txBody>
                  <a:tcPr marL="9525" marR="9525" marT="9525" marB="0" anchor="b"/>
                </a:tc>
              </a:tr>
              <a:tr h="325447"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CURSO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 smtClean="0">
                          <a:effectLst/>
                        </a:rPr>
                        <a:t>METODOLOGÍAS ACTIVAS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u="none" strike="noStrike">
                          <a:effectLst/>
                        </a:rPr>
                        <a:t>Irlanda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u="none" strike="noStrike" dirty="0">
                          <a:effectLst/>
                        </a:rPr>
                        <a:t>2.119,00 €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800" u="none" strike="noStrike" dirty="0">
                          <a:effectLst/>
                        </a:rPr>
                        <a:t>2.119,00 €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712177"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800" u="none" strike="noStrike" dirty="0">
                          <a:effectLst/>
                        </a:rPr>
                        <a:t> 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800" u="none" strike="noStrike" dirty="0">
                          <a:effectLst/>
                        </a:rPr>
                        <a:t> 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800" u="none" strike="noStrike" dirty="0">
                          <a:effectLst/>
                        </a:rPr>
                        <a:t> 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800" u="none" strike="noStrike" dirty="0">
                          <a:effectLst/>
                        </a:rPr>
                        <a:t> </a:t>
                      </a:r>
                      <a:r>
                        <a:rPr lang="es-ES" sz="2400" b="1" u="none" strike="noStrike" dirty="0" smtClean="0">
                          <a:effectLst/>
                        </a:rPr>
                        <a:t>10.818,20 €</a:t>
                      </a:r>
                      <a:endParaRPr lang="es-E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2400" b="1" u="none" strike="noStrike" kern="1200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423,80 €</a:t>
                      </a:r>
                      <a:endParaRPr lang="es-E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72788">
                <a:tc gridSpan="2">
                  <a:txBody>
                    <a:bodyPr/>
                    <a:lstStyle/>
                    <a:p>
                      <a:pPr algn="l" fontAlgn="b"/>
                      <a:endParaRPr lang="es-E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 </a:t>
                      </a:r>
                      <a:endParaRPr lang="es-E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>
                          <a:effectLst/>
                        </a:rPr>
                        <a:t> </a:t>
                      </a:r>
                      <a:endParaRPr lang="es-E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800" u="none" strike="noStrike">
                          <a:effectLst/>
                        </a:rPr>
                        <a:t> </a:t>
                      </a:r>
                      <a:endParaRPr lang="es-E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endParaRPr lang="es-E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s-E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39381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639853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428750" y="738981"/>
            <a:ext cx="9144000" cy="1062038"/>
          </a:xfrm>
        </p:spPr>
        <p:txBody>
          <a:bodyPr>
            <a:normAutofit/>
          </a:bodyPr>
          <a:lstStyle/>
          <a:p>
            <a:r>
              <a:rPr lang="es-ES" sz="2400" b="1" dirty="0" smtClean="0"/>
              <a:t>IES PEÑALBA</a:t>
            </a:r>
            <a:br>
              <a:rPr lang="es-ES" sz="2400" b="1" dirty="0" smtClean="0"/>
            </a:br>
            <a:r>
              <a:rPr lang="es-ES" sz="2400" dirty="0" smtClean="0"/>
              <a:t>Centro con proyecto bilingües</a:t>
            </a:r>
            <a:endParaRPr lang="es-ES" sz="2400" dirty="0"/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5442065"/>
              </p:ext>
            </p:extLst>
          </p:nvPr>
        </p:nvGraphicFramePr>
        <p:xfrm>
          <a:off x="499530" y="2095589"/>
          <a:ext cx="11353802" cy="2865462"/>
        </p:xfrm>
        <a:graphic>
          <a:graphicData uri="http://schemas.openxmlformats.org/drawingml/2006/table">
            <a:tbl>
              <a:tblPr>
                <a:tableStyleId>{9DCAF9ED-07DC-4A11-8D7F-57B35C25682E}</a:tableStyleId>
              </a:tblPr>
              <a:tblGrid>
                <a:gridCol w="3149745"/>
                <a:gridCol w="2434315"/>
                <a:gridCol w="1412999"/>
                <a:gridCol w="1340537"/>
                <a:gridCol w="1508103"/>
                <a:gridCol w="1508103"/>
              </a:tblGrid>
              <a:tr h="542404"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1" u="none" strike="noStrike" dirty="0" smtClean="0">
                          <a:effectLst/>
                        </a:rPr>
                        <a:t>PARTICIPANTE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1" u="none" strike="noStrike" dirty="0" smtClean="0">
                          <a:effectLst/>
                        </a:rPr>
                        <a:t>CURSO/JOB</a:t>
                      </a:r>
                      <a:r>
                        <a:rPr lang="es-ES" sz="1600" b="1" u="none" strike="noStrike" baseline="0" dirty="0" smtClean="0">
                          <a:effectLst/>
                        </a:rPr>
                        <a:t> SHADOWING</a:t>
                      </a:r>
                      <a:endParaRPr lang="es-ES" sz="1600" b="1" u="none" strike="noStrike" dirty="0" smtClean="0">
                        <a:effectLst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1" u="none" strike="noStrike" dirty="0" smtClean="0">
                          <a:effectLst/>
                        </a:rPr>
                        <a:t>PAÍS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1" u="none" strike="noStrike" dirty="0" smtClean="0">
                          <a:effectLst/>
                        </a:rPr>
                        <a:t>FECHA INICIO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1" u="none" strike="noStrike" dirty="0" smtClean="0">
                          <a:effectLst/>
                        </a:rPr>
                        <a:t>RECHA FIN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CONVOCATORIA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42404"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SERGIO DÍAZ GONZÁLEZ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DIGITAL CITIZENSHIP FOR THE FUTURE CLASSROOM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u="none" strike="noStrike" dirty="0" smtClean="0">
                          <a:effectLst/>
                          <a:latin typeface="+mn-lt"/>
                        </a:rPr>
                        <a:t>BÉLGICA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06/11/2017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10/11/2017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542404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ESTHER ANINO MARTÍN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VILLAPUTZU, ITALIA- INSTITUTO COMPRENSIVO VILLAPUTZU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ITALIA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61" marR="7461" marT="74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19/11/2017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03/12/2017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456932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ÓSCAR PARADA MAROTO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NOUSIAINEN - FINLANDIA, NOUSIAISTEN LUKIO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FINLANDIA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61" marR="7461" marT="74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08/04/2018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14/04/2018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542404"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ÓSCAR PARADA MAROTO </a:t>
                      </a:r>
                      <a:endParaRPr lang="es-ES" sz="1600" b="0" i="0" u="none" strike="noStrike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PERFECCIONAMIENTO</a:t>
                      </a:r>
                      <a:r>
                        <a:rPr lang="es-ES" sz="1600" b="0" i="0" u="none" strike="noStrike" baseline="0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 LINGÜÍSTICO</a:t>
                      </a:r>
                      <a:endParaRPr lang="es-ES" sz="1600" b="0" i="0" u="none" strike="noStrike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7461" marR="7461" marT="74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REINO UNIDO</a:t>
                      </a:r>
                      <a:endParaRPr lang="es-ES" sz="1600" b="0" i="0" u="none" strike="noStrike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7461" marR="7461" marT="74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VERNAO 2018</a:t>
                      </a:r>
                      <a:endParaRPr lang="es-ES" sz="1600" b="0" i="0" u="none" strike="noStrike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7461" marR="7461" marT="7461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1600" b="0" i="0" u="none" strike="noStrike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7461" marR="7461" marT="74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es-ES" sz="1600" b="0" i="0" u="none" strike="noStrike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7461" marR="7461" marT="7461" marB="0" anchor="ctr"/>
                </a:tc>
              </a:tr>
            </a:tbl>
          </a:graphicData>
        </a:graphic>
      </p:graphicFrame>
      <p:sp>
        <p:nvSpPr>
          <p:cNvPr id="6" name="CuadroTexto 5"/>
          <p:cNvSpPr txBox="1"/>
          <p:nvPr/>
        </p:nvSpPr>
        <p:spPr>
          <a:xfrm>
            <a:off x="499530" y="619744"/>
            <a:ext cx="2861823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s-ES"/>
            </a:defPPr>
            <a:lvl1pPr>
              <a:defRPr sz="2800">
                <a:solidFill>
                  <a:srgbClr val="000000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s-ES" dirty="0"/>
              <a:t>4 M0VILIDADES</a:t>
            </a:r>
          </a:p>
        </p:txBody>
      </p:sp>
    </p:spTree>
    <p:extLst>
      <p:ext uri="{BB962C8B-B14F-4D97-AF65-F5344CB8AC3E}">
        <p14:creationId xmlns:p14="http://schemas.microsoft.com/office/powerpoint/2010/main" val="17177676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639853" cy="6858000"/>
          </a:xfrm>
          <a:prstGeom prst="rect">
            <a:avLst/>
          </a:prstGeom>
        </p:spPr>
      </p:pic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5105611"/>
              </p:ext>
            </p:extLst>
          </p:nvPr>
        </p:nvGraphicFramePr>
        <p:xfrm>
          <a:off x="321732" y="1111543"/>
          <a:ext cx="11616269" cy="4858126"/>
        </p:xfrm>
        <a:graphic>
          <a:graphicData uri="http://schemas.openxmlformats.org/drawingml/2006/table">
            <a:tbl>
              <a:tblPr>
                <a:tableStyleId>{9DCAF9ED-07DC-4A11-8D7F-57B35C25682E}</a:tableStyleId>
              </a:tblPr>
              <a:tblGrid>
                <a:gridCol w="829734"/>
                <a:gridCol w="1837267"/>
                <a:gridCol w="3328503"/>
                <a:gridCol w="1405191"/>
                <a:gridCol w="1336906"/>
                <a:gridCol w="1575413"/>
                <a:gridCol w="1303255"/>
              </a:tblGrid>
              <a:tr h="1072857"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Nº</a:t>
                      </a:r>
                    </a:p>
                    <a:p>
                      <a:pPr algn="ctr" fontAlgn="b"/>
                      <a:r>
                        <a:rPr lang="es-E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MOV.</a:t>
                      </a:r>
                      <a:endParaRPr lang="es-ES" sz="1800" b="1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TIPO</a:t>
                      </a:r>
                      <a:endParaRPr lang="es-ES" sz="1800" b="1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SCHOOL</a:t>
                      </a:r>
                      <a:endParaRPr lang="es-ES" sz="1800" b="1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COUNTRY</a:t>
                      </a:r>
                      <a:endParaRPr lang="es-ES" sz="1800" b="1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COSTE DE LA MOVIDAD</a:t>
                      </a:r>
                      <a:endParaRPr lang="es-ES" sz="1800" b="1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1800" b="1" u="none" strike="noStrike" kern="1200" baseline="0" dirty="0" smtClean="0">
                          <a:solidFill>
                            <a:schemeClr val="tx1"/>
                          </a:solidFill>
                          <a:effectLst/>
                        </a:rPr>
                        <a:t>TRANSFERIDO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es-ES" sz="1800" b="1" u="none" strike="noStrike" kern="1200" baseline="0" dirty="0" smtClean="0">
                          <a:solidFill>
                            <a:schemeClr val="tx1"/>
                          </a:solidFill>
                          <a:effectLst/>
                        </a:rPr>
                        <a:t>100% PERIODOS 1 Y 2 Y 80% PERIDOS 3 Y 4</a:t>
                      </a:r>
                      <a:endParaRPr lang="es-ES" sz="1800" b="1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18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SALDO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25447"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JOB</a:t>
                      </a:r>
                      <a:r>
                        <a:rPr lang="es-E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SHADOWING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NOUSIAISTEN LUKIO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FINLANDIA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1.167,00 €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1.167,00 €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25447"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JOB SHADOWING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INSTITUTO COMPRENSIVO VILLAPUTZU 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ITALIA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1.613,00 €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1.613,00 €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25447"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CURSO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NUEVOS ESCENARIOS FCL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BRUSELAS 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1.171,00 €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1.171,00 €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s-ES" sz="1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25447"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s-ES" sz="18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CURSO</a:t>
                      </a:r>
                      <a:endParaRPr lang="es-ES" sz="18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PERFECCIONAMIENTO LINGÚISTICO</a:t>
                      </a:r>
                      <a:endParaRPr lang="es-ES" sz="18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REINO UNIDO</a:t>
                      </a:r>
                      <a:endParaRPr lang="es-ES" sz="18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2.119,00 €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1.695,20 €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423,80 €</a:t>
                      </a:r>
                    </a:p>
                  </a:txBody>
                  <a:tcPr marL="9525" marR="9525" marT="9525" marB="0" anchor="ctr"/>
                </a:tc>
              </a:tr>
              <a:tr h="325447"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s-ES" sz="1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CURSO</a:t>
                      </a:r>
                      <a:endParaRPr lang="es-ES" sz="1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METODOLOGÍAS  PARA LE ENSEÑANZA DEL INGLÉS</a:t>
                      </a:r>
                      <a:endParaRPr lang="es-ES" sz="1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REINO UNIDO</a:t>
                      </a:r>
                      <a:endParaRPr lang="es-ES" sz="1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2.119,00 €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1.695,20 €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423,80 €</a:t>
                      </a:r>
                    </a:p>
                  </a:txBody>
                  <a:tcPr marL="9525" marR="9525" marT="9525" marB="0" anchor="ctr"/>
                </a:tc>
              </a:tr>
              <a:tr h="337181">
                <a:tc>
                  <a:txBody>
                    <a:bodyPr/>
                    <a:lstStyle/>
                    <a:p>
                      <a:pPr algn="ctr" fontAlgn="b"/>
                      <a:endParaRPr lang="es-ES" sz="18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s-ES" sz="18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s-E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7.341,40 €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847,60 €</a:t>
                      </a:r>
                    </a:p>
                  </a:txBody>
                  <a:tcPr marL="9525" marR="9525" marT="9525" marB="0" anchor="ctr"/>
                </a:tc>
              </a:tr>
              <a:tr h="325447"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MOVILIDADES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E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E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5646,20 €</a:t>
                      </a:r>
                      <a:endParaRPr lang="es-ES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423,80 €</a:t>
                      </a:r>
                      <a:endParaRPr lang="es-ES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712177">
                <a:tc>
                  <a:txBody>
                    <a:bodyPr/>
                    <a:lstStyle/>
                    <a:p>
                      <a:pPr algn="ctr" fontAlgn="b"/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endParaRPr lang="es-E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endParaRPr lang="es-E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72788">
                <a:tc gridSpan="2">
                  <a:txBody>
                    <a:bodyPr/>
                    <a:lstStyle/>
                    <a:p>
                      <a:pPr algn="l" fontAlgn="b"/>
                      <a:endParaRPr lang="es-E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 </a:t>
                      </a:r>
                      <a:endParaRPr lang="es-E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>
                          <a:effectLst/>
                        </a:rPr>
                        <a:t> </a:t>
                      </a:r>
                      <a:endParaRPr lang="es-E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800" u="none" strike="noStrike">
                          <a:effectLst/>
                        </a:rPr>
                        <a:t> </a:t>
                      </a:r>
                      <a:endParaRPr lang="es-E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endParaRPr lang="es-E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s-E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70804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639853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428750" y="70114"/>
            <a:ext cx="9144000" cy="1062038"/>
          </a:xfrm>
        </p:spPr>
        <p:txBody>
          <a:bodyPr>
            <a:normAutofit/>
          </a:bodyPr>
          <a:lstStyle/>
          <a:p>
            <a:r>
              <a:rPr lang="es-ES" sz="2400" b="1" dirty="0" smtClean="0"/>
              <a:t>IES ALONSO DE OROZCO</a:t>
            </a:r>
            <a:br>
              <a:rPr lang="es-ES" sz="2400" b="1" dirty="0" smtClean="0"/>
            </a:br>
            <a:r>
              <a:rPr lang="es-ES" sz="2400" dirty="0" smtClean="0"/>
              <a:t>Centro con proyecto bilingüe</a:t>
            </a:r>
            <a:endParaRPr lang="es-ES" sz="2400" dirty="0"/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7475945"/>
              </p:ext>
            </p:extLst>
          </p:nvPr>
        </p:nvGraphicFramePr>
        <p:xfrm>
          <a:off x="541863" y="1471856"/>
          <a:ext cx="11353802" cy="4294033"/>
        </p:xfrm>
        <a:graphic>
          <a:graphicData uri="http://schemas.openxmlformats.org/drawingml/2006/table">
            <a:tbl>
              <a:tblPr>
                <a:tableStyleId>{9DCAF9ED-07DC-4A11-8D7F-57B35C25682E}</a:tableStyleId>
              </a:tblPr>
              <a:tblGrid>
                <a:gridCol w="3149745"/>
                <a:gridCol w="2434315"/>
                <a:gridCol w="1412999"/>
                <a:gridCol w="1340537"/>
                <a:gridCol w="1508103"/>
                <a:gridCol w="1508103"/>
              </a:tblGrid>
              <a:tr h="542404"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1" u="none" strike="noStrike" dirty="0" smtClean="0">
                          <a:effectLst/>
                        </a:rPr>
                        <a:t>PARTICIPANTE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1" u="none" strike="noStrike" dirty="0" smtClean="0">
                          <a:effectLst/>
                        </a:rPr>
                        <a:t>CURSO/JOB</a:t>
                      </a:r>
                      <a:r>
                        <a:rPr lang="es-ES" sz="1600" b="1" u="none" strike="noStrike" baseline="0" dirty="0" smtClean="0">
                          <a:effectLst/>
                        </a:rPr>
                        <a:t> SHADOWING</a:t>
                      </a:r>
                      <a:endParaRPr lang="es-ES" sz="1600" b="1" u="none" strike="noStrike" dirty="0" smtClean="0">
                        <a:effectLst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1" u="none" strike="noStrike" dirty="0" smtClean="0">
                          <a:effectLst/>
                        </a:rPr>
                        <a:t>PAÍS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1" u="none" strike="noStrike" dirty="0" smtClean="0">
                          <a:effectLst/>
                        </a:rPr>
                        <a:t>FECHA INICIO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1" u="none" strike="noStrike" dirty="0" smtClean="0">
                          <a:effectLst/>
                        </a:rPr>
                        <a:t>RECHA FIN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CONVOCATORIA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42404">
                <a:tc>
                  <a:txBody>
                    <a:bodyPr/>
                    <a:lstStyle/>
                    <a:p>
                      <a:pPr marL="285750" indent="-285750" algn="l" fontAlgn="b">
                        <a:buFont typeface="Wingdings" panose="05000000000000000000" pitchFamily="2" charset="2"/>
                        <a:buChar char="Ø"/>
                      </a:pPr>
                      <a:r>
                        <a:rPr lang="es-E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POUILLIEUTEM, ANNE CLAUDE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ATENCIÓN A LA DIVERSIDAD 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IRLANDA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1" marR="7461" marT="746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10/07/2107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21/07/2107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456932">
                <a:tc>
                  <a:txBody>
                    <a:bodyPr/>
                    <a:lstStyle/>
                    <a:p>
                      <a:pPr marL="285750" indent="-285750" algn="l" fontAlgn="ctr">
                        <a:buFont typeface="Wingdings" panose="05000000000000000000" pitchFamily="2" charset="2"/>
                        <a:buChar char="Ø"/>
                      </a:pPr>
                      <a:r>
                        <a:rPr lang="es-E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ALICIA DÍAZ MARCOS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NOUSIAINEN - FINLANDIA, NOUSIAISTEN LUKIO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FINLANDIA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1" marR="7461" marT="74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08/04/2018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14/04/2018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542404">
                <a:tc>
                  <a:txBody>
                    <a:bodyPr/>
                    <a:lstStyle/>
                    <a:p>
                      <a:pPr marL="285750" indent="-285750" algn="l" fontAlgn="ctr">
                        <a:buFont typeface="Wingdings" panose="05000000000000000000" pitchFamily="2" charset="2"/>
                        <a:buChar char="Ø"/>
                      </a:pPr>
                      <a:r>
                        <a:rPr lang="es-E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ALICIA DÍAZ MARCOS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CURSO EN AULA DEL FUTURO- BRUSELAS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BÉLGICA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1" marR="7461" marT="74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542404">
                <a:tc>
                  <a:txBody>
                    <a:bodyPr/>
                    <a:lstStyle/>
                    <a:p>
                      <a:pPr marL="285750" indent="-285750" algn="l" fontAlgn="ctr">
                        <a:buFont typeface="Wingdings" panose="05000000000000000000" pitchFamily="2" charset="2"/>
                        <a:buChar char="Ø"/>
                      </a:pPr>
                      <a:r>
                        <a:rPr lang="es-E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JUAN JOSÉ GÓMEZ OLMEDO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PRUDHOE COMMUNITY HIGH SCHOOL 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REINO UNIDO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1" marR="7461" marT="74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02/10/2017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16/10/2017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542404">
                <a:tc>
                  <a:txBody>
                    <a:bodyPr/>
                    <a:lstStyle/>
                    <a:p>
                      <a:pPr marL="285750" indent="-285750" algn="l" fontAlgn="ctr">
                        <a:buFont typeface="Wingdings" panose="05000000000000000000" pitchFamily="2" charset="2"/>
                        <a:buChar char="Ø"/>
                      </a:pPr>
                      <a:r>
                        <a:rPr lang="es-E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MÓNICA CORRAL GARCÍA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GEEL, BÉLGICA 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BÉLGICA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1" marR="7461" marT="74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15/04/2018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29/04/2018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542404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s-ES" sz="16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JORGE BENAYAS AYUSO</a:t>
                      </a:r>
                    </a:p>
                  </a:txBody>
                  <a:tcPr marL="7461" marR="7461" marT="74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PERFECCIONAMIENTO</a:t>
                      </a:r>
                      <a:r>
                        <a:rPr lang="es-ES" sz="1600" b="0" i="0" u="none" strike="noStrike" baseline="0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 LINGÜÍSTICO</a:t>
                      </a:r>
                      <a:endParaRPr lang="es-ES" sz="16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1" marR="7461" marT="74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REINO</a:t>
                      </a:r>
                      <a:r>
                        <a:rPr lang="es-ES" sz="1600" b="0" i="0" u="none" strike="noStrike" baseline="0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 UNIDO</a:t>
                      </a:r>
                      <a:endParaRPr lang="es-ES" sz="16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1" marR="7461" marT="74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VERANO 2018</a:t>
                      </a:r>
                      <a:endParaRPr lang="es-ES" sz="16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1" marR="7461" marT="7461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16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1" marR="7461" marT="74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es-ES" sz="16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1" marR="7461" marT="7461" marB="0" anchor="ctr"/>
                </a:tc>
              </a:tr>
              <a:tr h="542404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s-ES" sz="16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?</a:t>
                      </a:r>
                    </a:p>
                  </a:txBody>
                  <a:tcPr marL="7461" marR="7461" marT="74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JOB SHADOWING</a:t>
                      </a:r>
                      <a:endParaRPr lang="es-ES" sz="16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1" marR="7461" marT="74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FRANCIA</a:t>
                      </a:r>
                      <a:endParaRPr lang="es-ES" sz="16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1" marR="7461" marT="74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CURSO 2018-2019</a:t>
                      </a:r>
                      <a:endParaRPr lang="es-ES" sz="16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1" marR="7461" marT="7461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16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1" marR="7461" marT="74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endParaRPr lang="es-ES" sz="16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1" marR="7461" marT="7461" marB="0" anchor="ctr"/>
                </a:tc>
              </a:tr>
            </a:tbl>
          </a:graphicData>
        </a:graphic>
      </p:graphicFrame>
      <p:sp>
        <p:nvSpPr>
          <p:cNvPr id="7" name="CuadroTexto 6"/>
          <p:cNvSpPr txBox="1"/>
          <p:nvPr/>
        </p:nvSpPr>
        <p:spPr>
          <a:xfrm>
            <a:off x="595312" y="601133"/>
            <a:ext cx="2511955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s-ES"/>
            </a:defPPr>
            <a:lvl1pPr>
              <a:defRPr sz="2800">
                <a:solidFill>
                  <a:srgbClr val="000000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s-ES" dirty="0"/>
              <a:t>7 M0VILIDADES</a:t>
            </a:r>
          </a:p>
        </p:txBody>
      </p:sp>
    </p:spTree>
    <p:extLst>
      <p:ext uri="{BB962C8B-B14F-4D97-AF65-F5344CB8AC3E}">
        <p14:creationId xmlns:p14="http://schemas.microsoft.com/office/powerpoint/2010/main" val="30000817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639853" cy="6858000"/>
          </a:xfrm>
          <a:prstGeom prst="rect">
            <a:avLst/>
          </a:prstGeom>
        </p:spPr>
      </p:pic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7127983"/>
              </p:ext>
            </p:extLst>
          </p:nvPr>
        </p:nvGraphicFramePr>
        <p:xfrm>
          <a:off x="287865" y="1297810"/>
          <a:ext cx="11616269" cy="4574035"/>
        </p:xfrm>
        <a:graphic>
          <a:graphicData uri="http://schemas.openxmlformats.org/drawingml/2006/table">
            <a:tbl>
              <a:tblPr>
                <a:tableStyleId>{9DCAF9ED-07DC-4A11-8D7F-57B35C25682E}</a:tableStyleId>
              </a:tblPr>
              <a:tblGrid>
                <a:gridCol w="829734"/>
                <a:gridCol w="1837267"/>
                <a:gridCol w="3328503"/>
                <a:gridCol w="1345097"/>
                <a:gridCol w="1473200"/>
                <a:gridCol w="1499213"/>
                <a:gridCol w="1303255"/>
              </a:tblGrid>
              <a:tr h="1072857"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Nº</a:t>
                      </a:r>
                    </a:p>
                    <a:p>
                      <a:pPr algn="ctr" fontAlgn="b"/>
                      <a:r>
                        <a:rPr lang="es-E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MOV.</a:t>
                      </a:r>
                      <a:endParaRPr lang="es-ES" sz="1800" b="1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TIPO</a:t>
                      </a:r>
                      <a:endParaRPr lang="es-ES" sz="1800" b="1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SCHOOL</a:t>
                      </a:r>
                      <a:endParaRPr lang="es-ES" sz="1800" b="1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COUNTRY</a:t>
                      </a:r>
                      <a:endParaRPr lang="es-ES" sz="1800" b="1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COSTE DE LA MOVIDAD</a:t>
                      </a:r>
                      <a:endParaRPr lang="es-ES" sz="1800" b="1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1800" b="1" u="none" strike="noStrike" kern="1200" baseline="0" dirty="0" smtClean="0">
                          <a:solidFill>
                            <a:schemeClr val="tx1"/>
                          </a:solidFill>
                          <a:effectLst/>
                        </a:rPr>
                        <a:t>TRANSFERIDO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es-ES" sz="1800" b="1" u="none" strike="noStrike" kern="1200" baseline="0" dirty="0" smtClean="0">
                          <a:solidFill>
                            <a:schemeClr val="tx1"/>
                          </a:solidFill>
                          <a:effectLst/>
                        </a:rPr>
                        <a:t>100% PERIODOS 1 Y 2 Y 80% PERIDOS 3 Y 4</a:t>
                      </a:r>
                      <a:endParaRPr lang="es-ES" sz="1800" b="1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18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SALDO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25447"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JOB</a:t>
                      </a:r>
                      <a:r>
                        <a:rPr lang="es-E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SHADOWING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KATHOLIEK ANDERWIJKS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BÉLGICA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1.613,00 €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1.613,00 €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25447"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JOB</a:t>
                      </a:r>
                      <a:r>
                        <a:rPr lang="es-E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SHADOWING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NOUSIAISTEN LUKIO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FINLANDIA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1.167,00 €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1.167,00 €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25447"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s-ES" sz="18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JOB SHADOWING</a:t>
                      </a:r>
                      <a:endParaRPr lang="es-ES" sz="18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ACADEMIA CRÉTAIL DE PARIS</a:t>
                      </a:r>
                      <a:endParaRPr lang="es-ES" sz="18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FRANCIA</a:t>
                      </a:r>
                      <a:endParaRPr lang="es-ES" sz="18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1.613,00 €</a:t>
                      </a:r>
                      <a:endParaRPr lang="es-ES" sz="18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1.290,40 €</a:t>
                      </a:r>
                      <a:endParaRPr lang="es-ES" sz="18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322,60 €</a:t>
                      </a:r>
                    </a:p>
                  </a:txBody>
                  <a:tcPr marL="9525" marR="9525" marT="9525" marB="0" anchor="ctr"/>
                </a:tc>
              </a:tr>
              <a:tr h="325447"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JOB SHADOWING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PRUDHOE COMMUNITY HIGH SCHOOL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REINO UNIDO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1.804,00 €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1.804,00 €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25447"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CURSO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NUEVOS ESCENARIOS FCL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BRUSELAS 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1.171,00 €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1.171,00 €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25447"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s-ES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CURSO</a:t>
                      </a:r>
                      <a:endParaRPr lang="es-ES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ATENCIÓN A LA DIVERSIDAD 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IRLANDA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2.119,00 €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2.119,00 €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s-ES" sz="1800" u="none" strike="noStrike" kern="1200" dirty="0">
                        <a:solidFill>
                          <a:srgbClr val="0070C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  <a:tr h="325447"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s-ES" sz="18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CURSO</a:t>
                      </a:r>
                      <a:endParaRPr lang="es-ES" sz="18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PERFECCIONAMIENTO LINGÚISTICO</a:t>
                      </a:r>
                      <a:endParaRPr lang="es-ES" sz="18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REINO UNIDO</a:t>
                      </a:r>
                      <a:endParaRPr lang="es-ES" sz="18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2.119,00 €</a:t>
                      </a:r>
                      <a:endParaRPr lang="es-ES" sz="18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1.695,20 €</a:t>
                      </a:r>
                      <a:endParaRPr lang="es-ES" sz="18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423,80 €</a:t>
                      </a:r>
                    </a:p>
                  </a:txBody>
                  <a:tcPr marL="9525" marR="9525" marT="9525" marB="0" anchor="ctr"/>
                </a:tc>
              </a:tr>
              <a:tr h="398218">
                <a:tc>
                  <a:txBody>
                    <a:bodyPr/>
                    <a:lstStyle/>
                    <a:p>
                      <a:pPr algn="ctr" fontAlgn="b"/>
                      <a:r>
                        <a:rPr lang="es-E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  <a:endParaRPr lang="es-E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s-E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s-E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s-E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s-E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10.859,60 €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746,40 €</a:t>
                      </a:r>
                    </a:p>
                  </a:txBody>
                  <a:tcPr marL="9525" marR="9525" marT="9525" marB="0" anchor="ctr"/>
                </a:tc>
              </a:tr>
              <a:tr h="272788">
                <a:tc gridSpan="2">
                  <a:txBody>
                    <a:bodyPr/>
                    <a:lstStyle/>
                    <a:p>
                      <a:pPr algn="l" fontAlgn="b"/>
                      <a:endParaRPr lang="es-E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 </a:t>
                      </a:r>
                      <a:endParaRPr lang="es-E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 </a:t>
                      </a:r>
                      <a:endParaRPr lang="es-E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800" u="none" strike="noStrike">
                          <a:effectLst/>
                        </a:rPr>
                        <a:t> </a:t>
                      </a:r>
                      <a:endParaRPr lang="es-E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endParaRPr lang="es-E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s-E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62396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639853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377950" y="70114"/>
            <a:ext cx="9144000" cy="1062038"/>
          </a:xfrm>
        </p:spPr>
        <p:txBody>
          <a:bodyPr>
            <a:normAutofit/>
          </a:bodyPr>
          <a:lstStyle/>
          <a:p>
            <a:r>
              <a:rPr lang="es-ES" sz="2400" b="1" dirty="0" smtClean="0"/>
              <a:t>IES DON JUAN MANUEL</a:t>
            </a:r>
            <a:br>
              <a:rPr lang="es-ES" sz="2400" b="1" dirty="0" smtClean="0"/>
            </a:br>
            <a:r>
              <a:rPr lang="es-ES" sz="2400" b="1" dirty="0" smtClean="0"/>
              <a:t>Centro no bilingüe</a:t>
            </a:r>
            <a:endParaRPr lang="es-ES" sz="2400" b="1" dirty="0"/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6971958"/>
              </p:ext>
            </p:extLst>
          </p:nvPr>
        </p:nvGraphicFramePr>
        <p:xfrm>
          <a:off x="541863" y="1471856"/>
          <a:ext cx="11353802" cy="5178995"/>
        </p:xfrm>
        <a:graphic>
          <a:graphicData uri="http://schemas.openxmlformats.org/drawingml/2006/table">
            <a:tbl>
              <a:tblPr>
                <a:tableStyleId>{9DCAF9ED-07DC-4A11-8D7F-57B35C25682E}</a:tableStyleId>
              </a:tblPr>
              <a:tblGrid>
                <a:gridCol w="3149745"/>
                <a:gridCol w="2434315"/>
                <a:gridCol w="1412999"/>
                <a:gridCol w="1340537"/>
                <a:gridCol w="1508103"/>
                <a:gridCol w="1508103"/>
              </a:tblGrid>
              <a:tr h="542404"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1" u="none" strike="noStrike" dirty="0" smtClean="0">
                          <a:effectLst/>
                        </a:rPr>
                        <a:t>PARTICIPANTE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1" u="none" strike="noStrike" dirty="0" smtClean="0">
                          <a:effectLst/>
                        </a:rPr>
                        <a:t>CURSO/JOB</a:t>
                      </a:r>
                      <a:r>
                        <a:rPr lang="es-ES" sz="1600" b="1" u="none" strike="noStrike" baseline="0" dirty="0" smtClean="0">
                          <a:effectLst/>
                        </a:rPr>
                        <a:t> SHADOWING</a:t>
                      </a:r>
                      <a:endParaRPr lang="es-ES" sz="1600" b="1" u="none" strike="noStrike" dirty="0" smtClean="0">
                        <a:effectLst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1" u="none" strike="noStrike" dirty="0" smtClean="0">
                          <a:effectLst/>
                        </a:rPr>
                        <a:t>PAÍS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1" u="none" strike="noStrike" dirty="0" smtClean="0">
                          <a:effectLst/>
                        </a:rPr>
                        <a:t>FECHA INICIO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1" u="none" strike="noStrike" dirty="0" smtClean="0">
                          <a:effectLst/>
                        </a:rPr>
                        <a:t>RECHA FIN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CONVOCATORIA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42404">
                <a:tc>
                  <a:txBody>
                    <a:bodyPr/>
                    <a:lstStyle/>
                    <a:p>
                      <a:pPr marL="285750" indent="-285750" algn="l" fontAlgn="ctr">
                        <a:buFont typeface="Wingdings" panose="05000000000000000000" pitchFamily="2" charset="2"/>
                        <a:buChar char="Ø"/>
                      </a:pPr>
                      <a:r>
                        <a:rPr lang="es-E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ALBERTO GARCÍA GARCÉS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LOVRENC NA POHORJU, ESLOVENIA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ESLOVENIA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1" marR="7461" marT="74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10/02/2018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25/02/2018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456932">
                <a:tc>
                  <a:txBody>
                    <a:bodyPr/>
                    <a:lstStyle/>
                    <a:p>
                      <a:pPr marL="285750" indent="-285750" algn="l" fontAlgn="ctr">
                        <a:buFont typeface="Wingdings" panose="05000000000000000000" pitchFamily="2" charset="2"/>
                        <a:buChar char="Ø"/>
                      </a:pPr>
                      <a:r>
                        <a:rPr lang="es-E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DIANA CABELLOS MARIGIL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VILLAPUTZU, ITALIA- INSTITUTO COMPRENSIVO VILLAPUTZU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ITALIA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1" marR="7461" marT="74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19/11/2017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03/12/2017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542404">
                <a:tc>
                  <a:txBody>
                    <a:bodyPr/>
                    <a:lstStyle/>
                    <a:p>
                      <a:pPr marL="285750" indent="-285750" algn="l" fontAlgn="ctr">
                        <a:buFont typeface="Wingdings" panose="05000000000000000000" pitchFamily="2" charset="2"/>
                        <a:buChar char="Ø"/>
                      </a:pPr>
                      <a:r>
                        <a:rPr lang="es-E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ELENA RUIZ GÓMEZ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NICOSIA- CYPRUS, PERIFEREIAKO GYMNASIO AGIAS VARVARAS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CHIPRE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1" marR="7461" marT="74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05/11/2017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19/11/2017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542404">
                <a:tc>
                  <a:txBody>
                    <a:bodyPr/>
                    <a:lstStyle/>
                    <a:p>
                      <a:pPr marL="285750" indent="-285750" algn="l" fontAlgn="ctr">
                        <a:buFont typeface="Wingdings" panose="05000000000000000000" pitchFamily="2" charset="2"/>
                        <a:buChar char="Ø"/>
                      </a:pPr>
                      <a:r>
                        <a:rPr lang="es-E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EVA PÉREZ ALEYATO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NOUSIAINEN - FINLANDIA, NOUSIAISTEN LUKIO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FINLANDIA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1" marR="7461" marT="74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08/04/2018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14/04/2018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542404">
                <a:tc>
                  <a:txBody>
                    <a:bodyPr/>
                    <a:lstStyle/>
                    <a:p>
                      <a:pPr marL="285750" indent="-285750" algn="l" fontAlgn="ctr">
                        <a:buFont typeface="Wingdings" panose="05000000000000000000" pitchFamily="2" charset="2"/>
                        <a:buChar char="Ø"/>
                      </a:pPr>
                      <a:r>
                        <a:rPr lang="es-E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MÓNICA MAGRO DE LA TORRE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CURSO EN AULA DEL FUTURO- BRUSELAS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BRUSELAS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1" marR="7461" marT="74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542404">
                <a:tc>
                  <a:txBody>
                    <a:bodyPr/>
                    <a:lstStyle/>
                    <a:p>
                      <a:pPr marL="285750" indent="-285750" algn="l" fontAlgn="b">
                        <a:buFont typeface="Wingdings" panose="05000000000000000000" pitchFamily="2" charset="2"/>
                        <a:buChar char="Ø"/>
                      </a:pPr>
                      <a:r>
                        <a:rPr lang="es-ES" sz="16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SUSANA MARINAS DÍAZ</a:t>
                      </a:r>
                      <a:endParaRPr lang="es-ES" sz="16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ATENCIÓN A LA DIVERSIDAD</a:t>
                      </a:r>
                      <a:endParaRPr lang="es-ES" sz="16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IRLANDA</a:t>
                      </a:r>
                      <a:endParaRPr lang="es-ES" sz="16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JULIO / AGOSTO 2018</a:t>
                      </a:r>
                      <a:endParaRPr lang="es-ES" sz="16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16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1" marR="7461" marT="74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es-ES" sz="16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1" marR="7461" marT="7461" marB="0" anchor="ctr"/>
                </a:tc>
              </a:tr>
              <a:tr h="542404">
                <a:tc>
                  <a:txBody>
                    <a:bodyPr/>
                    <a:lstStyle/>
                    <a:p>
                      <a:pPr marL="285750" indent="-285750" algn="l" fontAlgn="b">
                        <a:buFont typeface="Wingdings" panose="05000000000000000000" pitchFamily="2" charset="2"/>
                        <a:buChar char="Ø"/>
                      </a:pPr>
                      <a:r>
                        <a:rPr lang="es-ES" sz="16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MARI CRUZ CUENCA DONOSO</a:t>
                      </a:r>
                      <a:endParaRPr lang="es-ES" sz="16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METODOLOGÍAS DE TRABAJO ACTIVO / PERFECCIONAMIENTO LINGÜÍSTICO </a:t>
                      </a:r>
                      <a:endParaRPr lang="es-ES" sz="16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IRLANDA</a:t>
                      </a:r>
                      <a:endParaRPr lang="es-ES" sz="16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JULIO / AGOSTO 2018</a:t>
                      </a:r>
                      <a:endParaRPr lang="es-ES" sz="16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16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1" marR="7461" marT="74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es-ES" sz="16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1" marR="7461" marT="7461" marB="0" anchor="ctr"/>
                </a:tc>
              </a:tr>
            </a:tbl>
          </a:graphicData>
        </a:graphic>
      </p:graphicFrame>
      <p:sp>
        <p:nvSpPr>
          <p:cNvPr id="6" name="CuadroTexto 5"/>
          <p:cNvSpPr txBox="1"/>
          <p:nvPr/>
        </p:nvSpPr>
        <p:spPr>
          <a:xfrm>
            <a:off x="541863" y="517174"/>
            <a:ext cx="2717890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s-ES"/>
            </a:defPPr>
            <a:lvl1pPr>
              <a:defRPr sz="280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r>
              <a:rPr lang="es-ES" dirty="0"/>
              <a:t>7 M0VILIDADES</a:t>
            </a:r>
          </a:p>
        </p:txBody>
      </p:sp>
    </p:spTree>
    <p:extLst>
      <p:ext uri="{BB962C8B-B14F-4D97-AF65-F5344CB8AC3E}">
        <p14:creationId xmlns:p14="http://schemas.microsoft.com/office/powerpoint/2010/main" val="26479908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639853" cy="6858000"/>
          </a:xfrm>
          <a:prstGeom prst="rect">
            <a:avLst/>
          </a:prstGeom>
        </p:spPr>
      </p:pic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5453572"/>
              </p:ext>
            </p:extLst>
          </p:nvPr>
        </p:nvGraphicFramePr>
        <p:xfrm>
          <a:off x="287865" y="1297810"/>
          <a:ext cx="11616269" cy="4341317"/>
        </p:xfrm>
        <a:graphic>
          <a:graphicData uri="http://schemas.openxmlformats.org/drawingml/2006/table">
            <a:tbl>
              <a:tblPr>
                <a:tableStyleId>{9DCAF9ED-07DC-4A11-8D7F-57B35C25682E}</a:tableStyleId>
              </a:tblPr>
              <a:tblGrid>
                <a:gridCol w="829734"/>
                <a:gridCol w="1837267"/>
                <a:gridCol w="3328503"/>
                <a:gridCol w="1345097"/>
                <a:gridCol w="1473200"/>
                <a:gridCol w="1499213"/>
                <a:gridCol w="1303255"/>
              </a:tblGrid>
              <a:tr h="1072857"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Nº</a:t>
                      </a:r>
                    </a:p>
                    <a:p>
                      <a:pPr algn="ctr" fontAlgn="b"/>
                      <a:r>
                        <a:rPr lang="es-E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MOV.</a:t>
                      </a:r>
                      <a:endParaRPr lang="es-ES" sz="1800" b="1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TIPO</a:t>
                      </a:r>
                      <a:endParaRPr lang="es-ES" sz="1800" b="1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SCHOOL</a:t>
                      </a:r>
                      <a:endParaRPr lang="es-ES" sz="1800" b="1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COUNTRY</a:t>
                      </a:r>
                      <a:endParaRPr lang="es-ES" sz="1800" b="1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COSTE DE LA MOVIDAD</a:t>
                      </a:r>
                      <a:endParaRPr lang="es-ES" sz="1800" b="1" i="0" u="none" strike="noStrik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1800" b="1" u="none" strike="noStrike" kern="1200" baseline="0" dirty="0" smtClean="0">
                          <a:solidFill>
                            <a:schemeClr val="tx1"/>
                          </a:solidFill>
                          <a:effectLst/>
                        </a:rPr>
                        <a:t>TRANSFERIDO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es-ES" sz="1800" b="1" u="none" strike="noStrike" kern="1200" baseline="0" dirty="0" smtClean="0">
                          <a:solidFill>
                            <a:schemeClr val="tx1"/>
                          </a:solidFill>
                          <a:effectLst/>
                        </a:rPr>
                        <a:t>100% PERIODOS 1 Y 2 Y 80% PERIDOS 3 Y 4</a:t>
                      </a:r>
                      <a:endParaRPr lang="es-ES" sz="1800" b="1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18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SALDO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25447"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s-E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JOB SHADOWING</a:t>
                      </a:r>
                      <a:endParaRPr lang="es-E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AGIA BARBARA GYMNASIUM</a:t>
                      </a:r>
                      <a:endParaRPr lang="es-E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CHIPRE</a:t>
                      </a:r>
                      <a:endParaRPr lang="es-E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1.868,00 €</a:t>
                      </a:r>
                      <a:endParaRPr lang="es-E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1.868,00 €</a:t>
                      </a:r>
                      <a:endParaRPr lang="es-E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25447"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s-E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JOB SHADOWING</a:t>
                      </a:r>
                      <a:endParaRPr lang="es-E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OŠ LOVRENC NA POHORJU</a:t>
                      </a:r>
                      <a:endParaRPr lang="es-E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ESLOVENIA </a:t>
                      </a:r>
                      <a:endParaRPr lang="es-E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1.231,00 €</a:t>
                      </a:r>
                      <a:endParaRPr lang="es-E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1.231,00 €</a:t>
                      </a:r>
                      <a:endParaRPr lang="es-E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25447"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s-E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JOB SHADOWING</a:t>
                      </a:r>
                      <a:endParaRPr lang="es-E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NOUSIAISTEN LUKIO</a:t>
                      </a:r>
                      <a:endParaRPr lang="es-E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FINLANDIA</a:t>
                      </a:r>
                      <a:endParaRPr lang="es-E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1.167,00 €</a:t>
                      </a:r>
                      <a:endParaRPr lang="es-E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1.167,00 €</a:t>
                      </a:r>
                      <a:endParaRPr lang="es-E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ES" sz="18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25447"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s-E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JOB SHADOWING</a:t>
                      </a:r>
                      <a:endParaRPr lang="es-E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ISTITUTO COMPRENSIVO VILLAPUTZU </a:t>
                      </a:r>
                      <a:endParaRPr lang="es-E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ITALIA</a:t>
                      </a:r>
                      <a:endParaRPr lang="es-E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1.613,00 €</a:t>
                      </a:r>
                      <a:endParaRPr lang="es-E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1.613,00 €</a:t>
                      </a:r>
                      <a:endParaRPr lang="es-E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25447"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s-E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CURSO</a:t>
                      </a:r>
                      <a:endParaRPr lang="es-E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NUEVOS ESCENARIOS FCL</a:t>
                      </a:r>
                      <a:endParaRPr lang="es-E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BRUSELAS </a:t>
                      </a:r>
                      <a:endParaRPr lang="es-E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1.171,00 €</a:t>
                      </a:r>
                      <a:endParaRPr lang="es-E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1.171,00 €</a:t>
                      </a:r>
                      <a:endParaRPr lang="es-E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25447"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s-ES" sz="18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CURSO</a:t>
                      </a:r>
                      <a:endParaRPr lang="es-ES" sz="18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PERFECCIONAMIENTO LINGÚISTICO</a:t>
                      </a:r>
                      <a:endParaRPr lang="es-ES" sz="18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IRLANDA</a:t>
                      </a:r>
                      <a:endParaRPr lang="es-ES" sz="18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8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2.119,00 €</a:t>
                      </a:r>
                      <a:endParaRPr lang="es-ES" sz="18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8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1.695,20 €</a:t>
                      </a:r>
                      <a:endParaRPr lang="es-ES" sz="18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8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423,80 €</a:t>
                      </a:r>
                    </a:p>
                  </a:txBody>
                  <a:tcPr marL="9525" marR="9525" marT="9525" marB="0" anchor="b"/>
                </a:tc>
              </a:tr>
              <a:tr h="325447"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s-ES" sz="18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CURSO</a:t>
                      </a:r>
                      <a:endParaRPr lang="es-ES" sz="18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ATENCIÓN A LA DIVERSIDAD </a:t>
                      </a:r>
                      <a:endParaRPr lang="es-ES" sz="18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IRLANDA</a:t>
                      </a:r>
                      <a:endParaRPr lang="es-ES" sz="18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8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2.119,00 €</a:t>
                      </a:r>
                      <a:endParaRPr lang="es-ES" sz="18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8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1.695,20 €</a:t>
                      </a:r>
                      <a:endParaRPr lang="es-ES" sz="18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8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423,80 €</a:t>
                      </a:r>
                    </a:p>
                  </a:txBody>
                  <a:tcPr marL="9525" marR="9525" marT="9525" marB="0" anchor="b"/>
                </a:tc>
              </a:tr>
              <a:tr h="398218">
                <a:tc>
                  <a:txBody>
                    <a:bodyPr/>
                    <a:lstStyle/>
                    <a:p>
                      <a:pPr algn="ctr" fontAlgn="b"/>
                      <a:endParaRPr lang="es-E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endParaRPr lang="es-ES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S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S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S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es-ES" sz="2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10.440,40 €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847,60 €</a:t>
                      </a:r>
                    </a:p>
                  </a:txBody>
                  <a:tcPr marL="9525" marR="9525" marT="9525" marB="0" anchor="ctr"/>
                </a:tc>
              </a:tr>
              <a:tr h="272788">
                <a:tc gridSpan="2">
                  <a:txBody>
                    <a:bodyPr/>
                    <a:lstStyle/>
                    <a:p>
                      <a:pPr algn="l" fontAlgn="b"/>
                      <a:endParaRPr lang="es-E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endParaRPr lang="es-E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s-E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05142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639853" cy="6858000"/>
          </a:xfrm>
          <a:prstGeom prst="rect">
            <a:avLst/>
          </a:prstGeom>
        </p:spPr>
      </p:pic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3333123472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262626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1708" cy="6857999"/>
          </a:xfrm>
          <a:prstGeom prst="rect">
            <a:avLst/>
          </a:prstGeom>
        </p:spPr>
      </p:pic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378934734"/>
              </p:ext>
            </p:extLst>
          </p:nvPr>
        </p:nvGraphicFramePr>
        <p:xfrm>
          <a:off x="364066" y="1143000"/>
          <a:ext cx="11353799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1193342361"/>
              </p:ext>
            </p:extLst>
          </p:nvPr>
        </p:nvGraphicFramePr>
        <p:xfrm>
          <a:off x="364066" y="414867"/>
          <a:ext cx="11650133" cy="62568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35187718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639853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95866" y="431800"/>
            <a:ext cx="9110133" cy="607483"/>
          </a:xfrm>
        </p:spPr>
        <p:txBody>
          <a:bodyPr>
            <a:noAutofit/>
          </a:bodyPr>
          <a:lstStyle/>
          <a:p>
            <a:pPr algn="l"/>
            <a:r>
              <a:rPr lang="es-ES" sz="5400" b="1" dirty="0" smtClean="0"/>
              <a:t/>
            </a:r>
            <a:br>
              <a:rPr lang="es-ES" sz="5400" b="1" dirty="0" smtClean="0"/>
            </a:br>
            <a:r>
              <a:rPr lang="es-ES" sz="5400" b="1" dirty="0" smtClean="0"/>
              <a:t/>
            </a:r>
            <a:br>
              <a:rPr lang="es-ES" sz="5400" b="1" dirty="0" smtClean="0"/>
            </a:br>
            <a:r>
              <a:rPr lang="es-ES" sz="5400" b="1" dirty="0"/>
              <a:t/>
            </a:r>
            <a:br>
              <a:rPr lang="es-ES" sz="5400" b="1" dirty="0"/>
            </a:br>
            <a:r>
              <a:rPr lang="es-ES" sz="5400" b="1" dirty="0" smtClean="0"/>
              <a:t/>
            </a:r>
            <a:br>
              <a:rPr lang="es-ES" sz="5400" b="1" dirty="0" smtClean="0"/>
            </a:br>
            <a:r>
              <a:rPr lang="es-ES" sz="3600" b="1" dirty="0" smtClean="0">
                <a:latin typeface="+mn-lt"/>
              </a:rPr>
              <a:t>3. </a:t>
            </a:r>
            <a:r>
              <a:rPr lang="es-ES" sz="3600" b="1" dirty="0" smtClean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Convocatorias </a:t>
            </a:r>
            <a:endParaRPr lang="es-ES" sz="3600" b="1" dirty="0">
              <a:solidFill>
                <a:schemeClr val="dk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>
          <a:xfrm>
            <a:off x="541867" y="1107016"/>
            <a:ext cx="10667999" cy="536998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/>
            <a:r>
              <a:rPr lang="es-ES" b="1" dirty="0" smtClean="0"/>
              <a:t>Convocatoria por la que se seleccionan a los docentes de los centros participantes en el proyecto de consorcio </a:t>
            </a:r>
            <a:r>
              <a:rPr lang="es-ES" b="1" u="sng" dirty="0" err="1" smtClean="0"/>
              <a:t>e+Lazos</a:t>
            </a:r>
            <a:r>
              <a:rPr lang="es-ES" b="1" u="sng" dirty="0" smtClean="0"/>
              <a:t>: otra mirada a la enseñanza bilingüe</a:t>
            </a:r>
            <a:r>
              <a:rPr lang="es-ES" b="1" dirty="0" smtClean="0"/>
              <a:t>, para participar en las actividades de movilidad concedidas. </a:t>
            </a:r>
          </a:p>
          <a:p>
            <a:pPr algn="just"/>
            <a:r>
              <a:rPr lang="es-ES" u="sng" dirty="0" smtClean="0">
                <a:hlinkClick r:id="rId3"/>
              </a:rPr>
              <a:t>Todo está publicado:</a:t>
            </a:r>
          </a:p>
          <a:p>
            <a:pPr algn="just"/>
            <a:r>
              <a:rPr lang="es-ES" b="1" dirty="0" smtClean="0">
                <a:hlinkClick r:id="rId3"/>
              </a:rPr>
              <a:t>http</a:t>
            </a:r>
            <a:r>
              <a:rPr lang="es-ES" b="1" dirty="0">
                <a:hlinkClick r:id="rId3"/>
              </a:rPr>
              <a:t>://</a:t>
            </a:r>
            <a:r>
              <a:rPr lang="es-ES" b="1" dirty="0" smtClean="0">
                <a:hlinkClick r:id="rId3"/>
              </a:rPr>
              <a:t>www.educa.jccm.es/es/sistema-educativo/idiomas-programas-europeos/programas-europeos/lazos</a:t>
            </a:r>
            <a:endParaRPr lang="es-ES" b="1" dirty="0" smtClean="0"/>
          </a:p>
          <a:p>
            <a:pPr algn="l"/>
            <a:r>
              <a:rPr lang="es-ES" dirty="0" smtClean="0"/>
              <a:t>4 periodos de actividades de movilidad:</a:t>
            </a:r>
          </a:p>
          <a:p>
            <a:pPr marL="800100" lvl="1" indent="-342900" algn="l">
              <a:buFontTx/>
              <a:buChar char="-"/>
            </a:pPr>
            <a:r>
              <a:rPr lang="es-ES" b="1" u="sng" dirty="0" smtClean="0"/>
              <a:t>Periodo 1:</a:t>
            </a:r>
            <a:r>
              <a:rPr lang="es-ES" dirty="0" smtClean="0"/>
              <a:t> Cursos de formación en Reino Unido e Irlanda  en verano 2017 y cursos de formación en Bélgica en 2017.</a:t>
            </a:r>
          </a:p>
          <a:p>
            <a:pPr marL="800100" lvl="1" indent="-342900" algn="l">
              <a:buFontTx/>
              <a:buChar char="-"/>
            </a:pPr>
            <a:r>
              <a:rPr lang="es-ES" b="1" u="sng" dirty="0" smtClean="0"/>
              <a:t>Periodo 2:</a:t>
            </a:r>
            <a:r>
              <a:rPr lang="es-ES" dirty="0" smtClean="0"/>
              <a:t>  Periodos de observación comprendidos entre el 1 de octubre de 2017 y el 31 de mayo de 2018 y cursos de formación en Bélgica 2018.</a:t>
            </a:r>
          </a:p>
          <a:p>
            <a:pPr marL="800100" lvl="1" indent="-342900" algn="l">
              <a:buFontTx/>
              <a:buChar char="-"/>
            </a:pPr>
            <a:r>
              <a:rPr lang="es-ES" b="1" u="sng" dirty="0" smtClean="0"/>
              <a:t>Periodo 3:</a:t>
            </a:r>
            <a:r>
              <a:rPr lang="es-ES" dirty="0" smtClean="0"/>
              <a:t> Cursos de formación en Reino Unido e Irlanda en el verano de 2018.</a:t>
            </a:r>
          </a:p>
          <a:p>
            <a:pPr marL="800100" lvl="1" indent="-342900" algn="l">
              <a:buFontTx/>
              <a:buChar char="-"/>
            </a:pPr>
            <a:r>
              <a:rPr lang="es-ES" b="1" u="sng" dirty="0" smtClean="0"/>
              <a:t>Periodo 4:</a:t>
            </a:r>
            <a:r>
              <a:rPr lang="es-ES" dirty="0" smtClean="0"/>
              <a:t> Periodos de observación comprendidos entre el 1 de octubre de 2018 y el 31 de marzo de 2019. </a:t>
            </a:r>
          </a:p>
          <a:p>
            <a:pPr marL="800100" lvl="1" indent="-342900" algn="l">
              <a:buFontTx/>
              <a:buChar char="-"/>
            </a:pPr>
            <a:endParaRPr lang="es-ES" dirty="0" smtClean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167" y="5294937"/>
            <a:ext cx="713294" cy="85961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865" y="3857625"/>
            <a:ext cx="330296" cy="33029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865" y="4332354"/>
            <a:ext cx="330296" cy="33029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4865" y="4965724"/>
            <a:ext cx="329213" cy="32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6627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639853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95866" y="431800"/>
            <a:ext cx="9110133" cy="607483"/>
          </a:xfrm>
        </p:spPr>
        <p:txBody>
          <a:bodyPr>
            <a:noAutofit/>
          </a:bodyPr>
          <a:lstStyle/>
          <a:p>
            <a:r>
              <a:rPr lang="es-ES" sz="5400" b="1" dirty="0" smtClean="0"/>
              <a:t/>
            </a:r>
            <a:br>
              <a:rPr lang="es-ES" sz="5400" b="1" dirty="0" smtClean="0"/>
            </a:br>
            <a:r>
              <a:rPr lang="es-ES" sz="5400" b="1" dirty="0" smtClean="0"/>
              <a:t/>
            </a:r>
            <a:br>
              <a:rPr lang="es-ES" sz="5400" b="1" dirty="0" smtClean="0"/>
            </a:br>
            <a:r>
              <a:rPr lang="es-ES" sz="5400" b="1" dirty="0"/>
              <a:t/>
            </a:r>
            <a:br>
              <a:rPr lang="es-ES" sz="5400" b="1" dirty="0"/>
            </a:br>
            <a:r>
              <a:rPr lang="es-ES" sz="5400" b="1" dirty="0" smtClean="0"/>
              <a:t/>
            </a:r>
            <a:br>
              <a:rPr lang="es-ES" sz="5400" b="1" dirty="0" smtClean="0"/>
            </a:br>
            <a:r>
              <a:rPr lang="es-ES" sz="5400" b="1" dirty="0"/>
              <a:t/>
            </a:r>
            <a:br>
              <a:rPr lang="es-ES" sz="5400" b="1" dirty="0"/>
            </a:br>
            <a:r>
              <a:rPr lang="es-ES" sz="5400" b="1" dirty="0" smtClean="0"/>
              <a:t/>
            </a:r>
            <a:br>
              <a:rPr lang="es-ES" sz="5400" b="1" dirty="0" smtClean="0"/>
            </a:br>
            <a:r>
              <a:rPr lang="es-ES" sz="2400" b="1" dirty="0" smtClean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3.1.</a:t>
            </a:r>
            <a:r>
              <a:rPr lang="es-ES" sz="2400" b="1" dirty="0" smtClean="0">
                <a:latin typeface="+mn-lt"/>
              </a:rPr>
              <a:t> </a:t>
            </a:r>
            <a:r>
              <a:rPr lang="es-ES" sz="2400" b="1" dirty="0" smtClean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Plazos de comunicación de participantes seleccionados</a:t>
            </a:r>
            <a:endParaRPr lang="es-ES" sz="2400" b="1" dirty="0">
              <a:solidFill>
                <a:schemeClr val="dk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>
          <a:xfrm>
            <a:off x="541867" y="1107016"/>
            <a:ext cx="10667999" cy="536998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/>
            <a:endParaRPr lang="es-ES" b="1" dirty="0" smtClean="0"/>
          </a:p>
          <a:p>
            <a:pPr marL="800100" lvl="1" indent="-342900" algn="l">
              <a:buFontTx/>
              <a:buChar char="-"/>
            </a:pPr>
            <a:r>
              <a:rPr lang="es-ES" sz="2400" b="1" u="sng" dirty="0" smtClean="0"/>
              <a:t>Periodo 1:</a:t>
            </a:r>
            <a:r>
              <a:rPr lang="es-ES" sz="2400" dirty="0" smtClean="0"/>
              <a:t> Cursos de formación en Reino Unido e Irlanda  en verano 2017 y cursos de formación en Bélgica en 2017.</a:t>
            </a:r>
          </a:p>
          <a:p>
            <a:pPr marL="1257300" lvl="2" indent="-342900" algn="l">
              <a:buFontTx/>
              <a:buChar char="-"/>
            </a:pPr>
            <a:r>
              <a:rPr lang="es-ES" sz="2400" b="1" dirty="0" smtClean="0">
                <a:solidFill>
                  <a:schemeClr val="accent6">
                    <a:lumMod val="75000"/>
                  </a:schemeClr>
                </a:solidFill>
              </a:rPr>
              <a:t>Hasta el 10 de junio de 2017</a:t>
            </a:r>
          </a:p>
          <a:p>
            <a:pPr marL="800100" lvl="1" indent="-342900" algn="l">
              <a:buFontTx/>
              <a:buChar char="-"/>
            </a:pPr>
            <a:r>
              <a:rPr lang="es-ES" sz="2400" b="1" u="sng" dirty="0" smtClean="0"/>
              <a:t>Periodo 2:</a:t>
            </a:r>
            <a:r>
              <a:rPr lang="es-ES" sz="2400" dirty="0" smtClean="0"/>
              <a:t>  Periodos de observación comprendidos entre el 1 de octubre de 2017 y el 31 de mayo de 2018 y cursos de formación en Bélgica 2018.</a:t>
            </a:r>
          </a:p>
          <a:p>
            <a:pPr marL="1257300" lvl="2" indent="-342900" algn="l">
              <a:buFontTx/>
              <a:buChar char="-"/>
            </a:pPr>
            <a:r>
              <a:rPr lang="es-ES" sz="2400" b="1" dirty="0" smtClean="0">
                <a:solidFill>
                  <a:schemeClr val="accent6">
                    <a:lumMod val="75000"/>
                  </a:schemeClr>
                </a:solidFill>
              </a:rPr>
              <a:t>Hasta el 10 de septiembre de 2017</a:t>
            </a:r>
          </a:p>
          <a:p>
            <a:pPr marL="800100" lvl="1" indent="-342900" algn="l">
              <a:buFontTx/>
              <a:buChar char="-"/>
            </a:pPr>
            <a:r>
              <a:rPr lang="es-ES" sz="2400" b="1" u="sng" dirty="0" smtClean="0"/>
              <a:t>Periodo 3:</a:t>
            </a:r>
            <a:r>
              <a:rPr lang="es-ES" sz="2400" dirty="0" smtClean="0"/>
              <a:t> Cursos de formación en Reino Unido e Irlanda en el verano de 2018.</a:t>
            </a:r>
          </a:p>
          <a:p>
            <a:pPr marL="1257300" lvl="2" indent="-342900" algn="l">
              <a:buFontTx/>
              <a:buChar char="-"/>
            </a:pPr>
            <a:r>
              <a:rPr lang="es-ES" sz="2400" b="1" dirty="0" smtClean="0">
                <a:solidFill>
                  <a:schemeClr val="accent6">
                    <a:lumMod val="75000"/>
                  </a:schemeClr>
                </a:solidFill>
              </a:rPr>
              <a:t>Hasta el 10 de abril de 2018</a:t>
            </a:r>
          </a:p>
          <a:p>
            <a:pPr marL="800100" lvl="1" indent="-342900" algn="l">
              <a:buFontTx/>
              <a:buChar char="-"/>
            </a:pPr>
            <a:r>
              <a:rPr lang="es-ES" sz="2400" b="1" u="sng" dirty="0" smtClean="0"/>
              <a:t>Periodo 4:</a:t>
            </a:r>
            <a:r>
              <a:rPr lang="es-ES" sz="2400" dirty="0" smtClean="0"/>
              <a:t> Periodos de observación comprendidos entre el 1 de octubre de 2018 y el 31 de marzo de 2019. </a:t>
            </a:r>
          </a:p>
          <a:p>
            <a:pPr marL="1257300" lvl="2" indent="-342900" algn="l">
              <a:buFontTx/>
              <a:buChar char="-"/>
            </a:pPr>
            <a:r>
              <a:rPr lang="es-ES" sz="2400" b="1" dirty="0" smtClean="0">
                <a:solidFill>
                  <a:schemeClr val="accent6">
                    <a:lumMod val="75000"/>
                  </a:schemeClr>
                </a:solidFill>
              </a:rPr>
              <a:t>Hasta el 10 de septiembre de 2018</a:t>
            </a:r>
          </a:p>
          <a:p>
            <a:pPr marL="800100" lvl="1" indent="-342900" algn="l">
              <a:buFontTx/>
              <a:buChar char="-"/>
            </a:pPr>
            <a:endParaRPr lang="es-ES" sz="2400" dirty="0" smtClean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136" y="1593801"/>
            <a:ext cx="633413" cy="63341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509" y="2478567"/>
            <a:ext cx="634039" cy="63403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508" y="3474987"/>
            <a:ext cx="634039" cy="634039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742" y="4619320"/>
            <a:ext cx="712805" cy="86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57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639853" cy="6858000"/>
          </a:xfrm>
          <a:prstGeom prst="rect">
            <a:avLst/>
          </a:prstGeom>
        </p:spPr>
      </p:pic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542291494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220857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639853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95866" y="431800"/>
            <a:ext cx="9110133" cy="607483"/>
          </a:xfrm>
        </p:spPr>
        <p:txBody>
          <a:bodyPr>
            <a:noAutofit/>
          </a:bodyPr>
          <a:lstStyle/>
          <a:p>
            <a:r>
              <a:rPr lang="es-ES" sz="5400" b="1" dirty="0" smtClean="0"/>
              <a:t/>
            </a:r>
            <a:br>
              <a:rPr lang="es-ES" sz="5400" b="1" dirty="0" smtClean="0"/>
            </a:br>
            <a:r>
              <a:rPr lang="es-ES" sz="5400" b="1" dirty="0" smtClean="0"/>
              <a:t/>
            </a:r>
            <a:br>
              <a:rPr lang="es-ES" sz="5400" b="1" dirty="0" smtClean="0"/>
            </a:br>
            <a:r>
              <a:rPr lang="es-ES" sz="5400" b="1" dirty="0"/>
              <a:t/>
            </a:r>
            <a:br>
              <a:rPr lang="es-ES" sz="5400" b="1" dirty="0"/>
            </a:br>
            <a:r>
              <a:rPr lang="es-ES" sz="5400" b="1" dirty="0" smtClean="0"/>
              <a:t/>
            </a:r>
            <a:br>
              <a:rPr lang="es-ES" sz="5400" b="1" dirty="0" smtClean="0"/>
            </a:br>
            <a:r>
              <a:rPr lang="es-ES" sz="5400" b="1" dirty="0"/>
              <a:t/>
            </a:r>
            <a:br>
              <a:rPr lang="es-ES" sz="5400" b="1" dirty="0"/>
            </a:br>
            <a:r>
              <a:rPr lang="es-ES" sz="5400" b="1" dirty="0" smtClean="0"/>
              <a:t/>
            </a:r>
            <a:br>
              <a:rPr lang="es-ES" sz="5400" b="1" dirty="0" smtClean="0"/>
            </a:br>
            <a:r>
              <a:rPr lang="es-ES" sz="2400" b="1" dirty="0" smtClean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4.1.</a:t>
            </a:r>
            <a:r>
              <a:rPr lang="es-ES" sz="2400" b="1" dirty="0" smtClean="0">
                <a:latin typeface="+mn-lt"/>
              </a:rPr>
              <a:t> </a:t>
            </a:r>
            <a:r>
              <a:rPr lang="es-ES" sz="2400" b="1" dirty="0" smtClean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Documentación para justificar la selección de participantes</a:t>
            </a:r>
            <a:endParaRPr lang="es-ES" sz="2400" b="1" dirty="0">
              <a:solidFill>
                <a:schemeClr val="dk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>
          <a:xfrm>
            <a:off x="522817" y="2085975"/>
            <a:ext cx="10667999" cy="341947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/>
            <a:endParaRPr lang="es-ES" b="1" dirty="0" smtClean="0"/>
          </a:p>
          <a:p>
            <a:pPr marL="800100" lvl="1" indent="-342900" algn="l">
              <a:buFont typeface="Wingdings" panose="05000000000000000000" pitchFamily="2" charset="2"/>
              <a:buChar char="Ø"/>
            </a:pPr>
            <a:r>
              <a:rPr lang="es-ES" sz="2400" dirty="0" smtClean="0"/>
              <a:t>Copia del </a:t>
            </a:r>
            <a:r>
              <a:rPr lang="es-ES" sz="2400" b="1" u="sng" dirty="0"/>
              <a:t>A</a:t>
            </a:r>
            <a:r>
              <a:rPr lang="es-ES" sz="2400" b="1" u="sng" dirty="0" smtClean="0"/>
              <a:t>cta de la Comisión de Selección </a:t>
            </a:r>
            <a:r>
              <a:rPr lang="es-ES" sz="2400" dirty="0" smtClean="0"/>
              <a:t>donde se informe de los participantes seleccionados para cada movilidad.</a:t>
            </a:r>
          </a:p>
          <a:p>
            <a:pPr marL="800100" lvl="1" indent="-342900" algn="l">
              <a:buFont typeface="Wingdings" panose="05000000000000000000" pitchFamily="2" charset="2"/>
              <a:buChar char="Ø"/>
            </a:pPr>
            <a:endParaRPr lang="es-ES" sz="2400" dirty="0" smtClean="0"/>
          </a:p>
          <a:p>
            <a:pPr marL="800100" lvl="1" indent="-342900" algn="l">
              <a:buFont typeface="Wingdings" panose="05000000000000000000" pitchFamily="2" charset="2"/>
              <a:buChar char="Ø"/>
            </a:pPr>
            <a:r>
              <a:rPr lang="es-ES" sz="2400" dirty="0" smtClean="0"/>
              <a:t>Copia de las </a:t>
            </a:r>
            <a:r>
              <a:rPr lang="es-ES" sz="2400" b="1" u="sng" dirty="0" smtClean="0"/>
              <a:t>Solicitudes</a:t>
            </a:r>
            <a:r>
              <a:rPr lang="es-ES" sz="2400" dirty="0" smtClean="0"/>
              <a:t> presentadas (Con registro de entrada).</a:t>
            </a:r>
          </a:p>
          <a:p>
            <a:pPr marL="800100" lvl="1" indent="-342900" algn="l">
              <a:buFontTx/>
              <a:buChar char="-"/>
            </a:pPr>
            <a:endParaRPr lang="es-ES" sz="2400" dirty="0"/>
          </a:p>
          <a:p>
            <a:pPr lvl="1" algn="l"/>
            <a:r>
              <a:rPr lang="es-ES" sz="2400" dirty="0" smtClean="0"/>
              <a:t>Todo deberá enviarse por correo electrónico en la fecha indicada a:</a:t>
            </a:r>
          </a:p>
          <a:p>
            <a:pPr lvl="1"/>
            <a:r>
              <a:rPr lang="es-ES" sz="2400" dirty="0" smtClean="0">
                <a:hlinkClick r:id="rId3"/>
              </a:rPr>
              <a:t>consoricoerasmusplus@jccm.es</a:t>
            </a:r>
            <a:endParaRPr lang="es-ES" sz="2400" dirty="0" smtClean="0"/>
          </a:p>
          <a:p>
            <a:pPr lvl="1" algn="l"/>
            <a:endParaRPr lang="es-ES" sz="2400" dirty="0" smtClean="0"/>
          </a:p>
        </p:txBody>
      </p:sp>
    </p:spTree>
    <p:extLst>
      <p:ext uri="{BB962C8B-B14F-4D97-AF65-F5344CB8AC3E}">
        <p14:creationId xmlns:p14="http://schemas.microsoft.com/office/powerpoint/2010/main" val="19114686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639853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95866" y="228600"/>
            <a:ext cx="9929284" cy="810683"/>
          </a:xfrm>
        </p:spPr>
        <p:txBody>
          <a:bodyPr>
            <a:noAutofit/>
          </a:bodyPr>
          <a:lstStyle/>
          <a:p>
            <a:r>
              <a:rPr lang="es-ES" sz="5400" b="1" dirty="0" smtClean="0"/>
              <a:t/>
            </a:r>
            <a:br>
              <a:rPr lang="es-ES" sz="5400" b="1" dirty="0" smtClean="0"/>
            </a:br>
            <a:r>
              <a:rPr lang="es-ES" sz="5400" b="1" dirty="0" smtClean="0"/>
              <a:t/>
            </a:r>
            <a:br>
              <a:rPr lang="es-ES" sz="5400" b="1" dirty="0" smtClean="0"/>
            </a:br>
            <a:r>
              <a:rPr lang="es-ES" sz="5400" b="1" dirty="0"/>
              <a:t/>
            </a:r>
            <a:br>
              <a:rPr lang="es-ES" sz="5400" b="1" dirty="0"/>
            </a:br>
            <a:r>
              <a:rPr lang="es-ES" sz="5400" b="1" dirty="0" smtClean="0"/>
              <a:t/>
            </a:r>
            <a:br>
              <a:rPr lang="es-ES" sz="5400" b="1" dirty="0" smtClean="0"/>
            </a:br>
            <a:r>
              <a:rPr lang="es-ES" sz="5400" b="1" dirty="0"/>
              <a:t/>
            </a:r>
            <a:br>
              <a:rPr lang="es-ES" sz="5400" b="1" dirty="0"/>
            </a:br>
            <a:r>
              <a:rPr lang="es-ES" sz="5400" b="1" dirty="0" smtClean="0"/>
              <a:t/>
            </a:r>
            <a:br>
              <a:rPr lang="es-ES" sz="5400" b="1" dirty="0" smtClean="0"/>
            </a:br>
            <a:r>
              <a:rPr lang="es-ES" sz="2400" b="1" dirty="0" smtClean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4.2.</a:t>
            </a:r>
            <a:r>
              <a:rPr lang="es-ES" sz="2400" b="1" dirty="0" smtClean="0">
                <a:latin typeface="+mn-lt"/>
              </a:rPr>
              <a:t> </a:t>
            </a:r>
            <a:r>
              <a:rPr lang="es-ES" sz="2400" b="1" dirty="0" smtClean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Documentación que es necesario preparar antes de realizar la movilidad</a:t>
            </a:r>
            <a:endParaRPr lang="es-ES" sz="2400" b="1" dirty="0">
              <a:solidFill>
                <a:schemeClr val="dk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>
          <a:xfrm>
            <a:off x="541867" y="2000250"/>
            <a:ext cx="10667999" cy="235267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/>
            <a:endParaRPr lang="es-ES" b="1" dirty="0"/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s-ES" b="1" dirty="0" smtClean="0"/>
              <a:t>Convenio de subvención entre Beneficiario </a:t>
            </a:r>
            <a:r>
              <a:rPr lang="es-ES" dirty="0" smtClean="0"/>
              <a:t>(Centro educativo) </a:t>
            </a:r>
            <a:r>
              <a:rPr lang="es-ES" b="1" dirty="0" smtClean="0"/>
              <a:t>y Participante </a:t>
            </a:r>
            <a:r>
              <a:rPr lang="es-ES" dirty="0" smtClean="0"/>
              <a:t>(docente del centro educativo).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s-ES" sz="2400" b="1" dirty="0" smtClean="0"/>
              <a:t>Acuerdo de Aprendizaje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s-ES" b="1" dirty="0" smtClean="0"/>
              <a:t>Compromiso de Calidad</a:t>
            </a:r>
            <a:endParaRPr lang="es-ES" sz="2400" b="1" dirty="0" smtClean="0"/>
          </a:p>
          <a:p>
            <a:pPr marL="800100" lvl="1" indent="-342900" algn="l">
              <a:buFontTx/>
              <a:buChar char="-"/>
            </a:pPr>
            <a:endParaRPr lang="es-ES" sz="2400" dirty="0"/>
          </a:p>
          <a:p>
            <a:pPr lvl="1" algn="l"/>
            <a:endParaRPr lang="es-ES" sz="2400" dirty="0" smtClean="0"/>
          </a:p>
        </p:txBody>
      </p:sp>
    </p:spTree>
    <p:extLst>
      <p:ext uri="{BB962C8B-B14F-4D97-AF65-F5344CB8AC3E}">
        <p14:creationId xmlns:p14="http://schemas.microsoft.com/office/powerpoint/2010/main" val="36317340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639853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95866" y="431800"/>
            <a:ext cx="9110133" cy="607483"/>
          </a:xfrm>
        </p:spPr>
        <p:txBody>
          <a:bodyPr>
            <a:noAutofit/>
          </a:bodyPr>
          <a:lstStyle/>
          <a:p>
            <a:r>
              <a:rPr lang="es-ES" sz="5400" b="1" dirty="0" smtClean="0"/>
              <a:t/>
            </a:r>
            <a:br>
              <a:rPr lang="es-ES" sz="5400" b="1" dirty="0" smtClean="0"/>
            </a:br>
            <a:r>
              <a:rPr lang="es-ES" sz="5400" b="1" dirty="0" smtClean="0"/>
              <a:t/>
            </a:r>
            <a:br>
              <a:rPr lang="es-ES" sz="5400" b="1" dirty="0" smtClean="0"/>
            </a:br>
            <a:r>
              <a:rPr lang="es-ES" sz="5400" b="1" dirty="0"/>
              <a:t/>
            </a:r>
            <a:br>
              <a:rPr lang="es-ES" sz="5400" b="1" dirty="0"/>
            </a:br>
            <a:r>
              <a:rPr lang="es-ES" sz="5400" b="1" dirty="0" smtClean="0"/>
              <a:t/>
            </a:r>
            <a:br>
              <a:rPr lang="es-ES" sz="5400" b="1" dirty="0" smtClean="0"/>
            </a:br>
            <a:r>
              <a:rPr lang="es-ES" sz="5400" b="1" dirty="0"/>
              <a:t/>
            </a:r>
            <a:br>
              <a:rPr lang="es-ES" sz="5400" b="1" dirty="0"/>
            </a:br>
            <a:r>
              <a:rPr lang="es-ES" sz="5400" b="1" dirty="0" smtClean="0"/>
              <a:t/>
            </a:r>
            <a:br>
              <a:rPr lang="es-ES" sz="5400" b="1" dirty="0" smtClean="0"/>
            </a:br>
            <a:r>
              <a:rPr lang="es-ES" sz="2400" b="1" dirty="0" smtClean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4.3.</a:t>
            </a:r>
            <a:r>
              <a:rPr lang="es-ES" sz="2400" b="1" dirty="0" smtClean="0">
                <a:latin typeface="+mn-lt"/>
              </a:rPr>
              <a:t> </a:t>
            </a:r>
            <a:r>
              <a:rPr lang="es-ES" sz="2400" b="1" dirty="0" smtClean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Documentación necesaria después de realizar la movilidad</a:t>
            </a:r>
            <a:endParaRPr lang="es-ES" sz="2400" b="1" dirty="0">
              <a:solidFill>
                <a:schemeClr val="dk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>
          <a:xfrm>
            <a:off x="541867" y="1952625"/>
            <a:ext cx="10667999" cy="254317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algn="just"/>
            <a:endParaRPr lang="es-ES" b="1" dirty="0"/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s-ES" b="1" dirty="0" smtClean="0"/>
              <a:t>Certificado del curso. </a:t>
            </a:r>
            <a:r>
              <a:rPr lang="es-ES" dirty="0" smtClean="0"/>
              <a:t>Es el que justifica toda la movilidad y el que da derecho a recibir el dinero correspondiente. 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s-ES" sz="2400" b="1" dirty="0" smtClean="0"/>
              <a:t>Tarjetas de embarque. </a:t>
            </a:r>
            <a:endParaRPr lang="es-ES" dirty="0" smtClean="0"/>
          </a:p>
          <a:p>
            <a:pPr lvl="1" algn="l"/>
            <a:endParaRPr lang="es-ES" sz="2400" dirty="0"/>
          </a:p>
          <a:p>
            <a:pPr lvl="1" algn="l"/>
            <a:r>
              <a:rPr lang="es-ES" sz="2400" dirty="0" smtClean="0"/>
              <a:t>Todo deberá enviarse por correo electrónico </a:t>
            </a:r>
            <a:r>
              <a:rPr lang="es-ES" sz="2400" b="1" u="sng" dirty="0" smtClean="0"/>
              <a:t>después</a:t>
            </a:r>
            <a:r>
              <a:rPr lang="es-ES" sz="2400" dirty="0" smtClean="0"/>
              <a:t> de realizar la movilidad a:</a:t>
            </a:r>
          </a:p>
          <a:p>
            <a:pPr lvl="1" algn="l"/>
            <a:r>
              <a:rPr lang="es-ES" sz="2400" dirty="0" smtClean="0">
                <a:hlinkClick r:id="rId3"/>
              </a:rPr>
              <a:t>consorcioerasmusplus@jccm.es</a:t>
            </a:r>
            <a:endParaRPr lang="es-ES" sz="2400" dirty="0" smtClean="0"/>
          </a:p>
          <a:p>
            <a:pPr lvl="1" algn="l"/>
            <a:endParaRPr lang="es-ES" sz="2400" dirty="0" smtClean="0"/>
          </a:p>
        </p:txBody>
      </p:sp>
    </p:spTree>
    <p:extLst>
      <p:ext uri="{BB962C8B-B14F-4D97-AF65-F5344CB8AC3E}">
        <p14:creationId xmlns:p14="http://schemas.microsoft.com/office/powerpoint/2010/main" val="5458490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639853" cy="6858000"/>
          </a:xfrm>
          <a:prstGeom prst="rect">
            <a:avLst/>
          </a:prstGeom>
        </p:spPr>
      </p:pic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3629185997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309368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639853" cy="6858000"/>
          </a:xfrm>
          <a:prstGeom prst="rect">
            <a:avLst/>
          </a:prstGeom>
        </p:spPr>
      </p:pic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>
          <a:xfrm>
            <a:off x="516467" y="1647825"/>
            <a:ext cx="10667999" cy="357187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s-ES" b="1" dirty="0" smtClean="0"/>
              <a:t>Tres certificados diferentes:</a:t>
            </a:r>
          </a:p>
          <a:p>
            <a:pPr marL="800100" lvl="1" indent="-342900" algn="just">
              <a:buFont typeface="Wingdings" panose="05000000000000000000" pitchFamily="2" charset="2"/>
              <a:buChar char="Ø"/>
            </a:pPr>
            <a:r>
              <a:rPr lang="es-ES" sz="2400" b="1" dirty="0" smtClean="0"/>
              <a:t>Certificado del Curso o Certificado de asistencia en caso de Job </a:t>
            </a:r>
            <a:r>
              <a:rPr lang="es-ES" sz="2400" b="1" dirty="0" err="1" smtClean="0"/>
              <a:t>Shadowing</a:t>
            </a:r>
            <a:r>
              <a:rPr lang="es-ES" sz="2400" b="1" dirty="0" smtClean="0"/>
              <a:t>. </a:t>
            </a:r>
            <a:r>
              <a:rPr lang="es-ES" sz="2400" dirty="0" smtClean="0"/>
              <a:t>Expedido por la institución de acogida</a:t>
            </a:r>
            <a:r>
              <a:rPr lang="es-ES" sz="2400" b="1" dirty="0" smtClean="0"/>
              <a:t>.</a:t>
            </a:r>
          </a:p>
          <a:p>
            <a:pPr lvl="1" algn="just"/>
            <a:endParaRPr lang="es-ES" sz="2400" b="1" dirty="0" smtClean="0"/>
          </a:p>
          <a:p>
            <a:pPr marL="800100" lvl="1" indent="-342900" algn="just">
              <a:buFont typeface="Wingdings" panose="05000000000000000000" pitchFamily="2" charset="2"/>
              <a:buChar char="Ø"/>
            </a:pPr>
            <a:r>
              <a:rPr lang="es-ES" sz="2400" b="1" dirty="0" smtClean="0"/>
              <a:t>Certificado de créditos de Innovación </a:t>
            </a:r>
            <a:r>
              <a:rPr lang="es-ES" sz="2400" dirty="0" smtClean="0"/>
              <a:t>por la Consejería de Educación, Cultura y Deportes.</a:t>
            </a:r>
          </a:p>
          <a:p>
            <a:pPr lvl="1" algn="just"/>
            <a:endParaRPr lang="es-ES" sz="2400" dirty="0" smtClean="0"/>
          </a:p>
          <a:p>
            <a:pPr marL="800100" lvl="1" indent="-342900" algn="just">
              <a:buFont typeface="Wingdings" panose="05000000000000000000" pitchFamily="2" charset="2"/>
              <a:buChar char="Ø"/>
            </a:pPr>
            <a:r>
              <a:rPr lang="es-ES" sz="2400" b="1" dirty="0" smtClean="0"/>
              <a:t>Documento de movilidad Europass. </a:t>
            </a:r>
            <a:r>
              <a:rPr lang="es-ES" sz="2400" dirty="0" smtClean="0"/>
              <a:t>Expedido por el Centro Educativo</a:t>
            </a:r>
            <a:r>
              <a:rPr lang="es-ES" sz="2400" b="1" dirty="0" smtClean="0"/>
              <a:t>. 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31912390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639853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95866" y="431800"/>
            <a:ext cx="9110133" cy="607483"/>
          </a:xfrm>
        </p:spPr>
        <p:txBody>
          <a:bodyPr>
            <a:noAutofit/>
          </a:bodyPr>
          <a:lstStyle/>
          <a:p>
            <a:r>
              <a:rPr lang="es-ES" sz="5400" b="1" dirty="0" smtClean="0"/>
              <a:t/>
            </a:r>
            <a:br>
              <a:rPr lang="es-ES" sz="5400" b="1" dirty="0" smtClean="0"/>
            </a:br>
            <a:r>
              <a:rPr lang="es-ES" sz="5400" b="1" dirty="0" smtClean="0"/>
              <a:t/>
            </a:r>
            <a:br>
              <a:rPr lang="es-ES" sz="5400" b="1" dirty="0" smtClean="0"/>
            </a:br>
            <a:r>
              <a:rPr lang="es-ES" sz="5400" b="1" dirty="0"/>
              <a:t/>
            </a:r>
            <a:br>
              <a:rPr lang="es-ES" sz="5400" b="1" dirty="0"/>
            </a:br>
            <a:r>
              <a:rPr lang="es-ES" sz="5400" b="1" dirty="0" smtClean="0"/>
              <a:t/>
            </a:r>
            <a:br>
              <a:rPr lang="es-ES" sz="5400" b="1" dirty="0" smtClean="0"/>
            </a:br>
            <a:r>
              <a:rPr lang="es-ES" sz="5400" b="1" dirty="0"/>
              <a:t/>
            </a:r>
            <a:br>
              <a:rPr lang="es-ES" sz="5400" b="1" dirty="0"/>
            </a:br>
            <a:r>
              <a:rPr lang="es-ES" sz="5400" b="1" dirty="0" smtClean="0"/>
              <a:t/>
            </a:r>
            <a:br>
              <a:rPr lang="es-ES" sz="5400" b="1" dirty="0" smtClean="0"/>
            </a:br>
            <a:r>
              <a:rPr lang="es-ES" sz="2400" b="1" u="sng" dirty="0" smtClean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Documento de Movilidad Europass</a:t>
            </a:r>
            <a:endParaRPr lang="es-ES" sz="2400" b="1" u="sng" dirty="0">
              <a:solidFill>
                <a:schemeClr val="dk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>
          <a:xfrm>
            <a:off x="516467" y="1278468"/>
            <a:ext cx="10667999" cy="541667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s-ES" b="1" dirty="0" smtClean="0"/>
              <a:t>El coordinador en cada centro se da de alta como tutor y completa el documento para cada participante.</a:t>
            </a:r>
          </a:p>
          <a:p>
            <a:pPr algn="just"/>
            <a:endParaRPr lang="es-ES" b="1" dirty="0" smtClean="0"/>
          </a:p>
          <a:p>
            <a:pPr algn="just"/>
            <a:r>
              <a:rPr lang="es-ES" b="1" dirty="0">
                <a:hlinkClick r:id="rId3"/>
              </a:rPr>
              <a:t>https://www.educacion.gob.es/europassmobility</a:t>
            </a:r>
            <a:r>
              <a:rPr lang="es-ES" b="1" dirty="0" smtClean="0">
                <a:hlinkClick r:id="rId3"/>
              </a:rPr>
              <a:t>/</a:t>
            </a:r>
            <a:endParaRPr lang="es-ES" b="1" dirty="0"/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s-ES" b="1" dirty="0" smtClean="0"/>
              <a:t>La organización de acogida valida el documento.</a:t>
            </a:r>
          </a:p>
          <a:p>
            <a:pPr algn="just"/>
            <a:endParaRPr lang="es-ES" b="1" dirty="0" smtClean="0"/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s-ES" b="1" dirty="0" smtClean="0"/>
              <a:t>El Tutor envía a la Consejería el documento para su validación final.</a:t>
            </a:r>
          </a:p>
          <a:p>
            <a:pPr algn="just"/>
            <a:endParaRPr lang="es-ES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/>
          <a:srcRect l="32524" t="32581" r="32952" b="32625"/>
          <a:stretch/>
        </p:blipFill>
        <p:spPr>
          <a:xfrm>
            <a:off x="6461275" y="4291603"/>
            <a:ext cx="4125880" cy="2338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6824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639853" cy="6858000"/>
          </a:xfrm>
          <a:prstGeom prst="rect">
            <a:avLst/>
          </a:prstGeom>
        </p:spPr>
      </p:pic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590813357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762878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639853" cy="6858000"/>
          </a:xfrm>
          <a:prstGeom prst="rect">
            <a:avLst/>
          </a:prstGeom>
        </p:spPr>
      </p:pic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4146384505"/>
              </p:ext>
            </p:extLst>
          </p:nvPr>
        </p:nvGraphicFramePr>
        <p:xfrm>
          <a:off x="2032000" y="330200"/>
          <a:ext cx="10388600" cy="645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548680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639853" cy="6858000"/>
          </a:xfrm>
          <a:prstGeom prst="rect">
            <a:avLst/>
          </a:prstGeom>
        </p:spPr>
      </p:pic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>
          <a:xfrm>
            <a:off x="541867" y="1107016"/>
            <a:ext cx="10667999" cy="536998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/>
            <a:endParaRPr lang="es-ES" b="1" dirty="0"/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s-ES" b="1" dirty="0" smtClean="0"/>
              <a:t>Trabajar en el proyecto eTwinning </a:t>
            </a:r>
            <a:r>
              <a:rPr lang="es-ES" b="1" dirty="0" err="1" smtClean="0"/>
              <a:t>Ties</a:t>
            </a:r>
            <a:r>
              <a:rPr lang="es-ES" b="1" dirty="0" smtClean="0"/>
              <a:t> </a:t>
            </a:r>
            <a:r>
              <a:rPr lang="es-ES" dirty="0" smtClean="0"/>
              <a:t>para aplicar en el centro los conocimientos adquiridos.</a:t>
            </a:r>
          </a:p>
          <a:p>
            <a:pPr algn="just"/>
            <a:endParaRPr lang="es-ES" dirty="0" smtClean="0"/>
          </a:p>
          <a:p>
            <a:pPr marL="800100" lvl="1" indent="-342900" algn="just">
              <a:buFont typeface="Wingdings" panose="05000000000000000000" pitchFamily="2" charset="2"/>
              <a:buChar char="Ø"/>
            </a:pPr>
            <a:r>
              <a:rPr lang="es-ES" dirty="0" smtClean="0"/>
              <a:t>Antes de la movilidad. Darse de alta en eTwinning y en el proyecto eTwinning </a:t>
            </a:r>
            <a:r>
              <a:rPr lang="es-ES" dirty="0" err="1" smtClean="0"/>
              <a:t>Ties</a:t>
            </a:r>
            <a:r>
              <a:rPr lang="es-ES" dirty="0" smtClean="0"/>
              <a:t>.</a:t>
            </a:r>
          </a:p>
          <a:p>
            <a:pPr marL="800100" lvl="1" indent="-342900" algn="just">
              <a:buFont typeface="Wingdings" panose="05000000000000000000" pitchFamily="2" charset="2"/>
              <a:buChar char="Ø"/>
            </a:pPr>
            <a:r>
              <a:rPr lang="es-ES" dirty="0" smtClean="0"/>
              <a:t>Realizar entradas en el Diario del Proyecto.</a:t>
            </a:r>
          </a:p>
          <a:p>
            <a:pPr marL="800100" lvl="1" indent="-342900" algn="just">
              <a:buFont typeface="Wingdings" panose="05000000000000000000" pitchFamily="2" charset="2"/>
              <a:buChar char="Ø"/>
            </a:pPr>
            <a:r>
              <a:rPr lang="es-ES" dirty="0" smtClean="0"/>
              <a:t>Publicar su experiencia en la página creada para tal fin.</a:t>
            </a:r>
          </a:p>
          <a:p>
            <a:pPr marL="800100" lvl="1" indent="-342900" algn="just">
              <a:buFont typeface="Wingdings" panose="05000000000000000000" pitchFamily="2" charset="2"/>
              <a:buChar char="Ø"/>
            </a:pPr>
            <a:r>
              <a:rPr lang="es-ES" dirty="0" smtClean="0"/>
              <a:t>Colaborar con el centro de acogida en caso de realizar un </a:t>
            </a:r>
            <a:r>
              <a:rPr lang="es-ES" dirty="0"/>
              <a:t>J</a:t>
            </a:r>
            <a:r>
              <a:rPr lang="es-ES" dirty="0" smtClean="0"/>
              <a:t>ob </a:t>
            </a:r>
            <a:r>
              <a:rPr lang="es-ES" dirty="0" err="1" smtClean="0"/>
              <a:t>shadowing</a:t>
            </a:r>
            <a:r>
              <a:rPr lang="es-ES" dirty="0" smtClean="0"/>
              <a:t>, siempre y cuando el centro de acogida esté interesado.</a:t>
            </a:r>
          </a:p>
          <a:p>
            <a:pPr lvl="1" algn="just"/>
            <a:endParaRPr lang="es-ES" dirty="0" smtClean="0"/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s-ES" sz="2400" b="1" dirty="0" smtClean="0"/>
              <a:t>Completar el Cuestionario UE una vez dados de alta en la Mobility Tool +.</a:t>
            </a:r>
            <a:endParaRPr lang="es-ES" sz="2400" dirty="0"/>
          </a:p>
          <a:p>
            <a:pPr lvl="1" algn="l"/>
            <a:r>
              <a:rPr lang="es-ES" sz="2400" dirty="0" smtClean="0"/>
              <a:t>Cualquier incumplimiento de sus obligaciones, especialmente el cuestionario UE, podría suponer la devolución total de la cantidad asignada, tal y como se establece en el Convenio de Subvención. </a:t>
            </a:r>
          </a:p>
        </p:txBody>
      </p:sp>
    </p:spTree>
    <p:extLst>
      <p:ext uri="{BB962C8B-B14F-4D97-AF65-F5344CB8AC3E}">
        <p14:creationId xmlns:p14="http://schemas.microsoft.com/office/powerpoint/2010/main" val="5604139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639853" cy="6858000"/>
          </a:xfrm>
          <a:prstGeom prst="rect">
            <a:avLst/>
          </a:prstGeom>
        </p:spPr>
      </p:pic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2682524654"/>
              </p:ext>
            </p:extLst>
          </p:nvPr>
        </p:nvGraphicFramePr>
        <p:xfrm>
          <a:off x="677333" y="237067"/>
          <a:ext cx="11345334" cy="59012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116430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639853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42900" y="609599"/>
            <a:ext cx="11277600" cy="671777"/>
          </a:xfrm>
        </p:spPr>
        <p:txBody>
          <a:bodyPr>
            <a:normAutofit/>
          </a:bodyPr>
          <a:lstStyle/>
          <a:p>
            <a:r>
              <a:rPr lang="es-ES" sz="3600" b="1" dirty="0" smtClean="0"/>
              <a:t>CEIP San Julián </a:t>
            </a:r>
            <a:endParaRPr lang="es-ES" sz="3600" b="1" dirty="0"/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>
          <a:xfrm>
            <a:off x="592667" y="2077244"/>
            <a:ext cx="10778066" cy="3578489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342900" indent="-342900" algn="just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s-ES" sz="2000" dirty="0" smtClean="0"/>
              <a:t>Mejorará la calidad de su proyecto educativo y de su proyecto bilingüe incorporando a más profesorado. </a:t>
            </a:r>
          </a:p>
          <a:p>
            <a:pPr marL="342900" indent="-342900" algn="just">
              <a:lnSpc>
                <a:spcPct val="100000"/>
              </a:lnSpc>
              <a:buFont typeface="Wingdings" panose="05000000000000000000" pitchFamily="2" charset="2"/>
              <a:buChar char="q"/>
            </a:pPr>
            <a:endParaRPr lang="es-ES" sz="2000" dirty="0" smtClean="0"/>
          </a:p>
          <a:p>
            <a:pPr marL="342900" indent="-342900" algn="just">
              <a:lnSpc>
                <a:spcPct val="100000"/>
              </a:lnSpc>
              <a:buFont typeface="Wingdings" panose="05000000000000000000" pitchFamily="2" charset="2"/>
              <a:buChar char="q"/>
            </a:pPr>
            <a:endParaRPr lang="es-ES" sz="2000" dirty="0" smtClean="0"/>
          </a:p>
          <a:p>
            <a:pPr marL="342900" indent="-342900" algn="just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s-ES" sz="2000" dirty="0" smtClean="0"/>
              <a:t>Su oferta educativa en enseñanza bilingüe será más atractiva y como consecuencia  se espera aumentar el número de alumnado matriculado para evitar así el cierre del centro, pues debido a su localización la matrícula se reduce cada año. </a:t>
            </a:r>
          </a:p>
          <a:p>
            <a:pPr marL="342900" indent="-342900" algn="just">
              <a:lnSpc>
                <a:spcPct val="100000"/>
              </a:lnSpc>
              <a:buFont typeface="Wingdings" panose="05000000000000000000" pitchFamily="2" charset="2"/>
              <a:buChar char="q"/>
            </a:pPr>
            <a:endParaRPr lang="es-ES" sz="2000" dirty="0" smtClean="0"/>
          </a:p>
          <a:p>
            <a:pPr algn="just">
              <a:lnSpc>
                <a:spcPct val="100000"/>
              </a:lnSpc>
            </a:pPr>
            <a:endParaRPr lang="es-ES" sz="2000" dirty="0" smtClean="0"/>
          </a:p>
          <a:p>
            <a:pPr algn="just">
              <a:lnSpc>
                <a:spcPct val="100000"/>
              </a:lnSpc>
            </a:pPr>
            <a:endParaRPr lang="es-ES" sz="2000" b="1" dirty="0" smtClean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0605" y="2497666"/>
            <a:ext cx="725558" cy="76200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4181" y="4340226"/>
            <a:ext cx="842451" cy="884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6439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639853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68534" y="0"/>
            <a:ext cx="11277600" cy="1677194"/>
          </a:xfrm>
        </p:spPr>
        <p:txBody>
          <a:bodyPr>
            <a:normAutofit/>
          </a:bodyPr>
          <a:lstStyle/>
          <a:p>
            <a:r>
              <a:rPr lang="es-ES" sz="3600" b="1" dirty="0" smtClean="0"/>
              <a:t>CEIP Virgen de la Paz, CEIP San Fulgencio y CEIP Nuestra Señora de la Piedad</a:t>
            </a:r>
            <a:endParaRPr lang="es-ES" sz="3600" b="1" dirty="0"/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>
          <a:xfrm>
            <a:off x="870688" y="2037028"/>
            <a:ext cx="10673292" cy="469397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342900" indent="-342900" algn="just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s-ES" sz="2200" dirty="0" smtClean="0"/>
              <a:t>Mejorarán la calidad de su oferta educativa bilingüe y procurarán la incorporación al proyecto de nuevo profesorado. </a:t>
            </a:r>
          </a:p>
          <a:p>
            <a:pPr algn="just">
              <a:lnSpc>
                <a:spcPct val="100000"/>
              </a:lnSpc>
            </a:pPr>
            <a:endParaRPr lang="es-ES" sz="2200" dirty="0" smtClean="0"/>
          </a:p>
          <a:p>
            <a:pPr algn="just">
              <a:lnSpc>
                <a:spcPct val="100000"/>
              </a:lnSpc>
            </a:pPr>
            <a:endParaRPr lang="es-ES" sz="2200" dirty="0" smtClean="0"/>
          </a:p>
          <a:p>
            <a:pPr marL="342900" indent="-342900" algn="just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s-ES" sz="2200" dirty="0" smtClean="0"/>
              <a:t>Mejorarán la atención al alumnado con necesidades educativas especiales </a:t>
            </a:r>
          </a:p>
          <a:p>
            <a:pPr marL="342900" indent="-342900" algn="just">
              <a:lnSpc>
                <a:spcPct val="100000"/>
              </a:lnSpc>
              <a:buFont typeface="Wingdings" panose="05000000000000000000" pitchFamily="2" charset="2"/>
              <a:buChar char="q"/>
            </a:pPr>
            <a:endParaRPr lang="es-ES" sz="2200" dirty="0"/>
          </a:p>
          <a:p>
            <a:pPr algn="just">
              <a:lnSpc>
                <a:spcPct val="100000"/>
              </a:lnSpc>
            </a:pPr>
            <a:endParaRPr lang="es-ES" sz="2200" dirty="0" smtClean="0"/>
          </a:p>
          <a:p>
            <a:pPr marL="342900" indent="-342900" algn="just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s-ES" sz="2200" dirty="0"/>
              <a:t>I</a:t>
            </a:r>
            <a:r>
              <a:rPr lang="es-ES" sz="2200" dirty="0" smtClean="0"/>
              <a:t>ntegrarán en la vida diaria del centro el trabajo colaborativo a través de proyectos eTwinning y TIC.</a:t>
            </a:r>
          </a:p>
          <a:p>
            <a:pPr algn="just">
              <a:lnSpc>
                <a:spcPct val="100000"/>
              </a:lnSpc>
            </a:pPr>
            <a:endParaRPr lang="es-ES" sz="2000" b="1" dirty="0" smtClean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340" y="5503334"/>
            <a:ext cx="745710" cy="783166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3673" y="2438401"/>
            <a:ext cx="745710" cy="783166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4273" y="3601642"/>
            <a:ext cx="745710" cy="783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246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639853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71059" y="560359"/>
            <a:ext cx="11277600" cy="672837"/>
          </a:xfrm>
        </p:spPr>
        <p:txBody>
          <a:bodyPr>
            <a:normAutofit/>
          </a:bodyPr>
          <a:lstStyle/>
          <a:p>
            <a:r>
              <a:rPr lang="es-ES" sz="3600" b="1" dirty="0" smtClean="0"/>
              <a:t>CRA </a:t>
            </a:r>
            <a:r>
              <a:rPr lang="es-ES" sz="3600" b="1" dirty="0" err="1" smtClean="0"/>
              <a:t>Segóbriga</a:t>
            </a:r>
            <a:endParaRPr lang="es-ES" sz="3600" b="1" dirty="0"/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>
          <a:xfrm>
            <a:off x="677333" y="1724262"/>
            <a:ext cx="11091334" cy="464267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342900" indent="-342900" algn="just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s-ES" sz="2000" dirty="0" smtClean="0"/>
              <a:t>Incorporará en su oferta educativa la enseñanza bilingüe. </a:t>
            </a:r>
          </a:p>
          <a:p>
            <a:pPr algn="just">
              <a:lnSpc>
                <a:spcPct val="100000"/>
              </a:lnSpc>
            </a:pPr>
            <a:endParaRPr lang="es-ES" sz="2000" dirty="0" smtClean="0"/>
          </a:p>
          <a:p>
            <a:pPr marL="342900" indent="-342900" algn="just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s-ES" sz="2000" dirty="0" smtClean="0"/>
              <a:t>Mejorará la atención al alumnado con necesidades educativas especiales </a:t>
            </a:r>
            <a:endParaRPr lang="es-ES" sz="2000" dirty="0"/>
          </a:p>
          <a:p>
            <a:pPr algn="just">
              <a:lnSpc>
                <a:spcPct val="100000"/>
              </a:lnSpc>
            </a:pPr>
            <a:endParaRPr lang="es-ES" sz="2000" dirty="0" smtClean="0"/>
          </a:p>
          <a:p>
            <a:pPr marL="342900" indent="-342900" algn="just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s-ES" sz="2000" dirty="0" smtClean="0"/>
              <a:t>Integrará en la vida diaria del centro el trabajo colaborativo a través de proyectos eTwinning favoreciendo el desarrollo de competencias en alumnado y  profesorado equiparando así las oportunidades de los alumnos de estas pequeñas localidades con los alumnos que cursan sus estudios en colegios situados en zonas urbanas.</a:t>
            </a:r>
          </a:p>
          <a:p>
            <a:pPr algn="just">
              <a:lnSpc>
                <a:spcPct val="100000"/>
              </a:lnSpc>
            </a:pPr>
            <a:endParaRPr lang="es-ES" sz="2000" b="1" dirty="0" smtClean="0"/>
          </a:p>
        </p:txBody>
      </p:sp>
      <p:sp>
        <p:nvSpPr>
          <p:cNvPr id="3" name="AutoShape 2" descr="Resultado de imagen de CONSEGUIDO"/>
          <p:cNvSpPr>
            <a:spLocks noChangeAspect="1" noChangeArrowheads="1"/>
          </p:cNvSpPr>
          <p:nvPr/>
        </p:nvSpPr>
        <p:spPr bwMode="auto">
          <a:xfrm>
            <a:off x="-3175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2074" y="2446867"/>
            <a:ext cx="737145" cy="77417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4614" y="4456138"/>
            <a:ext cx="787453" cy="82288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688" y="1763007"/>
            <a:ext cx="770200" cy="770200"/>
          </a:xfrm>
          <a:prstGeom prst="ellipse">
            <a:avLst/>
          </a:prstGeom>
          <a:ln w="12700" cap="rnd">
            <a:solidFill>
              <a:srgbClr val="FF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16091973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639853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90525" y="505618"/>
            <a:ext cx="11277600" cy="638175"/>
          </a:xfrm>
        </p:spPr>
        <p:txBody>
          <a:bodyPr>
            <a:normAutofit/>
          </a:bodyPr>
          <a:lstStyle/>
          <a:p>
            <a:r>
              <a:rPr lang="es-ES" sz="3600" b="1" dirty="0" smtClean="0"/>
              <a:t>CRA Los Almendros </a:t>
            </a:r>
            <a:endParaRPr lang="es-ES" sz="3600" b="1" dirty="0"/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>
          <a:xfrm>
            <a:off x="759096" y="1649411"/>
            <a:ext cx="11261453" cy="460851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342900" indent="-342900" algn="just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s-ES" dirty="0" smtClean="0"/>
              <a:t>Mejorará la calidad de su oferta educativa bilingüe </a:t>
            </a:r>
          </a:p>
          <a:p>
            <a:pPr algn="just">
              <a:lnSpc>
                <a:spcPct val="100000"/>
              </a:lnSpc>
            </a:pPr>
            <a:endParaRPr lang="es-ES" dirty="0"/>
          </a:p>
          <a:p>
            <a:pPr algn="just">
              <a:lnSpc>
                <a:spcPct val="100000"/>
              </a:lnSpc>
            </a:pPr>
            <a:endParaRPr lang="es-ES" dirty="0" smtClean="0"/>
          </a:p>
          <a:p>
            <a:pPr marL="342900" indent="-342900" algn="just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s-ES" dirty="0"/>
              <a:t>I</a:t>
            </a:r>
            <a:r>
              <a:rPr lang="es-ES" dirty="0" smtClean="0"/>
              <a:t>ntegrará el trabajo colaborativo a través de proyectos eTwinning favoreciendo el desarrollo de competencias para equiparar, al igual que el CRA </a:t>
            </a:r>
            <a:r>
              <a:rPr lang="es-ES" dirty="0" err="1" smtClean="0"/>
              <a:t>Segóbriga</a:t>
            </a:r>
            <a:r>
              <a:rPr lang="es-ES" dirty="0" smtClean="0"/>
              <a:t>, las oportunidades de su alumnado con el alumnado que cursa sus estudios en colegios situados en zonas urbanas. </a:t>
            </a:r>
          </a:p>
          <a:p>
            <a:pPr algn="just">
              <a:lnSpc>
                <a:spcPct val="100000"/>
              </a:lnSpc>
            </a:pPr>
            <a:endParaRPr lang="es-ES" sz="2000" b="1" dirty="0" smtClean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525" y="1446742"/>
            <a:ext cx="737145" cy="774171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477" y="2863717"/>
            <a:ext cx="737145" cy="774171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3525376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639853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1126" y="600869"/>
            <a:ext cx="11277600" cy="696119"/>
          </a:xfrm>
        </p:spPr>
        <p:txBody>
          <a:bodyPr>
            <a:normAutofit/>
          </a:bodyPr>
          <a:lstStyle/>
          <a:p>
            <a:r>
              <a:rPr lang="es-ES" sz="3600" b="1" dirty="0" smtClean="0"/>
              <a:t>IES Don Manuel y IES  San Juan del Castillo</a:t>
            </a:r>
            <a:endParaRPr lang="es-ES" sz="3600" b="1" dirty="0"/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>
          <a:xfrm>
            <a:off x="681124" y="1296988"/>
            <a:ext cx="11396574" cy="5272087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marL="342900" indent="-342900" algn="just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s-ES" dirty="0" smtClean="0"/>
              <a:t>Mejorarán la calidad de su oferta educativa y procurarán la incorporación de enseñanza bilingüe en la próxima convocatoria. </a:t>
            </a:r>
          </a:p>
          <a:p>
            <a:pPr marL="342900" indent="-342900" algn="just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s-ES" dirty="0" smtClean="0"/>
              <a:t>IES San Juan del Castillo</a:t>
            </a:r>
          </a:p>
          <a:p>
            <a:pPr algn="just">
              <a:lnSpc>
                <a:spcPct val="100000"/>
              </a:lnSpc>
            </a:pPr>
            <a:endParaRPr lang="es-ES" dirty="0" smtClean="0"/>
          </a:p>
          <a:p>
            <a:pPr marL="342900" indent="-342900" algn="just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s-ES" dirty="0" smtClean="0"/>
              <a:t>IES Don Juan Manuel</a:t>
            </a:r>
          </a:p>
          <a:p>
            <a:pPr marL="342900" indent="-342900" algn="just">
              <a:lnSpc>
                <a:spcPct val="100000"/>
              </a:lnSpc>
              <a:buFont typeface="Wingdings" panose="05000000000000000000" pitchFamily="2" charset="2"/>
              <a:buChar char="q"/>
            </a:pPr>
            <a:endParaRPr lang="es-ES" dirty="0" smtClean="0"/>
          </a:p>
          <a:p>
            <a:pPr marL="342900" indent="-342900" algn="just">
              <a:lnSpc>
                <a:spcPct val="100000"/>
              </a:lnSpc>
              <a:buFont typeface="Wingdings" panose="05000000000000000000" pitchFamily="2" charset="2"/>
              <a:buChar char="q"/>
            </a:pPr>
            <a:endParaRPr lang="es-ES" dirty="0" smtClean="0"/>
          </a:p>
          <a:p>
            <a:pPr marL="342900" indent="-342900" algn="just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s-ES" dirty="0" smtClean="0"/>
              <a:t>Mejorarán la integración del alumnado inmigrante y la atención al alumnado con necesidades educativas especiales </a:t>
            </a:r>
            <a:endParaRPr lang="es-ES" dirty="0"/>
          </a:p>
          <a:p>
            <a:pPr marL="342900" indent="-342900" algn="just">
              <a:lnSpc>
                <a:spcPct val="100000"/>
              </a:lnSpc>
              <a:buFont typeface="Wingdings" panose="05000000000000000000" pitchFamily="2" charset="2"/>
              <a:buChar char="q"/>
            </a:pPr>
            <a:endParaRPr lang="es-ES" dirty="0" smtClean="0"/>
          </a:p>
          <a:p>
            <a:pPr marL="342900" indent="-342900" algn="just">
              <a:lnSpc>
                <a:spcPct val="100000"/>
              </a:lnSpc>
              <a:buFont typeface="Wingdings" panose="05000000000000000000" pitchFamily="2" charset="2"/>
              <a:buChar char="q"/>
            </a:pPr>
            <a:endParaRPr lang="es-ES" dirty="0" smtClean="0"/>
          </a:p>
          <a:p>
            <a:pPr marL="342900" indent="-342900" algn="just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s-ES" dirty="0"/>
              <a:t>I</a:t>
            </a:r>
            <a:r>
              <a:rPr lang="es-ES" dirty="0" smtClean="0"/>
              <a:t>ntegrarán en la vida diaria del centro el trabajo colaborativo a través de proyectos europeos.</a:t>
            </a:r>
          </a:p>
          <a:p>
            <a:pPr algn="just">
              <a:lnSpc>
                <a:spcPct val="100000"/>
              </a:lnSpc>
            </a:pPr>
            <a:endParaRPr lang="es-ES" sz="2000" b="1" dirty="0" smtClean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5378" y="2008322"/>
            <a:ext cx="737145" cy="774171"/>
          </a:xfrm>
          <a:prstGeom prst="ellipse">
            <a:avLst/>
          </a:prstGeom>
          <a:ln w="127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153" y="2926955"/>
            <a:ext cx="770200" cy="770200"/>
          </a:xfrm>
          <a:prstGeom prst="ellipse">
            <a:avLst/>
          </a:prstGeom>
          <a:ln w="12700" cap="rnd">
            <a:solidFill>
              <a:srgbClr val="FF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551" y="4341947"/>
            <a:ext cx="737145" cy="774171"/>
          </a:xfrm>
          <a:prstGeom prst="ellipse">
            <a:avLst/>
          </a:prstGeom>
          <a:ln w="127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550" y="5939366"/>
            <a:ext cx="737145" cy="774171"/>
          </a:xfrm>
          <a:prstGeom prst="ellipse">
            <a:avLst/>
          </a:prstGeom>
          <a:ln w="127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3145025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639853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1126" y="676275"/>
            <a:ext cx="11277600" cy="648494"/>
          </a:xfrm>
        </p:spPr>
        <p:txBody>
          <a:bodyPr>
            <a:normAutofit/>
          </a:bodyPr>
          <a:lstStyle/>
          <a:p>
            <a:r>
              <a:rPr lang="es-ES" sz="3600" b="1" dirty="0" smtClean="0"/>
              <a:t>IES Peñalba y IES Alonso de Orozco</a:t>
            </a:r>
            <a:endParaRPr lang="es-ES" sz="3600" b="1" dirty="0"/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>
          <a:xfrm>
            <a:off x="1019175" y="2477294"/>
            <a:ext cx="11172825" cy="409495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342900" indent="-342900" algn="just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s-ES" dirty="0" smtClean="0"/>
              <a:t>Mejorarán la gestión y la organización siguiendo el modelo de los centros europeos visitados con el objetivo de mejorar la calidad de su Proyecto Educativo y de su oferta educativa bilingüe tanto en Inglés como en Francés en el caso del IES Alonso de Orozco,  procurando la incorporación de nuevo profesorado. </a:t>
            </a:r>
          </a:p>
          <a:p>
            <a:pPr marL="342900" indent="-342900" algn="just">
              <a:lnSpc>
                <a:spcPct val="100000"/>
              </a:lnSpc>
              <a:buFont typeface="Wingdings" panose="05000000000000000000" pitchFamily="2" charset="2"/>
              <a:buChar char="q"/>
            </a:pPr>
            <a:endParaRPr lang="es-ES" dirty="0"/>
          </a:p>
          <a:p>
            <a:pPr marL="342900" indent="-342900" algn="just">
              <a:lnSpc>
                <a:spcPct val="100000"/>
              </a:lnSpc>
              <a:buFont typeface="Wingdings" panose="05000000000000000000" pitchFamily="2" charset="2"/>
              <a:buChar char="q"/>
            </a:pPr>
            <a:endParaRPr lang="es-ES" dirty="0" smtClean="0"/>
          </a:p>
          <a:p>
            <a:pPr marL="342900" indent="-342900" algn="just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s-ES" dirty="0" smtClean="0"/>
              <a:t>Mejorarán la atención a la diversidad e integrarán en el centro el ABP. </a:t>
            </a:r>
          </a:p>
          <a:p>
            <a:pPr algn="just">
              <a:lnSpc>
                <a:spcPct val="100000"/>
              </a:lnSpc>
            </a:pPr>
            <a:endParaRPr lang="es-ES" sz="2000" b="1" dirty="0" smtClean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602" y="2313122"/>
            <a:ext cx="737145" cy="774171"/>
          </a:xfrm>
          <a:prstGeom prst="ellipse">
            <a:avLst/>
          </a:prstGeom>
          <a:ln w="127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602" y="5013329"/>
            <a:ext cx="737145" cy="774171"/>
          </a:xfrm>
          <a:prstGeom prst="ellipse">
            <a:avLst/>
          </a:prstGeom>
          <a:ln w="127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65412646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639853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1126" y="1751542"/>
            <a:ext cx="11277600" cy="648494"/>
          </a:xfrm>
        </p:spPr>
        <p:txBody>
          <a:bodyPr>
            <a:normAutofit/>
          </a:bodyPr>
          <a:lstStyle/>
          <a:p>
            <a:r>
              <a:rPr lang="es-ES" sz="3600" b="1" dirty="0" smtClean="0"/>
              <a:t>¿Ejemplos de actividades?</a:t>
            </a:r>
            <a:endParaRPr lang="es-ES" sz="3600" b="1" dirty="0"/>
          </a:p>
        </p:txBody>
      </p:sp>
    </p:spTree>
    <p:extLst>
      <p:ext uri="{BB962C8B-B14F-4D97-AF65-F5344CB8AC3E}">
        <p14:creationId xmlns:p14="http://schemas.microsoft.com/office/powerpoint/2010/main" val="11850964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639853" cy="6858000"/>
          </a:xfrm>
          <a:prstGeom prst="rect">
            <a:avLst/>
          </a:prstGeom>
        </p:spPr>
      </p:pic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2445958608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220051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639853" cy="6858000"/>
          </a:xfrm>
          <a:prstGeom prst="rect">
            <a:avLst/>
          </a:prstGeom>
        </p:spPr>
      </p:pic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862007763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5389176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4284221053"/>
              </p:ext>
            </p:extLst>
          </p:nvPr>
        </p:nvGraphicFramePr>
        <p:xfrm>
          <a:off x="1" y="609600"/>
          <a:ext cx="11753850" cy="59012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6138152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2614103304"/>
              </p:ext>
            </p:extLst>
          </p:nvPr>
        </p:nvGraphicFramePr>
        <p:xfrm>
          <a:off x="-127000" y="571501"/>
          <a:ext cx="11753850" cy="62864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1161666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639853" cy="6858000"/>
          </a:xfrm>
          <a:prstGeom prst="rect">
            <a:avLst/>
          </a:prstGeom>
        </p:spPr>
      </p:pic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2467539906"/>
              </p:ext>
            </p:extLst>
          </p:nvPr>
        </p:nvGraphicFramePr>
        <p:xfrm>
          <a:off x="200025" y="352425"/>
          <a:ext cx="11268075" cy="6334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2581651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639853" cy="6858000"/>
          </a:xfrm>
          <a:prstGeom prst="rect">
            <a:avLst/>
          </a:prstGeom>
        </p:spPr>
      </p:pic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2353338126"/>
              </p:ext>
            </p:extLst>
          </p:nvPr>
        </p:nvGraphicFramePr>
        <p:xfrm>
          <a:off x="200025" y="352425"/>
          <a:ext cx="11268075" cy="6334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3219239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639853" cy="6858000"/>
          </a:xfrm>
          <a:prstGeom prst="rect">
            <a:avLst/>
          </a:prstGeom>
        </p:spPr>
      </p:pic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1830773499"/>
              </p:ext>
            </p:extLst>
          </p:nvPr>
        </p:nvGraphicFramePr>
        <p:xfrm>
          <a:off x="200025" y="352425"/>
          <a:ext cx="11268075" cy="6334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4467157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639853" cy="6858000"/>
          </a:xfrm>
          <a:prstGeom prst="rect">
            <a:avLst/>
          </a:prstGeom>
        </p:spPr>
      </p:pic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3416456420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uadroTexto 2"/>
          <p:cNvSpPr txBox="1"/>
          <p:nvPr/>
        </p:nvSpPr>
        <p:spPr>
          <a:xfrm>
            <a:off x="745067" y="719665"/>
            <a:ext cx="302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 smtClean="0"/>
              <a:t>Además…</a:t>
            </a:r>
            <a:endParaRPr lang="es-ES" sz="3600" b="1" dirty="0"/>
          </a:p>
        </p:txBody>
      </p:sp>
    </p:spTree>
    <p:extLst>
      <p:ext uri="{BB962C8B-B14F-4D97-AF65-F5344CB8AC3E}">
        <p14:creationId xmlns:p14="http://schemas.microsoft.com/office/powerpoint/2010/main" val="167059038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639853" cy="6858000"/>
          </a:xfrm>
          <a:prstGeom prst="rect">
            <a:avLst/>
          </a:prstGeom>
        </p:spPr>
      </p:pic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2222501261"/>
              </p:ext>
            </p:extLst>
          </p:nvPr>
        </p:nvGraphicFramePr>
        <p:xfrm>
          <a:off x="200025" y="352425"/>
          <a:ext cx="11268075" cy="6334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6294681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639853" cy="6858000"/>
          </a:xfrm>
          <a:prstGeom prst="rect">
            <a:avLst/>
          </a:prstGeom>
        </p:spPr>
      </p:pic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2213044997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2275564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639853" cy="6858000"/>
          </a:xfrm>
          <a:prstGeom prst="rect">
            <a:avLst/>
          </a:prstGeom>
        </p:spPr>
      </p:pic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>
          <a:xfrm>
            <a:off x="1019175" y="872067"/>
            <a:ext cx="9553575" cy="534246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lnSpc>
                <a:spcPct val="100000"/>
              </a:lnSpc>
            </a:pPr>
            <a:endParaRPr lang="es-ES" sz="3200" b="1" dirty="0" smtClean="0"/>
          </a:p>
          <a:p>
            <a:pPr>
              <a:lnSpc>
                <a:spcPct val="100000"/>
              </a:lnSpc>
            </a:pPr>
            <a:r>
              <a:rPr lang="es-ES" sz="3200" b="1" dirty="0" smtClean="0"/>
              <a:t>¡¡Enhorabuena y buen trabajo a todos!!</a:t>
            </a:r>
            <a:endParaRPr lang="es-ES" sz="3200" b="1" dirty="0"/>
          </a:p>
          <a:p>
            <a:pPr>
              <a:lnSpc>
                <a:spcPct val="100000"/>
              </a:lnSpc>
            </a:pPr>
            <a:endParaRPr lang="es-ES" sz="3200" b="1" dirty="0" smtClean="0"/>
          </a:p>
          <a:p>
            <a:pPr>
              <a:lnSpc>
                <a:spcPct val="100000"/>
              </a:lnSpc>
            </a:pPr>
            <a:endParaRPr lang="es-ES" sz="3200" b="1" dirty="0" smtClean="0"/>
          </a:p>
          <a:p>
            <a:pPr>
              <a:lnSpc>
                <a:spcPct val="100000"/>
              </a:lnSpc>
            </a:pPr>
            <a:endParaRPr lang="es-ES" sz="3200" b="1" dirty="0"/>
          </a:p>
          <a:p>
            <a:pPr>
              <a:lnSpc>
                <a:spcPct val="100000"/>
              </a:lnSpc>
            </a:pPr>
            <a:endParaRPr lang="es-ES" sz="3200" b="1" dirty="0" smtClean="0"/>
          </a:p>
          <a:p>
            <a:pPr>
              <a:lnSpc>
                <a:spcPct val="100000"/>
              </a:lnSpc>
            </a:pPr>
            <a:endParaRPr lang="es-ES" sz="3200" b="1" dirty="0"/>
          </a:p>
          <a:p>
            <a:pPr>
              <a:lnSpc>
                <a:spcPct val="100000"/>
              </a:lnSpc>
            </a:pPr>
            <a:endParaRPr lang="es-ES" sz="3200" b="1" dirty="0" smtClean="0"/>
          </a:p>
          <a:p>
            <a:pPr>
              <a:lnSpc>
                <a:spcPct val="100000"/>
              </a:lnSpc>
            </a:pPr>
            <a:endParaRPr lang="es-ES" sz="3200" b="1" dirty="0"/>
          </a:p>
          <a:p>
            <a:pPr>
              <a:lnSpc>
                <a:spcPct val="100000"/>
              </a:lnSpc>
            </a:pPr>
            <a:endParaRPr lang="es-ES" sz="3200" b="1" dirty="0" smtClean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191" y="2518417"/>
            <a:ext cx="5129541" cy="2881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689473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639853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5800" y="2252133"/>
            <a:ext cx="10515600" cy="1651000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endParaRPr lang="es-ES" sz="2000" dirty="0" smtClean="0">
              <a:hlinkClick r:id="rId3"/>
            </a:endParaRPr>
          </a:p>
          <a:p>
            <a:pPr marL="0" indent="0" algn="ctr">
              <a:buNone/>
            </a:pPr>
            <a:endParaRPr lang="es-ES" sz="2000" dirty="0">
              <a:hlinkClick r:id="rId3"/>
            </a:endParaRPr>
          </a:p>
          <a:p>
            <a:pPr marL="0" indent="0" algn="ctr">
              <a:buNone/>
            </a:pPr>
            <a:r>
              <a:rPr lang="es-ES" sz="2000" dirty="0" smtClean="0">
                <a:hlinkClick r:id="rId3"/>
              </a:rPr>
              <a:t>https</a:t>
            </a:r>
            <a:r>
              <a:rPr lang="es-ES" sz="2000" dirty="0">
                <a:hlinkClick r:id="rId3"/>
              </a:rPr>
              <a:t>://www.tiki-toki.com/timeline/entry/792766/eTies</a:t>
            </a:r>
            <a:r>
              <a:rPr lang="es-ES" sz="2000" dirty="0" smtClean="0">
                <a:hlinkClick r:id="rId3"/>
              </a:rPr>
              <a:t>/</a:t>
            </a:r>
            <a:endParaRPr lang="es-ES" sz="2000" dirty="0" smtClean="0"/>
          </a:p>
          <a:p>
            <a:pPr marL="0" indent="0" algn="ctr">
              <a:buNone/>
            </a:pPr>
            <a:endParaRPr lang="es-ES" sz="2000" dirty="0" smtClean="0"/>
          </a:p>
          <a:p>
            <a:pPr marL="0" indent="0" algn="ctr">
              <a:buNone/>
            </a:pP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22967756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639853" cy="6858000"/>
          </a:xfrm>
          <a:prstGeom prst="rect">
            <a:avLst/>
          </a:prstGeom>
        </p:spPr>
      </p:pic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1155967879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486407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639853" cy="6858000"/>
          </a:xfrm>
          <a:prstGeom prst="rect">
            <a:avLst/>
          </a:prstGeom>
        </p:spPr>
      </p:pic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2272922122"/>
              </p:ext>
            </p:extLst>
          </p:nvPr>
        </p:nvGraphicFramePr>
        <p:xfrm>
          <a:off x="1228725" y="1600200"/>
          <a:ext cx="10296525" cy="54386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553335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639853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12800" y="362018"/>
            <a:ext cx="10447867" cy="800119"/>
          </a:xfrm>
        </p:spPr>
        <p:txBody>
          <a:bodyPr>
            <a:normAutofit fontScale="90000"/>
          </a:bodyPr>
          <a:lstStyle/>
          <a:p>
            <a:r>
              <a:rPr lang="es-ES" sz="2800" b="1" dirty="0" smtClean="0"/>
              <a:t>CEIP SAN JULIÁN</a:t>
            </a:r>
            <a:br>
              <a:rPr lang="es-ES" sz="2800" b="1" dirty="0" smtClean="0"/>
            </a:br>
            <a:r>
              <a:rPr lang="es-ES" sz="2800" b="1" dirty="0" smtClean="0"/>
              <a:t>Centro con Proyecto Bilingüe </a:t>
            </a:r>
            <a:endParaRPr lang="es-ES" sz="2800" b="1" dirty="0"/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6836177"/>
              </p:ext>
            </p:extLst>
          </p:nvPr>
        </p:nvGraphicFramePr>
        <p:xfrm>
          <a:off x="409575" y="1524156"/>
          <a:ext cx="11963401" cy="4571843"/>
        </p:xfrm>
        <a:graphic>
          <a:graphicData uri="http://schemas.openxmlformats.org/drawingml/2006/table">
            <a:tbl>
              <a:tblPr>
                <a:tableStyleId>{10A1B5D5-9B99-4C35-A422-299274C87663}</a:tableStyleId>
              </a:tblPr>
              <a:tblGrid>
                <a:gridCol w="2468943"/>
                <a:gridCol w="3571711"/>
                <a:gridCol w="1112564"/>
                <a:gridCol w="1259104"/>
                <a:gridCol w="1488685"/>
                <a:gridCol w="776518"/>
                <a:gridCol w="1285876"/>
              </a:tblGrid>
              <a:tr h="634614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PARTICIPANTES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8" marR="9468" marT="946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1" u="none" strike="noStrike" dirty="0" smtClean="0">
                          <a:effectLst/>
                        </a:rPr>
                        <a:t>CURSO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8" marR="9468" marT="946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1" u="none" strike="noStrike" dirty="0" smtClean="0">
                          <a:effectLst/>
                        </a:rPr>
                        <a:t>PAIS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8" marR="9468" marT="946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1" u="none" strike="noStrike" dirty="0">
                          <a:effectLst/>
                        </a:rPr>
                        <a:t>FECHA INICIO 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8" marR="9468" marT="946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1" u="none" strike="noStrike" dirty="0">
                          <a:effectLst/>
                        </a:rPr>
                        <a:t>FECHA FIN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8" marR="9468" marT="946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1" u="none" strike="noStrike" dirty="0" smtClean="0">
                          <a:effectLst/>
                        </a:rPr>
                        <a:t>PERIODO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8" marR="9468" marT="946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PRESUPUESTO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8" marR="9468" marT="946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636556">
                <a:tc>
                  <a:txBody>
                    <a:bodyPr/>
                    <a:lstStyle/>
                    <a:p>
                      <a:pPr marL="285750" indent="-285750" algn="l" fontAlgn="b">
                        <a:buFont typeface="Wingdings" panose="05000000000000000000" pitchFamily="2" charset="2"/>
                        <a:buChar char="Ø"/>
                      </a:pPr>
                      <a:r>
                        <a:rPr lang="es-ES" sz="1600" u="none" strike="noStrike" dirty="0" smtClean="0">
                          <a:effectLst/>
                        </a:rPr>
                        <a:t>MORA PÉREZ, MARÍA DEL MAR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8" marR="9468" marT="946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u="none" strike="noStrike" dirty="0" smtClean="0">
                          <a:effectLst/>
                        </a:rPr>
                        <a:t>CLIL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8" marR="9468" marT="9468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ES" sz="1600" u="none" strike="noStrike" kern="1200" dirty="0" smtClean="0">
                          <a:effectLst/>
                        </a:rPr>
                        <a:t>IRLANDA</a:t>
                      </a:r>
                      <a:endParaRPr lang="es-ES" sz="16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468" marR="9468" marT="94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u="none" strike="noStrike" dirty="0">
                          <a:effectLst/>
                        </a:rPr>
                        <a:t>07/08/2017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8" marR="9468" marT="94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u="none" strike="noStrike" dirty="0">
                          <a:effectLst/>
                        </a:rPr>
                        <a:t>18/08/2017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8" marR="9468" marT="94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u="none" strike="noStrike" dirty="0" smtClean="0">
                          <a:effectLst/>
                        </a:rPr>
                        <a:t>1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8" marR="9468" marT="9468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u="none" strike="noStrike" dirty="0" smtClean="0">
                          <a:effectLst/>
                        </a:rPr>
                        <a:t>2.119,00 €</a:t>
                      </a:r>
                      <a:endParaRPr lang="es-ES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algn="ctr" fontAlgn="b"/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8" marR="9468" marT="9468" marB="0" anchor="ctr"/>
                </a:tc>
              </a:tr>
              <a:tr h="636556">
                <a:tc>
                  <a:txBody>
                    <a:bodyPr/>
                    <a:lstStyle/>
                    <a:p>
                      <a:pPr marL="285750" indent="-285750" algn="l" fontAlgn="b">
                        <a:buFont typeface="Wingdings" panose="05000000000000000000" pitchFamily="2" charset="2"/>
                        <a:buChar char="Ø"/>
                      </a:pPr>
                      <a:r>
                        <a:rPr lang="es-ES" sz="1600" u="none" strike="noStrike" dirty="0">
                          <a:effectLst/>
                        </a:rPr>
                        <a:t>RUBIO MUÑOZ, GEMA MARÍA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8" marR="9468" marT="946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u="none" strike="noStrike" dirty="0" smtClean="0">
                          <a:effectLst/>
                        </a:rPr>
                        <a:t>PERFECCIONAMIENTO LINGÜÍSTICO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8" marR="9468" marT="9468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ES" sz="1600" u="none" strike="noStrike" kern="1200" dirty="0" smtClean="0">
                          <a:effectLst/>
                        </a:rPr>
                        <a:t>IRLANDA</a:t>
                      </a:r>
                      <a:endParaRPr lang="es-ES" sz="16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468" marR="9468" marT="94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u="none" strike="noStrike" dirty="0">
                          <a:effectLst/>
                        </a:rPr>
                        <a:t>21/07/2017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8" marR="9468" marT="94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u="none" strike="noStrike" dirty="0">
                          <a:effectLst/>
                        </a:rPr>
                        <a:t>04/08/2017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8" marR="9468" marT="94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u="none" strike="noStrike" dirty="0" smtClean="0">
                          <a:effectLst/>
                        </a:rPr>
                        <a:t>1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8" marR="9468" marT="9468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u="none" strike="noStrike" dirty="0" smtClean="0">
                          <a:effectLst/>
                        </a:rPr>
                        <a:t>2.119,00 €</a:t>
                      </a:r>
                      <a:endParaRPr lang="es-ES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algn="ctr" fontAlgn="b"/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8" marR="9468" marT="9468" marB="0" anchor="ctr"/>
                </a:tc>
              </a:tr>
              <a:tr h="636556">
                <a:tc>
                  <a:txBody>
                    <a:bodyPr/>
                    <a:lstStyle/>
                    <a:p>
                      <a:pPr marL="285750" indent="-285750" algn="l" defTabSz="914400" rtl="0" eaLnBrk="1" fontAlgn="b" latinLnBrk="0" hangingPunct="1">
                        <a:buFont typeface="Wingdings" panose="05000000000000000000" pitchFamily="2" charset="2"/>
                        <a:buChar char="Ø"/>
                      </a:pPr>
                      <a:r>
                        <a:rPr lang="es-ES" sz="1600" u="none" strike="noStrike" kern="1200" dirty="0">
                          <a:effectLst/>
                        </a:rPr>
                        <a:t>TORRERO CULEBRAS, MARTA</a:t>
                      </a:r>
                      <a:endParaRPr lang="es-ES" sz="16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468" marR="9468" marT="946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u="none" strike="noStrike" dirty="0" smtClean="0">
                          <a:effectLst/>
                        </a:rPr>
                        <a:t>PERFECCIONAMIENTO LINGÜÍSTICO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8" marR="9468" marT="9468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ES" sz="1600" u="none" strike="noStrike" kern="1200" dirty="0" smtClean="0">
                          <a:effectLst/>
                        </a:rPr>
                        <a:t>IRLANDA</a:t>
                      </a:r>
                      <a:endParaRPr lang="es-ES" sz="16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468" marR="9468" marT="94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u="none" strike="noStrike" dirty="0">
                          <a:effectLst/>
                        </a:rPr>
                        <a:t>21/07/2017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8" marR="9468" marT="94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u="none" strike="noStrike" dirty="0">
                          <a:effectLst/>
                        </a:rPr>
                        <a:t>21/07/2017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8" marR="9468" marT="94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u="none" strike="noStrike" dirty="0" smtClean="0">
                          <a:effectLst/>
                        </a:rPr>
                        <a:t>1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8" marR="9468" marT="9468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u="none" strike="noStrike" dirty="0" smtClean="0">
                          <a:effectLst/>
                        </a:rPr>
                        <a:t>2.119,00 €</a:t>
                      </a:r>
                      <a:endParaRPr lang="es-ES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algn="ctr" fontAlgn="b"/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68" marR="9468" marT="9468" marB="0" anchor="ctr"/>
                </a:tc>
              </a:tr>
              <a:tr h="636556">
                <a:tc>
                  <a:txBody>
                    <a:bodyPr/>
                    <a:lstStyle/>
                    <a:p>
                      <a:pPr marL="285750" indent="-285750" algn="l" defTabSz="914400" rtl="0" eaLnBrk="1" fontAlgn="b" latinLnBrk="0" hangingPunct="1">
                        <a:buFont typeface="Wingdings" panose="05000000000000000000" pitchFamily="2" charset="2"/>
                        <a:buChar char="Ø"/>
                      </a:pPr>
                      <a:r>
                        <a:rPr lang="es-ES" sz="1600" u="none" strike="noStrike" kern="1200" dirty="0" smtClean="0">
                          <a:effectLst/>
                        </a:rPr>
                        <a:t>GEMA MARÍA RUBIO MUÑOZ</a:t>
                      </a:r>
                      <a:endParaRPr lang="es-ES" sz="16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955" marR="6955" marT="695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600" u="none" strike="noStrike" kern="1200" dirty="0" smtClean="0">
                          <a:effectLst/>
                        </a:rPr>
                        <a:t>21ST PRIMARY SCHOOL OF ATHENS "LELA KARAGIANNI"</a:t>
                      </a:r>
                      <a:endParaRPr lang="en-US" sz="16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955" marR="6955" marT="695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ES" sz="1600" u="none" strike="noStrike" kern="1200" dirty="0" smtClean="0">
                          <a:effectLst/>
                        </a:rPr>
                        <a:t>GRECIA</a:t>
                      </a:r>
                      <a:endParaRPr lang="es-ES" sz="16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955" marR="6955" marT="695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1600" u="none" strike="noStrike" kern="1200" dirty="0">
                          <a:effectLst/>
                        </a:rPr>
                        <a:t>04/03/2018</a:t>
                      </a:r>
                      <a:endParaRPr lang="es-ES" sz="16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955" marR="6955" marT="695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1600" u="none" strike="noStrike" kern="1200" dirty="0">
                          <a:effectLst/>
                        </a:rPr>
                        <a:t>18/03/2018</a:t>
                      </a:r>
                      <a:endParaRPr lang="es-ES" sz="16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955" marR="6955" marT="695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1600" u="none" strike="noStrike" kern="1200" dirty="0" smtClean="0">
                          <a:effectLst/>
                        </a:rPr>
                        <a:t>2</a:t>
                      </a:r>
                      <a:endParaRPr lang="es-ES" sz="16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955" marR="6955" marT="695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u="none" strike="noStrike" dirty="0" smtClean="0">
                          <a:effectLst/>
                        </a:rPr>
                        <a:t>1.698,00 €</a:t>
                      </a:r>
                      <a:endParaRPr lang="es-ES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marL="0" algn="ctr" defTabSz="914400" rtl="0" eaLnBrk="1" fontAlgn="b" latinLnBrk="0" hangingPunct="1"/>
                      <a:endParaRPr lang="es-ES" sz="16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955" marR="6955" marT="6955" marB="0" anchor="ctr"/>
                </a:tc>
              </a:tr>
              <a:tr h="754449">
                <a:tc>
                  <a:txBody>
                    <a:bodyPr/>
                    <a:lstStyle/>
                    <a:p>
                      <a:pPr marL="285750" indent="-285750" algn="l" defTabSz="914400" rtl="0" eaLnBrk="1" fontAlgn="b" latinLnBrk="0" hangingPunct="1">
                        <a:buFont typeface="Wingdings" panose="05000000000000000000" pitchFamily="2" charset="2"/>
                        <a:buChar char="Ø"/>
                      </a:pPr>
                      <a:r>
                        <a:rPr lang="es-ES" sz="1600" u="none" strike="noStrike" kern="1200" dirty="0" smtClean="0">
                          <a:effectLst/>
                        </a:rPr>
                        <a:t>MARÍA DEL MAR MORA PÉREZ</a:t>
                      </a:r>
                      <a:endParaRPr lang="es-ES" sz="16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955" marR="6955" marT="695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it-IT" sz="1600" u="none" strike="noStrike" kern="1200" dirty="0" smtClean="0">
                          <a:effectLst/>
                        </a:rPr>
                        <a:t>SAN MAURO TORINESE, ITALIA- INSTITUTO COMPRENSIVO STATALE SAN MAURO TORINESE- </a:t>
                      </a:r>
                      <a:endParaRPr lang="it-IT" sz="16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955" marR="6955" marT="695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ES" sz="1600" u="none" strike="noStrike" kern="1200" dirty="0" smtClean="0">
                          <a:effectLst/>
                        </a:rPr>
                        <a:t>ITALIA</a:t>
                      </a:r>
                      <a:endParaRPr lang="es-ES" sz="16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955" marR="6955" marT="695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1600" u="none" strike="noStrike" kern="1200" dirty="0">
                          <a:effectLst/>
                        </a:rPr>
                        <a:t>19/11/2017</a:t>
                      </a:r>
                      <a:endParaRPr lang="es-ES" sz="16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955" marR="6955" marT="695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1600" u="none" strike="noStrike" kern="1200" dirty="0">
                          <a:effectLst/>
                        </a:rPr>
                        <a:t>03/12/2017</a:t>
                      </a:r>
                      <a:endParaRPr lang="es-ES" sz="16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955" marR="6955" marT="695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1600" u="none" strike="noStrike" kern="1200" dirty="0" smtClean="0">
                          <a:effectLst/>
                        </a:rPr>
                        <a:t>2</a:t>
                      </a:r>
                      <a:endParaRPr lang="es-ES" sz="16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955" marR="6955" marT="695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u="none" strike="noStrike" dirty="0" smtClean="0">
                          <a:effectLst/>
                        </a:rPr>
                        <a:t>1.458,00 €</a:t>
                      </a:r>
                    </a:p>
                    <a:p>
                      <a:pPr marL="0" algn="ctr" defTabSz="914400" rtl="0" eaLnBrk="1" fontAlgn="b" latinLnBrk="0" hangingPunct="1"/>
                      <a:endParaRPr lang="es-ES" sz="16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955" marR="6955" marT="6955" marB="0" anchor="ctr"/>
                </a:tc>
              </a:tr>
              <a:tr h="636556">
                <a:tc>
                  <a:txBody>
                    <a:bodyPr/>
                    <a:lstStyle/>
                    <a:p>
                      <a:pPr marL="285750" indent="-285750" algn="l" defTabSz="914400" rtl="0" eaLnBrk="1" fontAlgn="b" latinLnBrk="0" hangingPunct="1">
                        <a:buFont typeface="Wingdings" panose="05000000000000000000" pitchFamily="2" charset="2"/>
                        <a:buChar char="Ø"/>
                      </a:pPr>
                      <a:r>
                        <a:rPr lang="es-ES" sz="1600" u="none" strike="noStrike" kern="1200" dirty="0" smtClean="0">
                          <a:effectLst/>
                        </a:rPr>
                        <a:t>MARTA TORRERO CULEBRAS</a:t>
                      </a:r>
                      <a:endParaRPr lang="es-ES" sz="16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955" marR="6955" marT="695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ES" sz="1600" u="none" strike="noStrike" kern="1200" dirty="0" smtClean="0">
                          <a:effectLst/>
                        </a:rPr>
                        <a:t>OULU, FINLANDIA- RITAHARU SCHOOL</a:t>
                      </a:r>
                      <a:endParaRPr lang="es-ES" sz="16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955" marR="6955" marT="695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ES" sz="1600" u="none" strike="noStrike" kern="1200" dirty="0" smtClean="0">
                          <a:effectLst/>
                        </a:rPr>
                        <a:t>FINLANDIA</a:t>
                      </a:r>
                      <a:endParaRPr lang="es-ES" sz="16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955" marR="6955" marT="695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1600" u="none" strike="noStrike" kern="1200" dirty="0">
                          <a:effectLst/>
                        </a:rPr>
                        <a:t>29/10/2017</a:t>
                      </a:r>
                      <a:endParaRPr lang="es-ES" sz="16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955" marR="6955" marT="695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1600" u="none" strike="noStrike" kern="1200" dirty="0">
                          <a:effectLst/>
                        </a:rPr>
                        <a:t>12/11/2017</a:t>
                      </a:r>
                      <a:endParaRPr lang="es-ES" sz="16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955" marR="6955" marT="695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1600" u="none" strike="noStrike" kern="1200" dirty="0" smtClean="0">
                          <a:effectLst/>
                        </a:rPr>
                        <a:t>2</a:t>
                      </a:r>
                      <a:endParaRPr lang="es-ES" sz="16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955" marR="6955" marT="695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u="none" strike="noStrike" dirty="0" smtClean="0">
                          <a:effectLst/>
                        </a:rPr>
                        <a:t>1.868,00 €</a:t>
                      </a:r>
                      <a:endParaRPr lang="es-ES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marL="0" algn="ctr" defTabSz="914400" rtl="0" eaLnBrk="1" fontAlgn="b" latinLnBrk="0" hangingPunct="1"/>
                      <a:endParaRPr lang="es-ES" sz="16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955" marR="6955" marT="6955" marB="0" anchor="ctr"/>
                </a:tc>
              </a:tr>
            </a:tbl>
          </a:graphicData>
        </a:graphic>
      </p:graphicFrame>
      <p:sp>
        <p:nvSpPr>
          <p:cNvPr id="3" name="CuadroTexto 2"/>
          <p:cNvSpPr txBox="1"/>
          <p:nvPr/>
        </p:nvSpPr>
        <p:spPr>
          <a:xfrm>
            <a:off x="812800" y="558317"/>
            <a:ext cx="2533650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s-ES"/>
            </a:defPPr>
            <a:lvl1pPr>
              <a:defRPr sz="2800">
                <a:solidFill>
                  <a:srgbClr val="000000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s-ES" dirty="0"/>
              <a:t>6 M0VILIDADES</a:t>
            </a:r>
          </a:p>
        </p:txBody>
      </p:sp>
      <p:sp>
        <p:nvSpPr>
          <p:cNvPr id="5" name="Rectángulo 4"/>
          <p:cNvSpPr/>
          <p:nvPr/>
        </p:nvSpPr>
        <p:spPr>
          <a:xfrm>
            <a:off x="9338700" y="638917"/>
            <a:ext cx="1994992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sz="2800" dirty="0">
                <a:solidFill>
                  <a:srgbClr val="000000"/>
                </a:solidFill>
                <a:latin typeface="Calibri" panose="020F0502020204030204" pitchFamily="34" charset="0"/>
              </a:rPr>
              <a:t>11.381,00 €</a:t>
            </a:r>
            <a:r>
              <a:rPr lang="es-ES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4353786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3019</TotalTime>
  <Words>3691</Words>
  <Application>Microsoft Office PowerPoint</Application>
  <PresentationFormat>Panorámica</PresentationFormat>
  <Paragraphs>1278</Paragraphs>
  <Slides>58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58</vt:i4>
      </vt:variant>
    </vt:vector>
  </HeadingPairs>
  <TitlesOfParts>
    <vt:vector size="64" baseType="lpstr">
      <vt:lpstr>Arial</vt:lpstr>
      <vt:lpstr>Calibri</vt:lpstr>
      <vt:lpstr>Calibri Light</vt:lpstr>
      <vt:lpstr>Courier New</vt:lpstr>
      <vt:lpstr>Wingdings</vt:lpstr>
      <vt:lpstr>Tema de Office</vt:lpstr>
      <vt:lpstr>e+Lazos: Otra mirada hacia la enseñanza bilingüe</vt:lpstr>
      <vt:lpstr>III Reunión General Erasmus+ Ready Steady Go  15 de junio de 2018  Consejería de Educación, Cultura y Deportes de Castilla-La Mancha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CEIP SAN JULIÁN Centro con Proyecto Bilingüe </vt:lpstr>
      <vt:lpstr>Presentación de PowerPoint</vt:lpstr>
      <vt:lpstr>CEIP VIRGEN DE LA PAZ Centro con proyecto bilingüe</vt:lpstr>
      <vt:lpstr>Presentación de PowerPoint</vt:lpstr>
      <vt:lpstr>CEIP NUESTRA SEÑORA DE LA PIEDAD (Centro con proyecto bilingüe)</vt:lpstr>
      <vt:lpstr>Presentación de PowerPoint</vt:lpstr>
      <vt:lpstr>CEIP SAN FULGENCIO Centro con proyecto bilingüe</vt:lpstr>
      <vt:lpstr>Presentación de PowerPoint</vt:lpstr>
      <vt:lpstr>CRA SEGÓBRIGA Centro sin proyecto bilingüe</vt:lpstr>
      <vt:lpstr>Presentación de PowerPoint</vt:lpstr>
      <vt:lpstr>CRA LOS ALMENDROS Proyecto bilingüe</vt:lpstr>
      <vt:lpstr>Presentación de PowerPoint</vt:lpstr>
      <vt:lpstr>IES SAN JUAN DEL CASTILLO Centro con proyecto bilingüe </vt:lpstr>
      <vt:lpstr>IES SAN JUAN DEL CASTILLO Centro con proyecto bilingüe </vt:lpstr>
      <vt:lpstr>IES PEÑALBA Centro con proyecto bilingües</vt:lpstr>
      <vt:lpstr>Presentación de PowerPoint</vt:lpstr>
      <vt:lpstr>IES ALONSO DE OROZCO Centro con proyecto bilingüe</vt:lpstr>
      <vt:lpstr>Presentación de PowerPoint</vt:lpstr>
      <vt:lpstr>IES DON JUAN MANUEL Centro no bilingüe</vt:lpstr>
      <vt:lpstr>Presentación de PowerPoint</vt:lpstr>
      <vt:lpstr>Presentación de PowerPoint</vt:lpstr>
      <vt:lpstr>    3. Convocatorias </vt:lpstr>
      <vt:lpstr>      3.1. Plazos de comunicación de participantes seleccionados</vt:lpstr>
      <vt:lpstr>Presentación de PowerPoint</vt:lpstr>
      <vt:lpstr>      4.1. Documentación para justificar la selección de participantes</vt:lpstr>
      <vt:lpstr>      4.2. Documentación que es necesario preparar antes de realizar la movilidad</vt:lpstr>
      <vt:lpstr>      4.3. Documentación necesaria después de realizar la movilidad</vt:lpstr>
      <vt:lpstr>Presentación de PowerPoint</vt:lpstr>
      <vt:lpstr>Presentación de PowerPoint</vt:lpstr>
      <vt:lpstr>      Documento de Movilidad Europass</vt:lpstr>
      <vt:lpstr>Presentación de PowerPoint</vt:lpstr>
      <vt:lpstr>Presentación de PowerPoint</vt:lpstr>
      <vt:lpstr>Presentación de PowerPoint</vt:lpstr>
      <vt:lpstr>CEIP San Julián </vt:lpstr>
      <vt:lpstr>CEIP Virgen de la Paz, CEIP San Fulgencio y CEIP Nuestra Señora de la Piedad</vt:lpstr>
      <vt:lpstr>CRA Segóbriga</vt:lpstr>
      <vt:lpstr>CRA Los Almendros </vt:lpstr>
      <vt:lpstr>IES Don Manuel y IES  San Juan del Castillo</vt:lpstr>
      <vt:lpstr>IES Peñalba y IES Alonso de Orozco</vt:lpstr>
      <vt:lpstr>¿Ejemplos de actividades?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Jccm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e+Lazos: Otra mirada hacia la enseñanza bilingüe</dc:title>
  <dc:creator>mmpr41 MARIA JESUS Parra Romero tfno:9252 67514</dc:creator>
  <cp:lastModifiedBy>MARIA JESUS PARRA ROMERO</cp:lastModifiedBy>
  <cp:revision>169</cp:revision>
  <dcterms:created xsi:type="dcterms:W3CDTF">2017-05-25T10:41:33Z</dcterms:created>
  <dcterms:modified xsi:type="dcterms:W3CDTF">2019-07-24T11:38:36Z</dcterms:modified>
</cp:coreProperties>
</file>