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nl-B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38402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3226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243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9777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1777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6490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0291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2778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7033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nl-B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el en verticale teks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e titel en teks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ekop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elijking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houd met bijschrif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Afbeelding met bijschrif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nl-B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1e8e671a2d_0_20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#slide=id.g1e8e671a2d_0_11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1e8e671a2d_0_35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#slide=id.g1e8e671a2d_0_29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1e8e671a2d_0_47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#slide=id.g1e8e671a2d_0_41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rot="10800000" flipH="1">
            <a:off x="0" y="-54"/>
            <a:ext cx="12192000" cy="105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B1C52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850005" y="212667"/>
            <a:ext cx="11342100" cy="461700"/>
          </a:xfrm>
          <a:prstGeom prst="rect">
            <a:avLst/>
          </a:prstGeom>
          <a:solidFill>
            <a:srgbClr val="ECF3FA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r" rtl="0">
              <a:spcBef>
                <a:spcPts val="0"/>
              </a:spcBef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>
            <a:hlinkClick r:id="rId3"/>
          </p:cNvPr>
          <p:cNvSpPr/>
          <p:nvPr/>
        </p:nvSpPr>
        <p:spPr>
          <a:xfrm>
            <a:off x="7308396" y="3104921"/>
            <a:ext cx="1881000" cy="378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F6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850009" y="3814751"/>
            <a:ext cx="3918900" cy="1077300"/>
          </a:xfrm>
          <a:prstGeom prst="rect">
            <a:avLst/>
          </a:prstGeom>
          <a:noFill/>
          <a:ln w="9525" cap="flat" cmpd="sng">
            <a:solidFill>
              <a:srgbClr val="7F6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8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Choice: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XXXXX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>
            <a:hlinkClick r:id="rId4"/>
          </p:cNvPr>
          <p:cNvSpPr/>
          <p:nvPr/>
        </p:nvSpPr>
        <p:spPr>
          <a:xfrm rot="10800000">
            <a:off x="2765792" y="3104917"/>
            <a:ext cx="1881000" cy="378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F6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7308396" y="3814757"/>
            <a:ext cx="4015200" cy="1231200"/>
          </a:xfrm>
          <a:prstGeom prst="rect">
            <a:avLst/>
          </a:prstGeom>
          <a:noFill/>
          <a:ln w="9525" cap="flat" cmpd="sng">
            <a:solidFill>
              <a:srgbClr val="7F6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Choice: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XXXXX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850009" y="751232"/>
            <a:ext cx="9906600" cy="1200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7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Daisy at the Airport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985603" y="2000816"/>
            <a:ext cx="9771000" cy="95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Daisy arrives at the airport to take a plane, but then she sees in the departure hall an old friend...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 rot="10800000" flipH="1">
            <a:off x="0" y="-54"/>
            <a:ext cx="12192000" cy="105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B1C52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883434" y="481608"/>
            <a:ext cx="99066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XXXXXXXXXXXXX</a:t>
            </a:r>
          </a:p>
        </p:txBody>
      </p:sp>
      <p:sp>
        <p:nvSpPr>
          <p:cNvPr id="102" name="Shape 102">
            <a:hlinkClick r:id="rId3"/>
          </p:cNvPr>
          <p:cNvSpPr/>
          <p:nvPr/>
        </p:nvSpPr>
        <p:spPr>
          <a:xfrm>
            <a:off x="7323421" y="4271346"/>
            <a:ext cx="1881000" cy="378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F6000"/>
          </a:solidFill>
          <a:ln w="12700" cap="flat" cmpd="sng">
            <a:solidFill>
              <a:srgbClr val="7F6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883434" y="4794451"/>
            <a:ext cx="3918900" cy="984900"/>
          </a:xfrm>
          <a:prstGeom prst="rect">
            <a:avLst/>
          </a:prstGeom>
          <a:noFill/>
          <a:ln w="9525" cap="flat" cmpd="sng">
            <a:solidFill>
              <a:srgbClr val="38562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Choice: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XXXXX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>
            <a:hlinkClick r:id="rId4"/>
          </p:cNvPr>
          <p:cNvSpPr/>
          <p:nvPr/>
        </p:nvSpPr>
        <p:spPr>
          <a:xfrm rot="10800000">
            <a:off x="2921292" y="4271267"/>
            <a:ext cx="1881000" cy="378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F6000"/>
          </a:solidFill>
          <a:ln w="12700" cap="flat" cmpd="sng">
            <a:solidFill>
              <a:srgbClr val="7F6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7323421" y="4717507"/>
            <a:ext cx="4015200" cy="1138800"/>
          </a:xfrm>
          <a:prstGeom prst="rect">
            <a:avLst/>
          </a:prstGeom>
          <a:noFill/>
          <a:ln w="9525" cap="flat" cmpd="sng">
            <a:solidFill>
              <a:srgbClr val="38562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Choice: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XXXXX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rot="10800000" flipH="1">
            <a:off x="0" y="-54"/>
            <a:ext cx="12192000" cy="105000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B1C52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>
            <a:hlinkClick r:id="rId3"/>
          </p:cNvPr>
          <p:cNvSpPr/>
          <p:nvPr/>
        </p:nvSpPr>
        <p:spPr>
          <a:xfrm>
            <a:off x="7323421" y="4271346"/>
            <a:ext cx="1881000" cy="378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F6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883434" y="4794451"/>
            <a:ext cx="3918900" cy="984900"/>
          </a:xfrm>
          <a:prstGeom prst="rect">
            <a:avLst/>
          </a:prstGeom>
          <a:noFill/>
          <a:ln w="9525" cap="flat" cmpd="sng">
            <a:solidFill>
              <a:srgbClr val="38562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Choice: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XXXXX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>
            <a:hlinkClick r:id="rId4"/>
          </p:cNvPr>
          <p:cNvSpPr/>
          <p:nvPr/>
        </p:nvSpPr>
        <p:spPr>
          <a:xfrm rot="10800000">
            <a:off x="2921292" y="4271267"/>
            <a:ext cx="1881000" cy="378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F6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7323421" y="4717507"/>
            <a:ext cx="4015200" cy="1138800"/>
          </a:xfrm>
          <a:prstGeom prst="rect">
            <a:avLst/>
          </a:prstGeom>
          <a:noFill/>
          <a:ln w="9525" cap="flat" cmpd="sng">
            <a:solidFill>
              <a:srgbClr val="38562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Choice: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XXXXX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883434" y="481608"/>
            <a:ext cx="99066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XXXXXXXXXXXXX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 rot="10800000" flipH="1">
            <a:off x="0" y="-54"/>
            <a:ext cx="12192000" cy="105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B1C52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6096000" y="6022358"/>
            <a:ext cx="1624500" cy="523200"/>
          </a:xfrm>
          <a:prstGeom prst="rect">
            <a:avLst/>
          </a:prstGeom>
          <a:noFill/>
          <a:ln w="9525" cap="flat" cmpd="sng">
            <a:solidFill>
              <a:srgbClr val="38562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END 1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883434" y="481608"/>
            <a:ext cx="99066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XXXXXXXXXXXXX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 rot="10800000" flipH="1">
            <a:off x="0" y="-54"/>
            <a:ext cx="12192000" cy="105000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B1C52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6096000" y="6022358"/>
            <a:ext cx="1624500" cy="523200"/>
          </a:xfrm>
          <a:prstGeom prst="rect">
            <a:avLst/>
          </a:prstGeom>
          <a:noFill/>
          <a:ln w="9525" cap="flat" cmpd="sng">
            <a:solidFill>
              <a:srgbClr val="38562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END 2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883434" y="481608"/>
            <a:ext cx="99066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XXXXXXXXXXXXX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 rot="10800000" flipH="1">
            <a:off x="0" y="-54"/>
            <a:ext cx="12192000" cy="105000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B1C52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6096000" y="6022358"/>
            <a:ext cx="1624500" cy="523200"/>
          </a:xfrm>
          <a:prstGeom prst="rect">
            <a:avLst/>
          </a:prstGeom>
          <a:noFill/>
          <a:ln w="9525" cap="flat" cmpd="sng">
            <a:solidFill>
              <a:srgbClr val="38562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END 3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883434" y="481608"/>
            <a:ext cx="99066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XXXXXXXXXXXXX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 rot="10800000" flipH="1">
            <a:off x="0" y="-54"/>
            <a:ext cx="12192000" cy="105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6096000" y="6022358"/>
            <a:ext cx="1624500" cy="523200"/>
          </a:xfrm>
          <a:prstGeom prst="rect">
            <a:avLst/>
          </a:prstGeom>
          <a:noFill/>
          <a:ln w="9525" cap="flat" cmpd="sng">
            <a:solidFill>
              <a:srgbClr val="38562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END 4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883434" y="481608"/>
            <a:ext cx="99066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XXXXXXXXXXXXX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 rot="10800000" flipH="1">
            <a:off x="0" y="-54"/>
            <a:ext cx="12192000" cy="105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883434" y="481608"/>
            <a:ext cx="99066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READ ME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nl-BE" sz="2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links behind the arrows need to be added. When you transform this template to Google Slides you have to add them there.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nl-BE" sz="2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Arrows on slide 1 must link to slide 2 (left) and slide 3 (right).</a:t>
            </a:r>
          </a:p>
          <a:p>
            <a:pPr>
              <a:buSzPct val="25000"/>
            </a:pPr>
            <a:r>
              <a:rPr lang="nl-BE" sz="2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Arrows on slide </a:t>
            </a:r>
            <a:r>
              <a:rPr lang="nl-BE" sz="2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nl-BE" sz="2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must link to slide </a:t>
            </a:r>
            <a:r>
              <a:rPr lang="nl-BE" sz="2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4 </a:t>
            </a:r>
            <a:r>
              <a:rPr lang="nl-BE" sz="2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(left) and slide </a:t>
            </a:r>
            <a:r>
              <a:rPr lang="nl-BE" sz="2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5 </a:t>
            </a:r>
            <a:r>
              <a:rPr lang="nl-BE" sz="2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(right).</a:t>
            </a:r>
          </a:p>
          <a:p>
            <a:pPr>
              <a:buSzPct val="25000"/>
            </a:pPr>
            <a:r>
              <a:rPr lang="nl-BE" sz="2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Arrows on slide </a:t>
            </a:r>
            <a:r>
              <a:rPr lang="nl-BE" sz="2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 </a:t>
            </a:r>
            <a:r>
              <a:rPr lang="nl-BE" sz="2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must link to slide </a:t>
            </a:r>
            <a:r>
              <a:rPr lang="nl-BE" sz="2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6 </a:t>
            </a:r>
            <a:r>
              <a:rPr lang="nl-BE" sz="2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(left) and slide </a:t>
            </a:r>
            <a:r>
              <a:rPr lang="nl-BE" sz="2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 </a:t>
            </a:r>
            <a:r>
              <a:rPr lang="nl-BE" sz="2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(right).</a:t>
            </a:r>
          </a:p>
          <a:p>
            <a:pPr lvl="0">
              <a:buSzPct val="25000"/>
            </a:pPr>
            <a:endParaRPr lang="nl-BE" sz="2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nl-BE" sz="2000" dirty="0" smtClean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nl-BE" sz="2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nl-BE" sz="2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89159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142</Words>
  <Application>Microsoft Office PowerPoint</Application>
  <PresentationFormat>Panorámica</PresentationFormat>
  <Paragraphs>36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 Verswijvel</dc:creator>
  <cp:lastModifiedBy>Joaquin</cp:lastModifiedBy>
  <cp:revision>2</cp:revision>
  <dcterms:modified xsi:type="dcterms:W3CDTF">2017-10-19T21:28:49Z</dcterms:modified>
</cp:coreProperties>
</file>