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42" r:id="rId3"/>
    <p:sldId id="317" r:id="rId4"/>
    <p:sldId id="318" r:id="rId5"/>
    <p:sldId id="320" r:id="rId6"/>
    <p:sldId id="326" r:id="rId7"/>
    <p:sldId id="328" r:id="rId8"/>
    <p:sldId id="330" r:id="rId9"/>
    <p:sldId id="331" r:id="rId10"/>
    <p:sldId id="332" r:id="rId11"/>
    <p:sldId id="334" r:id="rId12"/>
    <p:sldId id="335" r:id="rId13"/>
    <p:sldId id="336" r:id="rId14"/>
    <p:sldId id="348" r:id="rId15"/>
    <p:sldId id="352" r:id="rId16"/>
    <p:sldId id="353" r:id="rId17"/>
    <p:sldId id="355" r:id="rId18"/>
    <p:sldId id="357" r:id="rId19"/>
    <p:sldId id="358" r:id="rId20"/>
    <p:sldId id="359" r:id="rId21"/>
    <p:sldId id="360" r:id="rId22"/>
    <p:sldId id="364" r:id="rId23"/>
    <p:sldId id="365" r:id="rId24"/>
    <p:sldId id="370" r:id="rId25"/>
    <p:sldId id="373" r:id="rId26"/>
    <p:sldId id="375" r:id="rId27"/>
    <p:sldId id="376" r:id="rId28"/>
    <p:sldId id="378" r:id="rId29"/>
    <p:sldId id="379" r:id="rId30"/>
    <p:sldId id="380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90" r:id="rId39"/>
    <p:sldId id="393" r:id="rId40"/>
    <p:sldId id="394" r:id="rId41"/>
    <p:sldId id="395" r:id="rId42"/>
    <p:sldId id="397" r:id="rId43"/>
    <p:sldId id="398" r:id="rId44"/>
    <p:sldId id="399" r:id="rId45"/>
    <p:sldId id="400" r:id="rId46"/>
    <p:sldId id="402" r:id="rId47"/>
    <p:sldId id="403" r:id="rId48"/>
    <p:sldId id="404" r:id="rId49"/>
    <p:sldId id="406" r:id="rId5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4" autoAdjust="0"/>
    <p:restoredTop sz="94590" autoAdjust="0"/>
  </p:normalViewPr>
  <p:slideViewPr>
    <p:cSldViewPr>
      <p:cViewPr varScale="1">
        <p:scale>
          <a:sx n="70" d="100"/>
          <a:sy n="70" d="100"/>
        </p:scale>
        <p:origin x="6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Faceți clic pentru editarea stilului de subtitlu al coordonatorului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 smtClean="0"/>
              <a:t>Faceți clic pe pictogramă pentru a adăuga o imagine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D1CC2-747E-4444-BF74-48F66C408E4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BEA64-A5BE-43D6-906C-FBDD350791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7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7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2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3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30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9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8308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5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8308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8308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6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7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6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8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3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1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0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57667_634186313324932_733424759172888744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8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72550_634185663324997_5199476014122896108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1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84716_288043498029592_5257733699949427368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4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3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 conce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772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6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9-10_1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1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0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4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0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1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0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1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4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8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4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3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0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6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0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5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09-10_1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6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7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5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7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4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7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6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9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4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4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9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9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2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9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1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19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8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tografie2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9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6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2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8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8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5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as bun, clase primare iunie 2014 - Copi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Ramas bun, clase primare iunie 2014 - Copie</Template>
  <TotalTime>7</TotalTime>
  <Words>0</Words>
  <Application>Microsoft Office PowerPoint</Application>
  <PresentationFormat>Expunere pe ecran (4:3)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49</vt:i4>
      </vt:variant>
    </vt:vector>
  </HeadingPairs>
  <TitlesOfParts>
    <vt:vector size="52" baseType="lpstr">
      <vt:lpstr>Arial</vt:lpstr>
      <vt:lpstr>Calibri</vt:lpstr>
      <vt:lpstr>Ramas bun, clase primare iunie 2014 - Copie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Diapozitivul 1</dc:title>
  <dc:creator>INV</dc:creator>
  <cp:lastModifiedBy>crina</cp:lastModifiedBy>
  <cp:revision>2</cp:revision>
  <dcterms:created xsi:type="dcterms:W3CDTF">2016-05-05T19:42:49Z</dcterms:created>
  <dcterms:modified xsi:type="dcterms:W3CDTF">2016-06-26T13:59:32Z</dcterms:modified>
</cp:coreProperties>
</file>