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3" r:id="rId4"/>
    <p:sldId id="265" r:id="rId5"/>
    <p:sldId id="257" r:id="rId6"/>
    <p:sldId id="258" r:id="rId7"/>
    <p:sldId id="259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60" d="100"/>
          <a:sy n="60" d="100"/>
        </p:scale>
        <p:origin x="-11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8493-CE2F-43F7-945F-DD679FA5D1DA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3FAC0-E809-4A81-BE1E-1D42A2242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3FAC0-E809-4A81-BE1E-1D42A22427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3FAC0-E809-4A81-BE1E-1D42A22427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3FAC0-E809-4A81-BE1E-1D42A22427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6DE7-FDCB-4BD8-AC1F-641CE13653D1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CA95-CA6A-4FF4-BA05-80B5C7D0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Colegiul de Microelectronică și Tehnică de Calcul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“</a:t>
            </a:r>
            <a:r>
              <a:rPr lang="en-US" sz="3600" b="1" dirty="0" err="1" smtClean="0"/>
              <a:t>Comisia</a:t>
            </a:r>
            <a:r>
              <a:rPr lang="en-US" sz="3600" b="1" dirty="0" smtClean="0"/>
              <a:t> European</a:t>
            </a:r>
            <a:r>
              <a:rPr lang="ro-RO" sz="3600" b="1" dirty="0" smtClean="0"/>
              <a:t>ă-Politicile Uniunii Europene de dezvoltare şi cooperare „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A elaborat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: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 elevul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din clasa a X-a, </a:t>
            </a:r>
            <a:endParaRPr lang="ro-R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anose="02020603050405020304" pitchFamily="18" charset="-78"/>
            </a:endParaRP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                         Accibaș Octavian</a:t>
            </a:r>
          </a:p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                        Profesor îndrumător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: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Copețchii Oxana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Resursele ecologice - cel mai eficient partener!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6215074" cy="3501642"/>
          </a:xfrm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38250"/>
            <a:ext cx="6429387" cy="3619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00826" y="571480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4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Moldova...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1942"/>
            <a:ext cx="2571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4 ani, proiectul "Energie și Biomasă" a obținut încrederea Uniunii Europene, și-și extinde activitatea pînă în 2017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20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suportul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scriitorului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Britanic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Tony Hawks, care a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campanii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colectare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fonduri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Marea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Britaie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colecta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</a:t>
            </a: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vi-V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300 de mii de lei, care a fost folosit</a:t>
            </a:r>
            <a:r>
              <a:rPr lang="ro-RO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vi-V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implimentarea sistemului de încălzire solară la centrul pentru copii cu dezabilități.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0230" y="0"/>
            <a:ext cx="121979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0"/>
            <a:ext cx="121979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71800" y="0"/>
            <a:ext cx="121979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5400" b="1" dirty="0" smtClean="0"/>
              <a:t>   </a:t>
            </a:r>
            <a:r>
              <a:rPr lang="vi-VN" sz="5400" b="1" dirty="0" smtClean="0"/>
              <a:t>Te</a:t>
            </a:r>
            <a:r>
              <a:rPr lang="ro-RO" sz="5400" b="1" dirty="0" smtClean="0"/>
              <a:t>-</a:t>
            </a:r>
            <a:r>
              <a:rPr lang="vi-VN" sz="5400" b="1" dirty="0" smtClean="0"/>
              <a:t>ai gîndit vreodat</a:t>
            </a:r>
            <a:r>
              <a:rPr lang="ro-RO" sz="5400" b="1" dirty="0" smtClean="0"/>
              <a:t>ă</a:t>
            </a:r>
            <a:r>
              <a:rPr lang="vi-VN" sz="5400" b="1" dirty="0" smtClean="0"/>
              <a:t> cum s</a:t>
            </a:r>
            <a:r>
              <a:rPr lang="ro-RO" sz="5400" b="1" dirty="0" smtClean="0"/>
              <a:t>ă</a:t>
            </a:r>
            <a:r>
              <a:rPr lang="vi-VN" sz="5400" b="1" dirty="0" smtClean="0"/>
              <a:t> nu supărăm natura și în același timp să ne încălzim?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929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chemeClr val="bg1"/>
                </a:solidFill>
              </a:rPr>
              <a:t>Centrul de reabilitare Tony Hawks din capitală, are o soluție model: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4"/>
          <a:srcRect t="9841" b="24603"/>
          <a:stretch>
            <a:fillRect/>
          </a:stretch>
        </p:blipFill>
        <p:spPr>
          <a:xfrm>
            <a:off x="0" y="3487772"/>
            <a:ext cx="12215866" cy="3370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72140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Economisește 1800 metri cubi de gaze pe an, deoarece s-a amenajat o instalație solară termică pentru piscină și sistemul de alimentare cu apă</a:t>
            </a:r>
            <a:endParaRPr lang="ru-RU" sz="2800" b="1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1219795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5903893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Iar pe această cale, peste de 100 de copii cu nevoi speciale beneficiază de Hidrokinetoterapie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207</Words>
  <Application>Microsoft Office PowerPoint</Application>
  <PresentationFormat>Экран (4:3)</PresentationFormat>
  <Paragraphs>16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Colegiul de Microelectronică și Tehnică de Calcul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Resursele ecologice - cel mai eficient partener!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Octav^</dc:creator>
  <cp:lastModifiedBy>OK</cp:lastModifiedBy>
  <cp:revision>9</cp:revision>
  <dcterms:created xsi:type="dcterms:W3CDTF">2016-03-09T22:04:22Z</dcterms:created>
  <dcterms:modified xsi:type="dcterms:W3CDTF">2016-03-31T15:08:30Z</dcterms:modified>
</cp:coreProperties>
</file>