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2" r:id="rId4"/>
    <p:sldId id="279" r:id="rId5"/>
    <p:sldId id="284" r:id="rId6"/>
    <p:sldId id="281" r:id="rId7"/>
    <p:sldId id="28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22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371600"/>
          </a:xfrm>
        </p:spPr>
        <p:txBody>
          <a:bodyPr>
            <a:normAutofit fontScale="90000"/>
          </a:bodyPr>
          <a:lstStyle/>
          <a:p>
            <a:r>
              <a:rPr lang="en-US" sz="3600" dirty="0" smtClean="0">
                <a:solidFill>
                  <a:srgbClr val="FF0000"/>
                </a:solidFill>
              </a:rPr>
              <a:t/>
            </a:r>
            <a:br>
              <a:rPr lang="en-US" sz="3600" dirty="0" smtClean="0">
                <a:solidFill>
                  <a:srgbClr val="FF0000"/>
                </a:solidFill>
              </a:rPr>
            </a:br>
            <a:r>
              <a:rPr lang="en-US" sz="3600" dirty="0" smtClean="0"/>
              <a:t>This is who we are:</a:t>
            </a:r>
            <a:br>
              <a:rPr lang="en-US" sz="3600" dirty="0" smtClean="0"/>
            </a:br>
            <a:r>
              <a:rPr lang="en-US" sz="3100" dirty="0" smtClean="0"/>
              <a:t>“</a:t>
            </a:r>
            <a:r>
              <a:rPr lang="en-US" sz="3100" dirty="0" err="1" smtClean="0"/>
              <a:t>Onisifor</a:t>
            </a:r>
            <a:r>
              <a:rPr lang="en-US" sz="3100" dirty="0" smtClean="0"/>
              <a:t> </a:t>
            </a:r>
            <a:r>
              <a:rPr lang="en-US" sz="3100" dirty="0" err="1" smtClean="0"/>
              <a:t>Ghibu</a:t>
            </a:r>
            <a:r>
              <a:rPr lang="en-US" sz="3100" dirty="0" smtClean="0"/>
              <a:t>” </a:t>
            </a:r>
            <a:r>
              <a:rPr lang="en-US" sz="3100" smtClean="0"/>
              <a:t>High </a:t>
            </a:r>
            <a:r>
              <a:rPr lang="en-US" sz="3100" smtClean="0"/>
              <a:t>School</a:t>
            </a:r>
            <a:r>
              <a:rPr lang="en-US" sz="3600" smtClean="0"/>
              <a:t> </a:t>
            </a:r>
            <a:r>
              <a:rPr lang="en-US" sz="3600" dirty="0" smtClean="0"/>
              <a:t>Oradea, Romania</a:t>
            </a:r>
            <a:endParaRPr lang="en-US" sz="4000" dirty="0"/>
          </a:p>
        </p:txBody>
      </p:sp>
      <p:pic>
        <p:nvPicPr>
          <p:cNvPr id="6" name="Content Placeholder 5" descr="C:\Users\Lumi\Desktop\lumi calculator\poze Pliantghibu\panorama_mica.jpg"/>
          <p:cNvPicPr>
            <a:picLocks noGrp="1"/>
          </p:cNvPicPr>
          <p:nvPr>
            <p:ph idx="1"/>
          </p:nvPr>
        </p:nvPicPr>
        <p:blipFill>
          <a:blip r:embed="rId2"/>
          <a:srcRect/>
          <a:stretch>
            <a:fillRect/>
          </a:stretch>
        </p:blipFill>
        <p:spPr bwMode="auto">
          <a:xfrm>
            <a:off x="228600" y="1600200"/>
            <a:ext cx="8686800" cy="3657600"/>
          </a:xfrm>
          <a:prstGeom prst="rect">
            <a:avLst/>
          </a:prstGeom>
          <a:noFill/>
          <a:ln w="9525">
            <a:noFill/>
            <a:miter lim="800000"/>
            <a:headEnd/>
            <a:tailEnd/>
          </a:ln>
        </p:spPr>
      </p:pic>
      <p:sp>
        <p:nvSpPr>
          <p:cNvPr id="7" name="TextBox 6"/>
          <p:cNvSpPr txBox="1"/>
          <p:nvPr/>
        </p:nvSpPr>
        <p:spPr>
          <a:xfrm>
            <a:off x="0" y="5334000"/>
            <a:ext cx="9144000" cy="1323439"/>
          </a:xfrm>
          <a:prstGeom prst="rect">
            <a:avLst/>
          </a:prstGeom>
          <a:noFill/>
        </p:spPr>
        <p:txBody>
          <a:bodyPr wrap="square" rtlCol="0">
            <a:spAutoFit/>
          </a:bodyPr>
          <a:lstStyle/>
          <a:p>
            <a:pPr algn="ctr"/>
            <a:r>
              <a:rPr lang="en-US" sz="2000" dirty="0" smtClean="0"/>
              <a:t>Our school is the largest school in our city. We are a big family  </a:t>
            </a:r>
          </a:p>
          <a:p>
            <a:pPr algn="ctr"/>
            <a:r>
              <a:rPr lang="en-US" sz="2000" dirty="0" smtClean="0"/>
              <a:t>with over 1700 students and almost 100 teachers. We have pre-school, primary school, secondary school and high school, so our students are 6-19 years old. </a:t>
            </a:r>
          </a:p>
          <a:p>
            <a:pPr algn="ctr"/>
            <a:r>
              <a:rPr lang="en-US" sz="2000" dirty="0" smtClean="0"/>
              <a:t>This is only the main building. </a:t>
            </a:r>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24000"/>
          </a:xfrm>
          <a:solidFill>
            <a:schemeClr val="accent5">
              <a:lumMod val="60000"/>
              <a:lumOff val="40000"/>
            </a:schemeClr>
          </a:solidFill>
        </p:spPr>
        <p:txBody>
          <a:bodyPr>
            <a:noAutofit/>
          </a:bodyPr>
          <a:lstStyle/>
          <a:p>
            <a:r>
              <a:rPr lang="en-US" sz="2400" dirty="0" smtClean="0"/>
              <a:t>The name of our school comes from our spiritual mentor, </a:t>
            </a:r>
            <a:r>
              <a:rPr lang="en-US" sz="2400" b="1" dirty="0" err="1" smtClean="0"/>
              <a:t>Onisifor</a:t>
            </a:r>
            <a:r>
              <a:rPr lang="en-US" sz="2400" b="1" dirty="0" smtClean="0"/>
              <a:t> </a:t>
            </a:r>
            <a:r>
              <a:rPr lang="en-US" sz="2400" b="1" dirty="0" err="1" smtClean="0"/>
              <a:t>Ghibu</a:t>
            </a:r>
            <a:r>
              <a:rPr lang="en-US" sz="2400" dirty="0" smtClean="0"/>
              <a:t>, who was one of the most important Romanian teachers of all time. He created almost 300 schools in Romania. He died in 1972</a:t>
            </a:r>
            <a:r>
              <a:rPr lang="en-US" sz="2800" dirty="0" smtClean="0"/>
              <a:t>. </a:t>
            </a:r>
            <a:endParaRPr lang="en-US" sz="2800" dirty="0"/>
          </a:p>
        </p:txBody>
      </p:sp>
      <p:pic>
        <p:nvPicPr>
          <p:cNvPr id="1026" name="Picture 2" descr="C:\Users\Violeta\Desktop\Lumi etwinning\profilonisifor ghibu poza.jpg"/>
          <p:cNvPicPr>
            <a:picLocks noGrp="1" noChangeAspect="1" noChangeArrowheads="1"/>
          </p:cNvPicPr>
          <p:nvPr>
            <p:ph idx="1"/>
          </p:nvPr>
        </p:nvPicPr>
        <p:blipFill>
          <a:blip r:embed="rId2"/>
          <a:srcRect/>
          <a:stretch>
            <a:fillRect/>
          </a:stretch>
        </p:blipFill>
        <p:spPr bwMode="auto">
          <a:xfrm>
            <a:off x="2590800" y="1752600"/>
            <a:ext cx="3581400" cy="465582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914400"/>
          </a:xfrm>
        </p:spPr>
        <p:txBody>
          <a:bodyPr>
            <a:normAutofit/>
          </a:bodyPr>
          <a:lstStyle/>
          <a:p>
            <a:r>
              <a:rPr lang="en-US" sz="2400" dirty="0" smtClean="0"/>
              <a:t>The motto of our school is: </a:t>
            </a:r>
            <a:br>
              <a:rPr lang="en-US" sz="2400" dirty="0" smtClean="0"/>
            </a:br>
            <a:r>
              <a:rPr lang="en-US" sz="2400" i="1" dirty="0" smtClean="0">
                <a:solidFill>
                  <a:srgbClr val="FF0000"/>
                </a:solidFill>
              </a:rPr>
              <a:t>THE SCHOOL OF A WHOLE GENERATION</a:t>
            </a:r>
            <a:endParaRPr lang="en-US" sz="2400" i="1" dirty="0">
              <a:solidFill>
                <a:srgbClr val="FF0000"/>
              </a:solidFill>
            </a:endParaRPr>
          </a:p>
        </p:txBody>
      </p:sp>
      <p:pic>
        <p:nvPicPr>
          <p:cNvPr id="15362" name="Picture 2" descr="C:\Users\Violeta\Desktop\Pliant Ghibu exterior (2).jpg"/>
          <p:cNvPicPr>
            <a:picLocks noGrp="1" noChangeAspect="1" noChangeArrowheads="1"/>
          </p:cNvPicPr>
          <p:nvPr>
            <p:ph idx="1"/>
          </p:nvPr>
        </p:nvPicPr>
        <p:blipFill>
          <a:blip r:embed="rId2" cstate="print"/>
          <a:srcRect/>
          <a:stretch>
            <a:fillRect/>
          </a:stretch>
        </p:blipFill>
        <p:spPr>
          <a:xfrm>
            <a:off x="990600" y="838201"/>
            <a:ext cx="6705600" cy="4876800"/>
          </a:xfrm>
        </p:spPr>
      </p:pic>
      <p:sp>
        <p:nvSpPr>
          <p:cNvPr id="4" name="TextBox 3"/>
          <p:cNvSpPr txBox="1"/>
          <p:nvPr/>
        </p:nvSpPr>
        <p:spPr>
          <a:xfrm>
            <a:off x="609600" y="5791200"/>
            <a:ext cx="8229600" cy="1015663"/>
          </a:xfrm>
          <a:prstGeom prst="rect">
            <a:avLst/>
          </a:prstGeom>
          <a:noFill/>
        </p:spPr>
        <p:txBody>
          <a:bodyPr wrap="square" rtlCol="0">
            <a:spAutoFit/>
          </a:bodyPr>
          <a:lstStyle/>
          <a:p>
            <a:r>
              <a:rPr lang="en-US" sz="2000" dirty="0" smtClean="0"/>
              <a:t>The symbol of our school is the water lily/ lotus flower because 5 kilometers away from our school there is a famous resort with thermal water called “Felix Spa”, where this spectacular flower thrives.    </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Snapshots from our school with our students</a:t>
            </a:r>
            <a:endParaRPr lang="en-US" sz="3200" dirty="0"/>
          </a:p>
        </p:txBody>
      </p:sp>
      <p:pic>
        <p:nvPicPr>
          <p:cNvPr id="13314" name="Picture 2" descr="C:\Users\Violeta\Desktop\images (11).jpg"/>
          <p:cNvPicPr>
            <a:picLocks noGrp="1" noChangeAspect="1" noChangeArrowheads="1"/>
          </p:cNvPicPr>
          <p:nvPr>
            <p:ph idx="1"/>
          </p:nvPr>
        </p:nvPicPr>
        <p:blipFill>
          <a:blip r:embed="rId2"/>
          <a:srcRect/>
          <a:stretch>
            <a:fillRect/>
          </a:stretch>
        </p:blipFill>
        <p:spPr bwMode="auto">
          <a:xfrm rot="21111158">
            <a:off x="307906" y="1883049"/>
            <a:ext cx="4634659" cy="2952327"/>
          </a:xfrm>
          <a:prstGeom prst="rect">
            <a:avLst/>
          </a:prstGeom>
          <a:noFill/>
        </p:spPr>
      </p:pic>
      <p:pic>
        <p:nvPicPr>
          <p:cNvPr id="13315" name="Picture 3" descr="C:\Users\Violeta\Desktop\images (4).jpg"/>
          <p:cNvPicPr>
            <a:picLocks noChangeAspect="1" noChangeArrowheads="1"/>
          </p:cNvPicPr>
          <p:nvPr/>
        </p:nvPicPr>
        <p:blipFill>
          <a:blip r:embed="rId3"/>
          <a:srcRect/>
          <a:stretch>
            <a:fillRect/>
          </a:stretch>
        </p:blipFill>
        <p:spPr bwMode="auto">
          <a:xfrm rot="691495">
            <a:off x="4422419" y="2199917"/>
            <a:ext cx="4555843" cy="303170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200" dirty="0" smtClean="0"/>
              <a:t>Classroom activity and our Cheerleaders team </a:t>
            </a:r>
            <a:endParaRPr lang="en-US" sz="3200" dirty="0"/>
          </a:p>
        </p:txBody>
      </p:sp>
      <p:pic>
        <p:nvPicPr>
          <p:cNvPr id="1026" name="Picture 2" descr="C:\Users\Lumi\Desktop\Etwinning\3A poza.JPG"/>
          <p:cNvPicPr>
            <a:picLocks noGrp="1" noChangeAspect="1" noChangeArrowheads="1"/>
          </p:cNvPicPr>
          <p:nvPr>
            <p:ph idx="1"/>
          </p:nvPr>
        </p:nvPicPr>
        <p:blipFill>
          <a:blip r:embed="rId2" cstate="print"/>
          <a:srcRect/>
          <a:stretch>
            <a:fillRect/>
          </a:stretch>
        </p:blipFill>
        <p:spPr bwMode="auto">
          <a:xfrm rot="20901253">
            <a:off x="-15736" y="1783553"/>
            <a:ext cx="4419600" cy="3314700"/>
          </a:xfrm>
          <a:prstGeom prst="rect">
            <a:avLst/>
          </a:prstGeom>
          <a:noFill/>
        </p:spPr>
      </p:pic>
      <p:pic>
        <p:nvPicPr>
          <p:cNvPr id="1027" name="Picture 3" descr="C:\Users\Lumi\Desktop\Etwinning\cheerleaders.jpg"/>
          <p:cNvPicPr>
            <a:picLocks noChangeAspect="1" noChangeArrowheads="1"/>
          </p:cNvPicPr>
          <p:nvPr/>
        </p:nvPicPr>
        <p:blipFill>
          <a:blip r:embed="rId3"/>
          <a:srcRect/>
          <a:stretch>
            <a:fillRect/>
          </a:stretch>
        </p:blipFill>
        <p:spPr bwMode="auto">
          <a:xfrm rot="692403">
            <a:off x="4876799" y="1921412"/>
            <a:ext cx="4267201" cy="318398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1143000"/>
          </a:xfrm>
        </p:spPr>
        <p:txBody>
          <a:bodyPr>
            <a:normAutofit fontScale="90000"/>
          </a:bodyPr>
          <a:lstStyle/>
          <a:p>
            <a:r>
              <a:rPr lang="en-US" dirty="0" smtClean="0">
                <a:solidFill>
                  <a:srgbClr val="FF0000"/>
                </a:solidFill>
              </a:rPr>
              <a:t>Our sports hall </a:t>
            </a:r>
            <a:r>
              <a:rPr lang="en-US" dirty="0" smtClean="0"/>
              <a:t/>
            </a:r>
            <a:br>
              <a:rPr lang="en-US" dirty="0" smtClean="0"/>
            </a:br>
            <a:r>
              <a:rPr lang="en-US" dirty="0" smtClean="0"/>
              <a:t>Our volleyball team are national champions</a:t>
            </a:r>
            <a:endParaRPr lang="en-US" dirty="0"/>
          </a:p>
        </p:txBody>
      </p:sp>
      <p:pic>
        <p:nvPicPr>
          <p:cNvPr id="4" name="Content Placeholder 3" descr="C:\Users\Violeta\AppData\Local\Microsoft\Windows\Temporary Internet Files\Content.Word\IMAG0108.jpg"/>
          <p:cNvPicPr>
            <a:picLocks noGrp="1"/>
          </p:cNvPicPr>
          <p:nvPr>
            <p:ph idx="1"/>
          </p:nvPr>
        </p:nvPicPr>
        <p:blipFill>
          <a:blip r:embed="rId2" cstate="print"/>
          <a:srcRect/>
          <a:stretch>
            <a:fillRect/>
          </a:stretch>
        </p:blipFill>
        <p:spPr bwMode="auto">
          <a:xfrm>
            <a:off x="1066800" y="1981200"/>
            <a:ext cx="6603402"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1295399"/>
          </a:xfrm>
        </p:spPr>
        <p:txBody>
          <a:bodyPr>
            <a:normAutofit fontScale="90000"/>
          </a:bodyPr>
          <a:lstStyle/>
          <a:p>
            <a:r>
              <a:rPr lang="en-US" dirty="0" smtClean="0"/>
              <a:t>We can hardly wait to show you our beautiful city….</a:t>
            </a:r>
            <a:endParaRPr lang="en-US" dirty="0"/>
          </a:p>
        </p:txBody>
      </p:sp>
      <p:sp>
        <p:nvSpPr>
          <p:cNvPr id="3" name="Subtitle 2"/>
          <p:cNvSpPr>
            <a:spLocks noGrp="1"/>
          </p:cNvSpPr>
          <p:nvPr>
            <p:ph type="subTitle" idx="1"/>
          </p:nvPr>
        </p:nvSpPr>
        <p:spPr/>
        <p:txBody>
          <a:bodyPr/>
          <a:lstStyle/>
          <a:p>
            <a:endParaRPr lang="en-US" dirty="0"/>
          </a:p>
        </p:txBody>
      </p:sp>
      <p:pic>
        <p:nvPicPr>
          <p:cNvPr id="16386" name="Picture 2" descr="C:\Users\Violeta\Desktop\Lumi etwinning\oradea.jpg"/>
          <p:cNvPicPr>
            <a:picLocks noChangeAspect="1" noChangeArrowheads="1"/>
          </p:cNvPicPr>
          <p:nvPr/>
        </p:nvPicPr>
        <p:blipFill>
          <a:blip r:embed="rId2"/>
          <a:srcRect/>
          <a:stretch>
            <a:fillRect/>
          </a:stretch>
        </p:blipFill>
        <p:spPr bwMode="auto">
          <a:xfrm>
            <a:off x="304800" y="1905000"/>
            <a:ext cx="8458200" cy="43434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226</TotalTime>
  <Words>164</Words>
  <Application>Microsoft Office PowerPoint</Application>
  <PresentationFormat>On-screen Show (4:3)</PresentationFormat>
  <Paragraphs>11</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 This is who we are: “Onisifor Ghibu” High School Oradea, Romania</vt:lpstr>
      <vt:lpstr>The name of our school comes from our spiritual mentor, Onisifor Ghibu, who was one of the most important Romanian teachers of all time. He created almost 300 schools in Romania. He died in 1972. </vt:lpstr>
      <vt:lpstr>The motto of our school is:  THE SCHOOL OF A WHOLE GENERATION</vt:lpstr>
      <vt:lpstr>Snapshots from our school with our students</vt:lpstr>
      <vt:lpstr>Classroom activity and our Cheerleaders team </vt:lpstr>
      <vt:lpstr>Our sports hall  Our volleyball team are national champions</vt:lpstr>
      <vt:lpstr>We can hardly wait to show you our beautiful city….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Multicultural monuments of our city “Onisifor Ghibu” Oradea, Romania</dc:title>
  <dc:creator>Violeta</dc:creator>
  <cp:lastModifiedBy>Lumi</cp:lastModifiedBy>
  <cp:revision>50</cp:revision>
  <dcterms:created xsi:type="dcterms:W3CDTF">2006-08-16T00:00:00Z</dcterms:created>
  <dcterms:modified xsi:type="dcterms:W3CDTF">2016-05-30T12:01:40Z</dcterms:modified>
</cp:coreProperties>
</file>