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85FD4-6A57-4C89-AF4B-BBF0F6733707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E3AECE-3752-4BC6-A433-320563C6660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9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184CBE-41BC-490B-A9BD-B77588C0054D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473482-DC8B-4DD4-BFBE-E52DF56F8E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0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5202C9-DB39-42D3-8C58-39C1B473CBFE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7ADBEF-A9E1-43F5-9570-F98B6D9F71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29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955A7-F7ED-44C8-8094-EEC65CBA3374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77FE90-E437-4DFF-8056-50239E0A84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6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B3A01C-9B3A-4FE0-867C-9434D0DED2E4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B4AAD8-A49A-463A-BEE3-564D53CC53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0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842EA1-6208-42B3-AB26-DB846A69F1BF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FE49BA-C3AD-4DD2-BC68-8FF9BE56DB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30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9A1AD0-CBCC-4814-A830-D9FC56559158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44C0FA-A682-4357-85E3-3CBD7974CAD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84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0C7FC-6D53-455B-B4EB-447CE600ACD9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06673E-7791-4BAC-8BB5-CA0CD1A59E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1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B6843-FB35-4353-8F6D-FADEFC04CE0E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F6CC6D-0AA2-4868-AEA6-29C6C83C181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7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31CB38-FAA8-4A3D-B18E-C713925F28AE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E5E86-C5E9-487F-B53C-D3B67CD1B6D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62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5F691-934C-4895-9654-93FE52B5B3A6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9878D9-9A26-4DF0-BBA2-9A7867638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4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690618C-6815-4046-B818-96A80DB7494A}" type="datetime1">
              <a:rPr lang="en-GB"/>
              <a:pPr lvl="0"/>
              <a:t>07/05/2019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381A282-89F8-42D5-9CA7-D9FE72F6853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633048"/>
            <a:ext cx="9144000" cy="1880847"/>
          </a:xfrm>
        </p:spPr>
        <p:txBody>
          <a:bodyPr/>
          <a:lstStyle/>
          <a:p>
            <a:pPr lvl="0"/>
            <a:r>
              <a:rPr lang="en-GB" b="1">
                <a:solidFill>
                  <a:srgbClr val="203864"/>
                </a:solidFill>
                <a:effectLst>
                  <a:outerShdw dist="38096" dir="2700000">
                    <a:srgbClr val="000000"/>
                  </a:outerShdw>
                </a:effectLst>
                <a:latin typeface="AR CHRISTY" pitchFamily="2"/>
              </a:rPr>
              <a:t>LATSIA GYMNASIUM</a:t>
            </a:r>
            <a:r>
              <a:rPr lang="en-GB" b="1">
                <a:effectLst>
                  <a:outerShdw dist="38096" dir="2700000">
                    <a:srgbClr val="000000"/>
                  </a:outerShdw>
                </a:effectLst>
                <a:latin typeface="AR CHRISTY" pitchFamily="2"/>
              </a:rPr>
              <a:t/>
            </a:r>
            <a:br>
              <a:rPr lang="en-GB" b="1">
                <a:effectLst>
                  <a:outerShdw dist="38096" dir="2700000">
                    <a:srgbClr val="000000"/>
                  </a:outerShdw>
                </a:effectLst>
                <a:latin typeface="AR CHRISTY" pitchFamily="2"/>
              </a:rPr>
            </a:br>
            <a:endParaRPr lang="en-GB" b="1">
              <a:effectLst>
                <a:outerShdw dist="38096" dir="2700000">
                  <a:srgbClr val="000000"/>
                </a:outerShdw>
              </a:effectLst>
              <a:latin typeface="AR CHRISTY" pitchFamily="2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8693" y="2244175"/>
            <a:ext cx="9144000" cy="165575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6600" b="1">
                <a:solidFill>
                  <a:srgbClr val="203864"/>
                </a:solidFill>
                <a:latin typeface="AR CHRISTY" pitchFamily="2"/>
              </a:rPr>
              <a:t>ACTIVE PARTICIPATION 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253215" y="633048"/>
            <a:ext cx="1270778" cy="61863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203864"/>
                </a:solidFill>
                <a:uFillTx/>
                <a:latin typeface="AR CHRISTY" pitchFamily="2"/>
              </a:rPr>
              <a:t>S+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884" t="8225" r="8953" b="9797"/>
          <a:stretch>
            <a:fillRect/>
          </a:stretch>
        </p:blipFill>
        <p:spPr>
          <a:xfrm>
            <a:off x="7719138" y="3721596"/>
            <a:ext cx="4472862" cy="30977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gradFill>
          <a:gsLst>
            <a:gs pos="0">
              <a:srgbClr val="F6F8FC"/>
            </a:gs>
            <a:gs pos="100000">
              <a:srgbClr val="ABC0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8800" b="1">
                <a:solidFill>
                  <a:srgbClr val="203864"/>
                </a:solidFill>
                <a:latin typeface="AR CHRISTY" pitchFamily="2"/>
              </a:rPr>
              <a:t>RECYCLE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/>
          <a:stretch/>
        </p:blipFill>
        <p:spPr>
          <a:xfrm>
            <a:off x="6846574" y="365129"/>
            <a:ext cx="4254681" cy="6193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11104"/>
          <a:stretch/>
        </p:blipFill>
        <p:spPr>
          <a:xfrm>
            <a:off x="957942" y="2177143"/>
            <a:ext cx="5347369" cy="3927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8000" b="1">
                <a:solidFill>
                  <a:srgbClr val="203864"/>
                </a:solidFill>
                <a:latin typeface="AR CHRISTY" pitchFamily="2"/>
              </a:rPr>
              <a:t>PARK PLANTING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9613"/>
          <a:stretch/>
        </p:blipFill>
        <p:spPr>
          <a:xfrm>
            <a:off x="5730239" y="2081348"/>
            <a:ext cx="5895703" cy="3886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r="11255"/>
          <a:stretch/>
        </p:blipFill>
        <p:spPr>
          <a:xfrm>
            <a:off x="191589" y="2081347"/>
            <a:ext cx="5244198" cy="3886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8000" b="1" dirty="0" err="1" smtClean="0">
                <a:solidFill>
                  <a:srgbClr val="203864"/>
                </a:solidFill>
                <a:latin typeface="AR CHRISTY" pitchFamily="2"/>
              </a:rPr>
              <a:t>fUNDRAISING</a:t>
            </a:r>
            <a:endParaRPr lang="en-GB" sz="8000" b="1" dirty="0">
              <a:solidFill>
                <a:srgbClr val="203864"/>
              </a:solidFill>
              <a:latin typeface="AR CHRISTY" pitchFamily="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47777" y="2090831"/>
            <a:ext cx="5169312" cy="3876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3" y="1624758"/>
            <a:ext cx="6412170" cy="480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8000" b="1" dirty="0">
                <a:solidFill>
                  <a:srgbClr val="203864"/>
                </a:solidFill>
                <a:latin typeface="AR CHRISTY" pitchFamily="2"/>
              </a:rPr>
              <a:t>WALL PAINTING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2"/>
          <a:srcRect l="27046" t="27450" r="15422" b="5324"/>
          <a:stretch/>
        </p:blipFill>
        <p:spPr>
          <a:xfrm>
            <a:off x="252547" y="1898467"/>
            <a:ext cx="6134356" cy="40320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14286" b="7956"/>
          <a:stretch/>
        </p:blipFill>
        <p:spPr>
          <a:xfrm>
            <a:off x="6627224" y="1898467"/>
            <a:ext cx="5444194" cy="409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899163" y="458151"/>
            <a:ext cx="10515600" cy="1325559"/>
          </a:xfrm>
        </p:spPr>
        <p:txBody>
          <a:bodyPr/>
          <a:lstStyle/>
          <a:p>
            <a:pPr lvl="0"/>
            <a:r>
              <a:rPr lang="en-GB" sz="8000" b="1" dirty="0">
                <a:solidFill>
                  <a:srgbClr val="203864"/>
                </a:solidFill>
                <a:latin typeface="AR CHRISTY" pitchFamily="2"/>
              </a:rPr>
              <a:t>WALL PAINTING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b="4724"/>
          <a:stretch/>
        </p:blipFill>
        <p:spPr>
          <a:xfrm>
            <a:off x="5843452" y="2134998"/>
            <a:ext cx="6087292" cy="4448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r="7179"/>
          <a:stretch/>
        </p:blipFill>
        <p:spPr>
          <a:xfrm>
            <a:off x="165462" y="2222084"/>
            <a:ext cx="5512620" cy="426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7200" b="1" dirty="0">
                <a:solidFill>
                  <a:srgbClr val="203864"/>
                </a:solidFill>
                <a:latin typeface="AR CHRISTY" pitchFamily="2"/>
              </a:rPr>
              <a:t>VISITING ANIMAL </a:t>
            </a:r>
            <a:r>
              <a:rPr lang="en-GB" sz="7200" b="1" dirty="0" smtClean="0">
                <a:solidFill>
                  <a:srgbClr val="203864"/>
                </a:solidFill>
                <a:latin typeface="AR CHRISTY" pitchFamily="2"/>
              </a:rPr>
              <a:t>SHELTER </a:t>
            </a:r>
            <a:endParaRPr lang="en-GB" sz="7200" b="1" dirty="0">
              <a:solidFill>
                <a:srgbClr val="203864"/>
              </a:solidFill>
              <a:latin typeface="AR CHRISTY" pitchFamily="2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141" y="2508584"/>
            <a:ext cx="3460361" cy="3537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5" y="1836095"/>
            <a:ext cx="4582702" cy="4589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1836095"/>
            <a:ext cx="4643114" cy="4746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AR CHRISTY"/>
              </a:rPr>
              <a:t>CLEANING ANG GARDENING SCHOOL YARD</a:t>
            </a:r>
            <a:endParaRPr lang="el-GR" sz="5400" b="1" dirty="0">
              <a:solidFill>
                <a:schemeClr val="accent1">
                  <a:lumMod val="50000"/>
                </a:schemeClr>
              </a:solidFill>
              <a:latin typeface="AR CHRISTY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7"/>
          <a:stretch/>
        </p:blipFill>
        <p:spPr>
          <a:xfrm>
            <a:off x="5820096" y="1846216"/>
            <a:ext cx="6138003" cy="39362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3"/>
          <a:stretch/>
        </p:blipFill>
        <p:spPr>
          <a:xfrm>
            <a:off x="235131" y="2638697"/>
            <a:ext cx="5469908" cy="36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28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 CHRISTY</vt:lpstr>
      <vt:lpstr>Arial</vt:lpstr>
      <vt:lpstr>Calibri</vt:lpstr>
      <vt:lpstr>Calibri Light</vt:lpstr>
      <vt:lpstr>Office Theme</vt:lpstr>
      <vt:lpstr>LATSIA GYMNASIUM </vt:lpstr>
      <vt:lpstr>RECYCLE</vt:lpstr>
      <vt:lpstr>PARK PLANTING</vt:lpstr>
      <vt:lpstr>fUNDRAISING</vt:lpstr>
      <vt:lpstr>WALL PAINTING</vt:lpstr>
      <vt:lpstr>WALL PAINTING</vt:lpstr>
      <vt:lpstr>VISITING ANIMAL SHELTER </vt:lpstr>
      <vt:lpstr>CLEANING ANG GARDENING SCHOOL YARD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LATSIA GYMNASIUM</dc:title>
  <dc:creator>Erato</dc:creator>
  <cp:lastModifiedBy>Teacher</cp:lastModifiedBy>
  <cp:revision>9</cp:revision>
  <dcterms:created xsi:type="dcterms:W3CDTF">2019-04-14T09:09:39Z</dcterms:created>
  <dcterms:modified xsi:type="dcterms:W3CDTF">2019-05-07T10:35:55Z</dcterms:modified>
</cp:coreProperties>
</file>