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94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8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416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053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0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466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8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5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981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53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14F61-992D-4A06-8F32-43BA9320A270}" type="datetimeFigureOut">
              <a:rPr lang="hu-HU" smtClean="0"/>
              <a:t>2018.05.13.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C4402C-FDE6-419D-B9BC-B49BC29F5D54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29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k/f3c70027-f9bc-4bd9-84be-e3d3572d010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w993Wdc0z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w993Wdc0zo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Creating</a:t>
            </a:r>
            <a:r>
              <a:rPr lang="hu-HU" b="1" dirty="0" smtClean="0"/>
              <a:t> a </a:t>
            </a:r>
            <a:r>
              <a:rPr lang="hu-HU" b="1" dirty="0" err="1" smtClean="0"/>
              <a:t>boardgame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Erasmus+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Rights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Rights</a:t>
            </a:r>
            <a:r>
              <a:rPr lang="hu-HU" dirty="0" smtClean="0"/>
              <a:t>. </a:t>
            </a:r>
            <a:r>
              <a:rPr lang="hu-HU" dirty="0" err="1" smtClean="0"/>
              <a:t>Fighting</a:t>
            </a:r>
            <a:r>
              <a:rPr lang="hu-HU" dirty="0" smtClean="0"/>
              <a:t> </a:t>
            </a:r>
            <a:r>
              <a:rPr lang="hu-HU" dirty="0" err="1" smtClean="0"/>
              <a:t>Discrimination</a:t>
            </a:r>
            <a:r>
              <a:rPr lang="hu-HU" dirty="0" smtClean="0"/>
              <a:t> and </a:t>
            </a:r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Equality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Budapest, 13th May 2018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99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Good and </a:t>
            </a:r>
            <a:r>
              <a:rPr lang="hu-HU" b="1" dirty="0" err="1" smtClean="0"/>
              <a:t>bad</a:t>
            </a:r>
            <a:r>
              <a:rPr lang="hu-HU" b="1" dirty="0" smtClean="0"/>
              <a:t> </a:t>
            </a:r>
            <a:r>
              <a:rPr lang="hu-HU" b="1" dirty="0" err="1" smtClean="0"/>
              <a:t>examples</a:t>
            </a:r>
            <a:r>
              <a:rPr lang="hu-HU" b="1" dirty="0" smtClean="0"/>
              <a:t> – </a:t>
            </a:r>
            <a:r>
              <a:rPr lang="hu-HU" b="1" dirty="0" err="1" smtClean="0"/>
              <a:t>zone</a:t>
            </a:r>
            <a:r>
              <a:rPr lang="hu-HU" b="1" dirty="0" smtClean="0"/>
              <a:t> 1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err="1"/>
              <a:t>Bad</a:t>
            </a:r>
            <a:r>
              <a:rPr lang="hu-HU" b="1" dirty="0"/>
              <a:t> </a:t>
            </a:r>
            <a:r>
              <a:rPr lang="hu-HU" b="1" dirty="0" err="1"/>
              <a:t>question</a:t>
            </a:r>
            <a:r>
              <a:rPr lang="hu-HU" b="1" dirty="0" smtClean="0"/>
              <a:t>:</a:t>
            </a:r>
          </a:p>
          <a:p>
            <a:r>
              <a:rPr lang="hu-HU" dirty="0" smtClean="0"/>
              <a:t>„ </a:t>
            </a: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happened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10th December 1948</a:t>
            </a:r>
            <a:r>
              <a:rPr lang="hu-HU" dirty="0" smtClean="0"/>
              <a:t>?”</a:t>
            </a:r>
          </a:p>
          <a:p>
            <a:endParaRPr lang="hu-HU" dirty="0"/>
          </a:p>
          <a:p>
            <a:r>
              <a:rPr lang="hu-HU" dirty="0" smtClean="0"/>
              <a:t>??????</a:t>
            </a:r>
          </a:p>
          <a:p>
            <a:endParaRPr lang="hu-HU" dirty="0"/>
          </a:p>
          <a:p>
            <a:r>
              <a:rPr lang="hu-HU" b="1" dirty="0"/>
              <a:t>Good </a:t>
            </a:r>
            <a:r>
              <a:rPr lang="hu-HU" b="1" dirty="0" err="1"/>
              <a:t>question</a:t>
            </a:r>
            <a:r>
              <a:rPr lang="hu-HU" b="1" dirty="0" smtClean="0"/>
              <a:t>:</a:t>
            </a:r>
          </a:p>
          <a:p>
            <a:r>
              <a:rPr lang="hu-HU" dirty="0" smtClean="0"/>
              <a:t>„</a:t>
            </a: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happened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10th December 1948</a:t>
            </a:r>
            <a:r>
              <a:rPr lang="hu-HU" dirty="0" smtClean="0"/>
              <a:t>?”</a:t>
            </a:r>
          </a:p>
          <a:p>
            <a:r>
              <a:rPr lang="hu-HU" dirty="0" smtClean="0"/>
              <a:t>A. …</a:t>
            </a:r>
          </a:p>
          <a:p>
            <a:r>
              <a:rPr lang="hu-HU" dirty="0" smtClean="0"/>
              <a:t>B. …</a:t>
            </a:r>
          </a:p>
          <a:p>
            <a:r>
              <a:rPr lang="hu-HU" dirty="0" smtClean="0"/>
              <a:t>C. …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212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International </a:t>
            </a:r>
            <a:r>
              <a:rPr lang="hu-HU" dirty="0" err="1" smtClean="0"/>
              <a:t>Kahoot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u="sng" dirty="0" smtClean="0">
              <a:hlinkClick r:id="rId2"/>
            </a:endParaRPr>
          </a:p>
          <a:p>
            <a:r>
              <a:rPr lang="hu-HU" u="sng" dirty="0" smtClean="0">
                <a:hlinkClick r:id="rId2"/>
              </a:rPr>
              <a:t>https</a:t>
            </a:r>
            <a:r>
              <a:rPr lang="hu-HU" u="sng" dirty="0">
                <a:hlinkClick r:id="rId2"/>
              </a:rPr>
              <a:t>://play.kahoot.it/#/k/f3c70027-f9bc-4bd9-84be-e3d3572d0105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356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dirty="0" err="1" smtClean="0"/>
              <a:t>Warmers</a:t>
            </a:r>
            <a:endParaRPr lang="hu-HU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394199"/>
            <a:ext cx="10515600" cy="1917701"/>
          </a:xfrm>
        </p:spPr>
        <p:txBody>
          <a:bodyPr>
            <a:normAutofit fontScale="92500" lnSpcReduction="10000"/>
          </a:bodyPr>
          <a:lstStyle/>
          <a:p>
            <a:r>
              <a:rPr lang="hu-HU" sz="4000" dirty="0" smtClean="0"/>
              <a:t>Zsófi</a:t>
            </a:r>
          </a:p>
          <a:p>
            <a:endParaRPr lang="hu-HU" sz="4000" dirty="0">
              <a:effectLst/>
            </a:endParaRPr>
          </a:p>
          <a:p>
            <a:pPr marL="0" indent="0" algn="r">
              <a:buNone/>
            </a:pPr>
            <a:r>
              <a:rPr lang="hu-HU" sz="4000" dirty="0" smtClean="0"/>
              <a:t>(10 min)</a:t>
            </a:r>
            <a:endParaRPr lang="en-US" sz="4000" dirty="0" smtClean="0">
              <a:effectLst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98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Inspirations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Human </a:t>
            </a:r>
            <a:r>
              <a:rPr lang="hu-HU" dirty="0" err="1" smtClean="0"/>
              <a:t>Rights</a:t>
            </a:r>
            <a:r>
              <a:rPr lang="hu-HU" dirty="0" smtClean="0"/>
              <a:t> in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Minutes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https://www.youtube.com/watch?v=ew993Wdc0zo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ew993Wdc0z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90600" y="1737360"/>
            <a:ext cx="8226778" cy="46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Boardgame</a:t>
            </a:r>
            <a:r>
              <a:rPr lang="hu-HU" dirty="0" smtClean="0"/>
              <a:t> - </a:t>
            </a:r>
            <a:r>
              <a:rPr lang="hu-HU" dirty="0" err="1" smtClean="0"/>
              <a:t>rules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Maximum </a:t>
            </a:r>
            <a:r>
              <a:rPr lang="hu-HU" dirty="0" err="1"/>
              <a:t>number</a:t>
            </a:r>
            <a:r>
              <a:rPr lang="hu-HU" dirty="0"/>
              <a:t> of </a:t>
            </a:r>
            <a:r>
              <a:rPr lang="hu-HU" dirty="0" err="1"/>
              <a:t>players</a:t>
            </a:r>
            <a:r>
              <a:rPr lang="hu-HU" dirty="0"/>
              <a:t>: 5</a:t>
            </a:r>
          </a:p>
          <a:p>
            <a:pPr lvl="0"/>
            <a:r>
              <a:rPr lang="hu-HU" dirty="0"/>
              <a:t>The game is </a:t>
            </a:r>
            <a:r>
              <a:rPr lang="hu-HU" dirty="0" err="1"/>
              <a:t>set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map of Europe</a:t>
            </a:r>
          </a:p>
          <a:p>
            <a:pPr lvl="0"/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money</a:t>
            </a:r>
            <a:r>
              <a:rPr lang="hu-HU" dirty="0"/>
              <a:t> and country </a:t>
            </a:r>
            <a:r>
              <a:rPr lang="hu-HU" dirty="0" err="1"/>
              <a:t>flags</a:t>
            </a:r>
            <a:r>
              <a:rPr lang="hu-HU" dirty="0"/>
              <a:t> during </a:t>
            </a:r>
            <a:r>
              <a:rPr lang="hu-HU" dirty="0" err="1"/>
              <a:t>the</a:t>
            </a:r>
            <a:r>
              <a:rPr lang="hu-HU" dirty="0"/>
              <a:t> game</a:t>
            </a:r>
          </a:p>
          <a:p>
            <a:pPr lvl="0"/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three</a:t>
            </a:r>
            <a:r>
              <a:rPr lang="hu-HU" dirty="0"/>
              <a:t> </a:t>
            </a:r>
            <a:r>
              <a:rPr lang="hu-HU" dirty="0" err="1"/>
              <a:t>zones</a:t>
            </a:r>
            <a:r>
              <a:rPr lang="hu-HU" dirty="0"/>
              <a:t> of </a:t>
            </a:r>
            <a:r>
              <a:rPr lang="hu-HU" dirty="0" err="1"/>
              <a:t>countries</a:t>
            </a:r>
            <a:r>
              <a:rPr lang="hu-HU" dirty="0"/>
              <a:t> (</a:t>
            </a:r>
            <a:r>
              <a:rPr lang="hu-HU" dirty="0" err="1"/>
              <a:t>listed</a:t>
            </a:r>
            <a:r>
              <a:rPr lang="hu-HU" dirty="0"/>
              <a:t> </a:t>
            </a:r>
            <a:r>
              <a:rPr lang="hu-HU" dirty="0" err="1"/>
              <a:t>below</a:t>
            </a:r>
            <a:r>
              <a:rPr lang="hu-HU" dirty="0"/>
              <a:t> and </a:t>
            </a:r>
            <a:r>
              <a:rPr lang="hu-HU" dirty="0" err="1"/>
              <a:t>shown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map)</a:t>
            </a:r>
          </a:p>
          <a:p>
            <a:pPr lvl="0"/>
            <a:r>
              <a:rPr lang="hu-HU" dirty="0" err="1"/>
              <a:t>Every</a:t>
            </a:r>
            <a:r>
              <a:rPr lang="hu-HU" dirty="0"/>
              <a:t> </a:t>
            </a:r>
            <a:r>
              <a:rPr lang="hu-HU" dirty="0" err="1"/>
              <a:t>player</a:t>
            </a:r>
            <a:r>
              <a:rPr lang="hu-HU" dirty="0"/>
              <a:t> </a:t>
            </a:r>
            <a:r>
              <a:rPr lang="hu-HU" dirty="0" err="1"/>
              <a:t>starts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Hungary</a:t>
            </a:r>
          </a:p>
          <a:p>
            <a:pPr lvl="0"/>
            <a:r>
              <a:rPr lang="hu-HU" dirty="0"/>
              <a:t>The starting </a:t>
            </a:r>
            <a:r>
              <a:rPr lang="hu-HU" dirty="0" err="1"/>
              <a:t>amount</a:t>
            </a:r>
            <a:r>
              <a:rPr lang="hu-HU" dirty="0"/>
              <a:t> of </a:t>
            </a:r>
            <a:r>
              <a:rPr lang="hu-HU" dirty="0" err="1"/>
              <a:t>money</a:t>
            </a:r>
            <a:r>
              <a:rPr lang="hu-HU" dirty="0"/>
              <a:t> is 500.-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74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Boardgame</a:t>
            </a:r>
            <a:r>
              <a:rPr lang="hu-HU" dirty="0" smtClean="0"/>
              <a:t> - </a:t>
            </a:r>
            <a:r>
              <a:rPr lang="hu-HU" dirty="0" err="1" smtClean="0"/>
              <a:t>rules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err="1"/>
              <a:t>Every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travel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pay</a:t>
            </a:r>
            <a:r>
              <a:rPr lang="hu-HU" dirty="0"/>
              <a:t> an </a:t>
            </a:r>
            <a:r>
              <a:rPr lang="hu-HU" dirty="0" err="1"/>
              <a:t>amount</a:t>
            </a:r>
            <a:r>
              <a:rPr lang="hu-HU" dirty="0"/>
              <a:t> of </a:t>
            </a:r>
            <a:r>
              <a:rPr lang="hu-HU" dirty="0" err="1"/>
              <a:t>money</a:t>
            </a:r>
            <a:r>
              <a:rPr lang="hu-HU" dirty="0"/>
              <a:t>, </a:t>
            </a:r>
            <a:r>
              <a:rPr lang="hu-HU" dirty="0" err="1"/>
              <a:t>just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in </a:t>
            </a:r>
            <a:r>
              <a:rPr lang="hu-HU" dirty="0" err="1"/>
              <a:t>reality</a:t>
            </a:r>
            <a:r>
              <a:rPr lang="hu-HU" dirty="0"/>
              <a:t> </a:t>
            </a:r>
            <a:endParaRPr lang="hu-HU" sz="1800" dirty="0"/>
          </a:p>
          <a:p>
            <a:pPr lvl="1"/>
            <a:r>
              <a:rPr lang="hu-HU" dirty="0"/>
              <a:t>200­.- Fabatka</a:t>
            </a:r>
            <a:endParaRPr lang="hu-HU" sz="1600" dirty="0"/>
          </a:p>
          <a:p>
            <a:pPr lvl="0"/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would</a:t>
            </a:r>
            <a:r>
              <a:rPr lang="hu-HU" dirty="0"/>
              <a:t> </a:t>
            </a:r>
            <a:r>
              <a:rPr lang="hu-HU" dirty="0" err="1"/>
              <a:t>like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unlock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zone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collect</a:t>
            </a:r>
            <a:r>
              <a:rPr lang="hu-HU" dirty="0"/>
              <a:t> 10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flags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zone</a:t>
            </a:r>
            <a:r>
              <a:rPr lang="hu-HU" dirty="0"/>
              <a:t> 1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visiting</a:t>
            </a:r>
            <a:r>
              <a:rPr lang="hu-HU" dirty="0"/>
              <a:t> </a:t>
            </a:r>
            <a:r>
              <a:rPr lang="hu-HU" dirty="0" err="1"/>
              <a:t>them</a:t>
            </a:r>
            <a:r>
              <a:rPr lang="hu-HU" dirty="0"/>
              <a:t> </a:t>
            </a:r>
            <a:endParaRPr lang="hu-HU" sz="1800" dirty="0"/>
          </a:p>
          <a:p>
            <a:pPr lvl="0"/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would</a:t>
            </a:r>
            <a:r>
              <a:rPr lang="hu-HU" dirty="0"/>
              <a:t> </a:t>
            </a:r>
            <a:r>
              <a:rPr lang="hu-HU" dirty="0" err="1"/>
              <a:t>like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unlock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zone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collect</a:t>
            </a:r>
            <a:r>
              <a:rPr lang="hu-HU" dirty="0"/>
              <a:t> 10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flags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zone</a:t>
            </a:r>
            <a:r>
              <a:rPr lang="hu-HU" dirty="0"/>
              <a:t> 2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visiting</a:t>
            </a:r>
            <a:r>
              <a:rPr lang="hu-HU" dirty="0"/>
              <a:t> </a:t>
            </a:r>
            <a:r>
              <a:rPr lang="hu-HU" dirty="0" err="1"/>
              <a:t>them</a:t>
            </a:r>
            <a:r>
              <a:rPr lang="hu-HU" dirty="0"/>
              <a:t> </a:t>
            </a:r>
            <a:endParaRPr lang="hu-HU" sz="1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32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Boardgame</a:t>
            </a:r>
            <a:r>
              <a:rPr lang="hu-HU" dirty="0" smtClean="0"/>
              <a:t> - </a:t>
            </a:r>
            <a:r>
              <a:rPr lang="hu-HU" dirty="0" err="1" smtClean="0"/>
              <a:t>rules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err="1"/>
              <a:t>Every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</a:t>
            </a:r>
            <a:r>
              <a:rPr lang="hu-HU" dirty="0" err="1"/>
              <a:t>it’s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round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get</a:t>
            </a:r>
            <a:r>
              <a:rPr lang="hu-HU" dirty="0"/>
              <a:t> a </a:t>
            </a:r>
            <a:r>
              <a:rPr lang="hu-HU" dirty="0" err="1"/>
              <a:t>question</a:t>
            </a:r>
            <a:r>
              <a:rPr lang="hu-HU" dirty="0"/>
              <a:t> and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answer</a:t>
            </a:r>
            <a:r>
              <a:rPr lang="hu-HU" dirty="0"/>
              <a:t> it </a:t>
            </a:r>
            <a:r>
              <a:rPr lang="hu-HU" dirty="0" err="1"/>
              <a:t>right</a:t>
            </a:r>
            <a:r>
              <a:rPr lang="hu-HU" dirty="0"/>
              <a:t>,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will</a:t>
            </a:r>
            <a:r>
              <a:rPr lang="hu-HU" dirty="0"/>
              <a:t> </a:t>
            </a:r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money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an </a:t>
            </a:r>
            <a:r>
              <a:rPr lang="hu-HU" dirty="0" err="1"/>
              <a:t>award</a:t>
            </a:r>
            <a:r>
              <a:rPr lang="hu-HU" dirty="0"/>
              <a:t>, and </a:t>
            </a:r>
            <a:r>
              <a:rPr lang="hu-HU" dirty="0" err="1"/>
              <a:t>that’s</a:t>
            </a:r>
            <a:r>
              <a:rPr lang="hu-HU" dirty="0"/>
              <a:t> 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increase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budget</a:t>
            </a:r>
            <a:endParaRPr lang="hu-HU" sz="1800" dirty="0"/>
          </a:p>
          <a:p>
            <a:pPr lvl="1"/>
            <a:r>
              <a:rPr lang="hu-HU" dirty="0" err="1"/>
              <a:t>right</a:t>
            </a:r>
            <a:r>
              <a:rPr lang="hu-HU" dirty="0"/>
              <a:t> </a:t>
            </a:r>
            <a:r>
              <a:rPr lang="hu-HU" dirty="0" err="1"/>
              <a:t>answers</a:t>
            </a:r>
            <a:r>
              <a:rPr lang="hu-HU" dirty="0"/>
              <a:t> in </a:t>
            </a:r>
            <a:r>
              <a:rPr lang="hu-HU" dirty="0" err="1"/>
              <a:t>region</a:t>
            </a:r>
            <a:r>
              <a:rPr lang="hu-HU" dirty="0"/>
              <a:t> 1: 300.-</a:t>
            </a:r>
            <a:endParaRPr lang="hu-HU" sz="1600" dirty="0"/>
          </a:p>
          <a:p>
            <a:pPr lvl="1"/>
            <a:r>
              <a:rPr lang="hu-HU" dirty="0" err="1"/>
              <a:t>right</a:t>
            </a:r>
            <a:r>
              <a:rPr lang="hu-HU" dirty="0"/>
              <a:t> </a:t>
            </a:r>
            <a:r>
              <a:rPr lang="hu-HU" dirty="0" err="1"/>
              <a:t>answers</a:t>
            </a:r>
            <a:r>
              <a:rPr lang="hu-HU" dirty="0"/>
              <a:t> in </a:t>
            </a:r>
            <a:r>
              <a:rPr lang="hu-HU" dirty="0" err="1"/>
              <a:t>region</a:t>
            </a:r>
            <a:r>
              <a:rPr lang="hu-HU" dirty="0"/>
              <a:t> 2: 400.-</a:t>
            </a:r>
            <a:endParaRPr lang="hu-HU" sz="1600" dirty="0"/>
          </a:p>
          <a:p>
            <a:pPr lvl="1"/>
            <a:r>
              <a:rPr lang="hu-HU" dirty="0" err="1"/>
              <a:t>right</a:t>
            </a:r>
            <a:r>
              <a:rPr lang="hu-HU" dirty="0"/>
              <a:t> </a:t>
            </a:r>
            <a:r>
              <a:rPr lang="hu-HU" dirty="0" err="1"/>
              <a:t>answers</a:t>
            </a:r>
            <a:r>
              <a:rPr lang="hu-HU" dirty="0"/>
              <a:t> in </a:t>
            </a:r>
            <a:r>
              <a:rPr lang="hu-HU" dirty="0" err="1"/>
              <a:t>region</a:t>
            </a:r>
            <a:r>
              <a:rPr lang="hu-HU" dirty="0"/>
              <a:t> 3: 600.-</a:t>
            </a:r>
            <a:endParaRPr lang="hu-HU" sz="1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634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Boardgame</a:t>
            </a:r>
            <a:r>
              <a:rPr lang="hu-HU" dirty="0" smtClean="0"/>
              <a:t> - </a:t>
            </a:r>
            <a:r>
              <a:rPr lang="hu-HU" dirty="0" err="1" smtClean="0"/>
              <a:t>rules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allowed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go back </a:t>
            </a:r>
            <a:r>
              <a:rPr lang="hu-HU" dirty="0" err="1"/>
              <a:t>to</a:t>
            </a:r>
            <a:r>
              <a:rPr lang="hu-HU" dirty="0"/>
              <a:t> a country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been</a:t>
            </a:r>
            <a:r>
              <a:rPr lang="hu-HU" dirty="0"/>
              <a:t>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won’t</a:t>
            </a:r>
            <a:r>
              <a:rPr lang="hu-HU" dirty="0"/>
              <a:t> </a:t>
            </a:r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any</a:t>
            </a:r>
            <a:r>
              <a:rPr lang="hu-HU" dirty="0"/>
              <a:t> more </a:t>
            </a:r>
            <a:r>
              <a:rPr lang="hu-HU" dirty="0" err="1"/>
              <a:t>flags</a:t>
            </a:r>
            <a:r>
              <a:rPr lang="hu-HU" dirty="0"/>
              <a:t> of it</a:t>
            </a:r>
          </a:p>
          <a:p>
            <a:pPr lvl="0"/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flag</a:t>
            </a:r>
            <a:r>
              <a:rPr lang="hu-HU" dirty="0"/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answered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question</a:t>
            </a:r>
            <a:r>
              <a:rPr lang="hu-HU" dirty="0"/>
              <a:t> </a:t>
            </a:r>
            <a:r>
              <a:rPr lang="hu-HU" dirty="0" err="1"/>
              <a:t>right</a:t>
            </a:r>
            <a:endParaRPr lang="hu-HU" dirty="0"/>
          </a:p>
          <a:p>
            <a:pPr lvl="0"/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lost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money</a:t>
            </a:r>
            <a:r>
              <a:rPr lang="hu-HU" dirty="0"/>
              <a:t>,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can’t</a:t>
            </a:r>
            <a:r>
              <a:rPr lang="hu-HU" dirty="0"/>
              <a:t> </a:t>
            </a:r>
            <a:r>
              <a:rPr lang="hu-HU" dirty="0" err="1"/>
              <a:t>move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stay</a:t>
            </a:r>
            <a:r>
              <a:rPr lang="hu-HU" dirty="0"/>
              <a:t> </a:t>
            </a:r>
            <a:r>
              <a:rPr lang="hu-HU" dirty="0" err="1"/>
              <a:t>anymore</a:t>
            </a:r>
            <a:r>
              <a:rPr lang="hu-HU" dirty="0"/>
              <a:t>,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go back </a:t>
            </a:r>
            <a:r>
              <a:rPr lang="hu-HU" dirty="0" err="1"/>
              <a:t>to</a:t>
            </a:r>
            <a:r>
              <a:rPr lang="hu-HU" dirty="0"/>
              <a:t> Hungary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gain</a:t>
            </a:r>
            <a:r>
              <a:rPr lang="hu-HU" dirty="0"/>
              <a:t> 300 restart </a:t>
            </a:r>
            <a:r>
              <a:rPr lang="hu-HU" dirty="0" err="1" smtClean="0"/>
              <a:t>money</a:t>
            </a:r>
            <a:endParaRPr lang="hu-HU" dirty="0" smtClean="0"/>
          </a:p>
          <a:p>
            <a:pPr lvl="0"/>
            <a:endParaRPr lang="hu-HU" dirty="0"/>
          </a:p>
          <a:p>
            <a:pPr lvl="0"/>
            <a:r>
              <a:rPr lang="hu-HU" dirty="0" smtClean="0"/>
              <a:t>The </a:t>
            </a:r>
            <a:r>
              <a:rPr lang="hu-HU" dirty="0" err="1" smtClean="0"/>
              <a:t>winner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biggest</a:t>
            </a:r>
            <a:r>
              <a:rPr lang="hu-HU" dirty="0" smtClean="0"/>
              <a:t> </a:t>
            </a:r>
            <a:r>
              <a:rPr lang="hu-HU" dirty="0" err="1" smtClean="0"/>
              <a:t>amount</a:t>
            </a:r>
            <a:r>
              <a:rPr lang="hu-HU" dirty="0" smtClean="0"/>
              <a:t> of </a:t>
            </a:r>
            <a:r>
              <a:rPr lang="hu-HU" dirty="0" err="1" smtClean="0"/>
              <a:t>money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123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8000" b="1" dirty="0" err="1" smtClean="0"/>
              <a:t>Questions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10366"/>
          </a:xfrm>
        </p:spPr>
        <p:txBody>
          <a:bodyPr>
            <a:normAutofit fontScale="92500"/>
          </a:bodyPr>
          <a:lstStyle/>
          <a:p>
            <a:r>
              <a:rPr lang="hu-HU" sz="4800" dirty="0" smtClean="0"/>
              <a:t>1. </a:t>
            </a:r>
            <a:r>
              <a:rPr lang="hu-HU" sz="4800" dirty="0" err="1" smtClean="0"/>
              <a:t>zone</a:t>
            </a:r>
            <a:r>
              <a:rPr lang="hu-HU" sz="4800" dirty="0"/>
              <a:t>	</a:t>
            </a:r>
            <a:r>
              <a:rPr lang="hu-HU" sz="4800" dirty="0" err="1" smtClean="0"/>
              <a:t>multiple</a:t>
            </a:r>
            <a:r>
              <a:rPr lang="hu-HU" sz="4800" dirty="0" smtClean="0"/>
              <a:t> </a:t>
            </a:r>
            <a:r>
              <a:rPr lang="hu-HU" sz="4800" dirty="0" err="1" smtClean="0"/>
              <a:t>choice</a:t>
            </a:r>
            <a:r>
              <a:rPr lang="hu-HU" sz="4800" dirty="0" smtClean="0"/>
              <a:t> </a:t>
            </a:r>
            <a:r>
              <a:rPr lang="hu-HU" sz="4800" dirty="0" err="1" smtClean="0"/>
              <a:t>exercises</a:t>
            </a:r>
            <a:endParaRPr lang="hu-HU" sz="4800" dirty="0" smtClean="0"/>
          </a:p>
          <a:p>
            <a:r>
              <a:rPr lang="hu-HU" sz="4800" dirty="0" smtClean="0"/>
              <a:t>2. </a:t>
            </a:r>
            <a:r>
              <a:rPr lang="hu-HU" sz="4800" dirty="0" err="1" smtClean="0"/>
              <a:t>zone</a:t>
            </a:r>
            <a:r>
              <a:rPr lang="hu-HU" sz="4800" dirty="0"/>
              <a:t>	</a:t>
            </a:r>
            <a:r>
              <a:rPr lang="hu-HU" sz="4800" dirty="0" err="1" smtClean="0"/>
              <a:t>Charades</a:t>
            </a:r>
            <a:r>
              <a:rPr lang="hu-HU" sz="4800" dirty="0" smtClean="0"/>
              <a:t> (</a:t>
            </a:r>
            <a:r>
              <a:rPr lang="hu-HU" sz="4800" dirty="0" err="1" smtClean="0"/>
              <a:t>draw</a:t>
            </a:r>
            <a:r>
              <a:rPr lang="hu-HU" sz="4800" dirty="0" smtClean="0"/>
              <a:t>, </a:t>
            </a:r>
            <a:r>
              <a:rPr lang="hu-HU" sz="4800" dirty="0" err="1" smtClean="0"/>
              <a:t>gesture</a:t>
            </a:r>
            <a:r>
              <a:rPr lang="hu-HU" sz="4800" dirty="0" smtClean="0"/>
              <a:t>, </a:t>
            </a:r>
            <a:r>
              <a:rPr lang="hu-HU" sz="4800" dirty="0" err="1" smtClean="0"/>
              <a:t>describe</a:t>
            </a:r>
            <a:r>
              <a:rPr lang="hu-HU" sz="4800" dirty="0" smtClean="0"/>
              <a:t>)</a:t>
            </a:r>
            <a:endParaRPr lang="hu-HU" sz="4800" dirty="0" smtClean="0"/>
          </a:p>
          <a:p>
            <a:r>
              <a:rPr lang="hu-HU" sz="4800" dirty="0" smtClean="0"/>
              <a:t>3. </a:t>
            </a:r>
            <a:r>
              <a:rPr lang="hu-HU" sz="4800" dirty="0" err="1" smtClean="0"/>
              <a:t>zone</a:t>
            </a:r>
            <a:r>
              <a:rPr lang="hu-HU" sz="4800" dirty="0"/>
              <a:t>	</a:t>
            </a:r>
            <a:r>
              <a:rPr lang="hu-HU" sz="4800" dirty="0" err="1" smtClean="0"/>
              <a:t>what</a:t>
            </a:r>
            <a:r>
              <a:rPr lang="hu-HU" sz="4800" dirty="0" smtClean="0"/>
              <a:t> </a:t>
            </a:r>
            <a:r>
              <a:rPr lang="hu-HU" sz="4800" dirty="0" err="1" smtClean="0"/>
              <a:t>would</a:t>
            </a:r>
            <a:r>
              <a:rPr lang="hu-HU" sz="4800" dirty="0" smtClean="0"/>
              <a:t> </a:t>
            </a:r>
            <a:r>
              <a:rPr lang="hu-HU" sz="4800" dirty="0" err="1" smtClean="0"/>
              <a:t>you</a:t>
            </a:r>
            <a:r>
              <a:rPr lang="hu-HU" sz="4800" dirty="0" smtClean="0"/>
              <a:t> </a:t>
            </a:r>
            <a:r>
              <a:rPr lang="hu-HU" sz="4800" dirty="0" err="1" smtClean="0"/>
              <a:t>do</a:t>
            </a:r>
            <a:r>
              <a:rPr lang="hu-HU" sz="4800" dirty="0" smtClean="0"/>
              <a:t>, </a:t>
            </a:r>
            <a:r>
              <a:rPr lang="hu-HU" sz="4800" dirty="0" err="1" smtClean="0"/>
              <a:t>if</a:t>
            </a:r>
            <a:r>
              <a:rPr lang="hu-HU" sz="4800" dirty="0" smtClean="0"/>
              <a:t>…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263194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Work</a:t>
            </a:r>
            <a:r>
              <a:rPr lang="hu-HU" dirty="0" smtClean="0"/>
              <a:t> in </a:t>
            </a:r>
            <a:r>
              <a:rPr lang="hu-HU" dirty="0" err="1" smtClean="0"/>
              <a:t>international</a:t>
            </a:r>
            <a:r>
              <a:rPr lang="hu-HU" dirty="0" smtClean="0"/>
              <a:t> </a:t>
            </a:r>
            <a:r>
              <a:rPr lang="hu-HU" dirty="0" err="1" smtClean="0"/>
              <a:t>groups</a:t>
            </a:r>
            <a:r>
              <a:rPr lang="hu-HU" dirty="0" smtClean="0"/>
              <a:t> and </a:t>
            </a:r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3 </a:t>
            </a:r>
            <a:r>
              <a:rPr lang="hu-HU" dirty="0" err="1" smtClean="0"/>
              <a:t>zones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internet.</a:t>
            </a:r>
          </a:p>
          <a:p>
            <a:r>
              <a:rPr lang="hu-HU" dirty="0" err="1" smtClean="0"/>
              <a:t>Write</a:t>
            </a:r>
            <a:r>
              <a:rPr lang="hu-HU" dirty="0" smtClean="0"/>
              <a:t> </a:t>
            </a:r>
            <a:r>
              <a:rPr lang="hu-HU" dirty="0" err="1" smtClean="0"/>
              <a:t>creative</a:t>
            </a:r>
            <a:r>
              <a:rPr lang="hu-HU" dirty="0" smtClean="0"/>
              <a:t>, </a:t>
            </a:r>
            <a:r>
              <a:rPr lang="hu-HU" dirty="0" err="1" smtClean="0"/>
              <a:t>interesting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Goal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board</a:t>
            </a:r>
            <a:r>
              <a:rPr lang="hu-HU" dirty="0" smtClean="0"/>
              <a:t> game: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human </a:t>
            </a:r>
            <a:r>
              <a:rPr lang="hu-HU" dirty="0" err="1" smtClean="0"/>
              <a:t>rights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either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own</a:t>
            </a:r>
            <a:r>
              <a:rPr lang="hu-HU" dirty="0" smtClean="0"/>
              <a:t> </a:t>
            </a:r>
            <a:r>
              <a:rPr lang="hu-HU" dirty="0" err="1" smtClean="0"/>
              <a:t>ideas</a:t>
            </a:r>
            <a:r>
              <a:rPr lang="hu-HU" dirty="0" smtClean="0"/>
              <a:t>,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examples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49426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392</Words>
  <Application>Microsoft Office PowerPoint</Application>
  <PresentationFormat>Szélesvásznú</PresentationFormat>
  <Paragraphs>63</Paragraphs>
  <Slides>11</Slides>
  <Notes>0</Notes>
  <HiddenSlides>0</HiddenSlides>
  <MMClips>1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Retrospektív</vt:lpstr>
      <vt:lpstr>Creating a boardgame</vt:lpstr>
      <vt:lpstr>Warmers</vt:lpstr>
      <vt:lpstr>Inspirations</vt:lpstr>
      <vt:lpstr>Boardgame - rules</vt:lpstr>
      <vt:lpstr>Boardgame - rules</vt:lpstr>
      <vt:lpstr>Boardgame - rules</vt:lpstr>
      <vt:lpstr>Boardgame - rules</vt:lpstr>
      <vt:lpstr>Questions</vt:lpstr>
      <vt:lpstr>Work in international groups and create questions for the 3 zones.</vt:lpstr>
      <vt:lpstr>Good and bad examples – zone 1</vt:lpstr>
      <vt:lpstr>International Kahoot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experiences on Kapcsolda</dc:title>
  <dc:creator>Poli</dc:creator>
  <cp:lastModifiedBy>Poli</cp:lastModifiedBy>
  <cp:revision>12</cp:revision>
  <dcterms:created xsi:type="dcterms:W3CDTF">2018-05-12T09:55:28Z</dcterms:created>
  <dcterms:modified xsi:type="dcterms:W3CDTF">2018-05-13T07:23:46Z</dcterms:modified>
</cp:coreProperties>
</file>