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5" r:id="rId3"/>
    <p:sldId id="262" r:id="rId4"/>
    <p:sldId id="283" r:id="rId5"/>
    <p:sldId id="292" r:id="rId6"/>
    <p:sldId id="294" r:id="rId7"/>
    <p:sldId id="293" r:id="rId8"/>
    <p:sldId id="291" r:id="rId9"/>
    <p:sldId id="290" r:id="rId10"/>
    <p:sldId id="296" r:id="rId11"/>
    <p:sldId id="297" r:id="rId12"/>
    <p:sldId id="298" r:id="rId13"/>
    <p:sldId id="299" r:id="rId14"/>
    <p:sldId id="300" r:id="rId15"/>
    <p:sldId id="279" r:id="rId16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asario mokykla" initials="Pm" lastIdx="1" clrIdx="0">
    <p:extLst>
      <p:ext uri="{19B8F6BF-5375-455C-9EA6-DF929625EA0E}">
        <p15:presenceInfo xmlns:p15="http://schemas.microsoft.com/office/powerpoint/2012/main" userId="Pavasario mokyk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364" autoAdjust="0"/>
  </p:normalViewPr>
  <p:slideViewPr>
    <p:cSldViewPr>
      <p:cViewPr varScale="1">
        <p:scale>
          <a:sx n="73" d="100"/>
          <a:sy n="73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5:43:58.11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CE083F-2922-4D46-BE34-EBFF34583840}" type="datetimeFigureOut">
              <a:rPr lang="lt-LT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Spustelėję redag. ruoš. teksto stilių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lt-LT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E5B4E-1DBC-4D7A-A718-AEFEB371D8B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8485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8041B-EA77-40B9-A879-39C84A570708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98657-554F-42D3-A96E-6391C001718E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06524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66B41-69D7-41EC-92FB-665AE15C5EDD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7D5CB-2BB8-4116-992C-531CDB1AF3EB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7159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E6C48-9A4B-4F51-8674-3AC1160529C6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7092-5E0E-4E89-A2D3-4D3931594047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99683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CA8E6-ADA9-403E-876E-7AA3655828BE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FBC85-533F-4DA2-B88C-FBFD38EE27F0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43762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02C2B-EBFA-45AA-AFD8-31DA58D2D379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283D-B745-455A-A8A3-373CC4BBD7D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09789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73C51-9858-452D-B083-93E1CF4812CD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240F9-A8B6-44C7-B2D2-01186A27FF01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18270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7B27D-EBB8-4102-AEBD-83CDB152939F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A8E46-6B91-4218-9334-74AF9EB27743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18851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A960C-CDCB-4049-96D4-326B2BE18BF6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15135-53CC-4292-BC19-4F05C45C6196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04930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3C0DA-2EEB-4DBE-98F7-D6E2C8C2FBCA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F6B9D-0C4F-4062-AC54-CBD3B581ACE1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38808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27829-25E4-47C6-B024-D178670C15A7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4368-38D4-4C65-8DA4-3C5BEE41F92D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430628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49491-E7E2-4315-A873-F248B2D3EF0E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4675-769A-4BC4-90FC-C0B0E3222FB2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18001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8DB49D-2D64-45BE-BFCC-163CFB902386}" type="datetimeFigureOut">
              <a:rPr lang="lt-LT" smtClean="0"/>
              <a:pPr>
                <a:defRPr/>
              </a:pPr>
              <a:t>2019-02-20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35AE78-8333-4593-A8E7-3F0BB2EA8CF8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30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359379677/quizlet-flash-card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31975"/>
            <a:ext cx="5878513" cy="4605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ntraštė 1"/>
          <p:cNvSpPr>
            <a:spLocks noGrp="1"/>
          </p:cNvSpPr>
          <p:nvPr>
            <p:ph type="ctrTitle"/>
          </p:nvPr>
        </p:nvSpPr>
        <p:spPr>
          <a:xfrm>
            <a:off x="2229173" y="2564904"/>
            <a:ext cx="4604692" cy="1470025"/>
          </a:xfrm>
        </p:spPr>
        <p:txBody>
          <a:bodyPr/>
          <a:lstStyle/>
          <a:p>
            <a:pPr eaLnBrk="1" hangingPunct="1"/>
            <a:r>
              <a:rPr lang="lt-LT" altLang="lt-LT" sz="6000" b="1" dirty="0" smtClean="0"/>
              <a:t>Lithuania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9512" y="6162675"/>
            <a:ext cx="8496944" cy="1217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1800" dirty="0" smtClean="0">
                <a:solidFill>
                  <a:schemeClr val="tx1"/>
                </a:solidFill>
              </a:rPr>
              <a:t>2019-02-25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t-LT" sz="1800" dirty="0" smtClean="0">
                <a:solidFill>
                  <a:schemeClr val="tx1"/>
                </a:solidFill>
              </a:rPr>
              <a:t> </a:t>
            </a:r>
            <a:r>
              <a:rPr lang="lt-LT" sz="1800" dirty="0" err="1" smtClean="0">
                <a:solidFill>
                  <a:schemeClr val="tx1"/>
                </a:solidFill>
              </a:rPr>
              <a:t>Turkey</a:t>
            </a:r>
            <a:endParaRPr lang="lt-LT" sz="1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lt-LT" sz="1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t-LT" sz="1800" dirty="0"/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07962"/>
            <a:ext cx="21463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07993" y="800978"/>
            <a:ext cx="1711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600" dirty="0" err="1" smtClean="0"/>
              <a:t>Games</a:t>
            </a:r>
            <a:r>
              <a:rPr lang="lt-LT" altLang="lt-LT" sz="1600" dirty="0" smtClean="0"/>
              <a:t> </a:t>
            </a:r>
            <a:r>
              <a:rPr lang="lt-LT" altLang="lt-LT" sz="1600" dirty="0" err="1" smtClean="0"/>
              <a:t>Achieve</a:t>
            </a:r>
            <a:r>
              <a:rPr lang="lt-LT" altLang="lt-LT" sz="1600" dirty="0" smtClean="0"/>
              <a:t> </a:t>
            </a:r>
            <a:r>
              <a:rPr lang="lt-LT" altLang="lt-LT" sz="1600" dirty="0" err="1" smtClean="0"/>
              <a:t>My</a:t>
            </a:r>
            <a:r>
              <a:rPr lang="lt-LT" altLang="lt-LT" sz="1600" dirty="0" smtClean="0"/>
              <a:t> </a:t>
            </a:r>
            <a:r>
              <a:rPr lang="lt-LT" altLang="lt-LT" sz="1600" dirty="0" err="1" smtClean="0"/>
              <a:t>Educational</a:t>
            </a:r>
            <a:r>
              <a:rPr lang="lt-LT" altLang="lt-LT" sz="1600" dirty="0" smtClean="0"/>
              <a:t> </a:t>
            </a:r>
            <a:r>
              <a:rPr lang="lt-LT" altLang="lt-LT" sz="1600" dirty="0" err="1" smtClean="0"/>
              <a:t>Success</a:t>
            </a:r>
            <a:endParaRPr lang="lt-LT" altLang="lt-LT" sz="1600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866" y="204401"/>
            <a:ext cx="1642797" cy="9897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Popular</a:t>
            </a:r>
            <a:r>
              <a:rPr lang="lt-LT" dirty="0" smtClean="0"/>
              <a:t> </a:t>
            </a:r>
            <a:r>
              <a:rPr lang="lt-LT" dirty="0" err="1" smtClean="0"/>
              <a:t>sport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 smtClean="0"/>
              <a:t>in</a:t>
            </a:r>
            <a:r>
              <a:rPr lang="lt-LT" dirty="0" smtClean="0"/>
              <a:t> Lithuania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basketball</a:t>
            </a: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101852" cy="3168352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football</a:t>
            </a:r>
            <a:endParaRPr lang="lt-LT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4041775" cy="3168352"/>
          </a:xfrm>
        </p:spPr>
      </p:pic>
    </p:spTree>
    <p:extLst>
      <p:ext uri="{BB962C8B-B14F-4D97-AF65-F5344CB8AC3E}">
        <p14:creationId xmlns:p14="http://schemas.microsoft.com/office/powerpoint/2010/main" val="4261959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Bread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Lithuania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87410"/>
            <a:ext cx="6840760" cy="4782517"/>
          </a:xfrm>
        </p:spPr>
      </p:pic>
      <p:pic>
        <p:nvPicPr>
          <p:cNvPr id="7" name="Turinio vietos rezervavimo ženklas 3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6768" r="17455" b="6332"/>
          <a:stretch/>
        </p:blipFill>
        <p:spPr bwMode="auto">
          <a:xfrm>
            <a:off x="608682" y="2564904"/>
            <a:ext cx="4032448" cy="326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4157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Sweets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 smtClean="0"/>
              <a:t>in</a:t>
            </a:r>
            <a:r>
              <a:rPr lang="lt-LT" dirty="0" smtClean="0"/>
              <a:t> Lithuania</a:t>
            </a: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5449"/>
            <a:ext cx="3754759" cy="3030140"/>
          </a:xfrm>
        </p:spPr>
      </p:pic>
    </p:spTree>
    <p:extLst>
      <p:ext uri="{BB962C8B-B14F-4D97-AF65-F5344CB8AC3E}">
        <p14:creationId xmlns:p14="http://schemas.microsoft.com/office/powerpoint/2010/main" val="987530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</a:t>
            </a:r>
            <a:r>
              <a:rPr lang="lt-LT" dirty="0" err="1" smtClean="0"/>
              <a:t>easy</a:t>
            </a:r>
            <a:r>
              <a:rPr lang="lt-LT" dirty="0" smtClean="0"/>
              <a:t> to </a:t>
            </a:r>
            <a:r>
              <a:rPr lang="lt-LT" dirty="0" err="1" smtClean="0"/>
              <a:t>learn</a:t>
            </a:r>
            <a:r>
              <a:rPr lang="lt-LT" dirty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words</a:t>
            </a:r>
            <a:r>
              <a:rPr lang="lt-LT" dirty="0" smtClean="0"/>
              <a:t>?</a:t>
            </a: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Flag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smtClean="0">
                <a:sym typeface="Wingdings" panose="05000000000000000000" pitchFamily="2" charset="2"/>
              </a:rPr>
              <a:t>Money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Bread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Map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Sea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Basketball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Football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lt-LT" dirty="0" err="1" smtClean="0">
                <a:sym typeface="Wingdings" panose="05000000000000000000" pitchFamily="2" charset="2"/>
              </a:rPr>
              <a:t>Sweets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lt-LT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lt-LT" dirty="0">
              <a:sym typeface="Wingdings" panose="05000000000000000000" pitchFamily="2" charset="2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7148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296144"/>
          </a:xfrm>
        </p:spPr>
        <p:txBody>
          <a:bodyPr>
            <a:noAutofit/>
          </a:bodyPr>
          <a:lstStyle/>
          <a:p>
            <a:r>
              <a:rPr lang="lt-LT" sz="9600" dirty="0" err="1">
                <a:sym typeface="Wingdings" panose="05000000000000000000" pitchFamily="2" charset="2"/>
              </a:rPr>
              <a:t>Quizlet</a:t>
            </a:r>
            <a:r>
              <a:rPr lang="lt-LT" sz="9600" dirty="0">
                <a:sym typeface="Wingdings" panose="05000000000000000000" pitchFamily="2" charset="2"/>
              </a:rPr>
              <a:t/>
            </a:r>
            <a:br>
              <a:rPr lang="lt-LT" sz="9600" dirty="0">
                <a:sym typeface="Wingdings" panose="05000000000000000000" pitchFamily="2" charset="2"/>
              </a:rPr>
            </a:br>
            <a:endParaRPr lang="lt-LT" sz="9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</a:pPr>
            <a:r>
              <a:rPr lang="lt-LT" dirty="0">
                <a:sym typeface="Wingdings" panose="05000000000000000000" pitchFamily="2" charset="2"/>
                <a:hlinkClick r:id="rId2"/>
              </a:rPr>
              <a:t>https://quizlet.com/359379677/quizlet-flash-cards/</a:t>
            </a:r>
            <a:endParaRPr lang="lt-LT" dirty="0">
              <a:sym typeface="Wingdings" panose="05000000000000000000" pitchFamily="2" charset="2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lt-LT" dirty="0">
              <a:sym typeface="Wingdings" panose="05000000000000000000" pitchFamily="2" charset="2"/>
            </a:endParaRP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16057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ntraštė 3"/>
          <p:cNvSpPr txBox="1">
            <a:spLocks/>
          </p:cNvSpPr>
          <p:nvPr/>
        </p:nvSpPr>
        <p:spPr>
          <a:xfrm>
            <a:off x="395536" y="908720"/>
            <a:ext cx="874846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lt-LT" sz="4000" dirty="0" smtClean="0">
                <a:sym typeface="Wingdings" panose="05000000000000000000" pitchFamily="2" charset="2"/>
              </a:rPr>
              <a:t> </a:t>
            </a:r>
            <a:r>
              <a:rPr lang="lt-LT" sz="6000" dirty="0" err="1" smtClean="0">
                <a:sym typeface="Wingdings" panose="05000000000000000000" pitchFamily="2" charset="2"/>
              </a:rPr>
              <a:t>Have</a:t>
            </a:r>
            <a:r>
              <a:rPr lang="lt-LT" sz="6000" dirty="0" smtClean="0">
                <a:sym typeface="Wingdings" panose="05000000000000000000" pitchFamily="2" charset="2"/>
              </a:rPr>
              <a:t> a </a:t>
            </a:r>
            <a:r>
              <a:rPr lang="lt-LT" sz="6000" dirty="0" err="1" smtClean="0">
                <a:sym typeface="Wingdings" panose="05000000000000000000" pitchFamily="2" charset="2"/>
              </a:rPr>
              <a:t>nice</a:t>
            </a:r>
            <a:r>
              <a:rPr lang="lt-LT" sz="6000" dirty="0" smtClean="0">
                <a:sym typeface="Wingdings" panose="05000000000000000000" pitchFamily="2" charset="2"/>
              </a:rPr>
              <a:t> </a:t>
            </a:r>
            <a:r>
              <a:rPr lang="lt-LT" sz="6000" dirty="0" err="1" smtClean="0">
                <a:sym typeface="Wingdings" panose="05000000000000000000" pitchFamily="2" charset="2"/>
              </a:rPr>
              <a:t>day</a:t>
            </a:r>
            <a:r>
              <a:rPr lang="lt-LT" sz="6000" dirty="0" smtClean="0">
                <a:sym typeface="Wingdings" panose="05000000000000000000" pitchFamily="2" charset="2"/>
              </a:rPr>
              <a:t></a:t>
            </a:r>
            <a:endParaRPr lang="lt-LT" dirty="0" smtClean="0">
              <a:sym typeface="Wingdings" panose="05000000000000000000" pitchFamily="2" charset="2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lt-LT" dirty="0" smtClean="0">
              <a:sym typeface="Wingdings" panose="05000000000000000000" pitchFamily="2" charset="2"/>
            </a:endParaRPr>
          </a:p>
        </p:txBody>
      </p:sp>
      <p:pic>
        <p:nvPicPr>
          <p:cNvPr id="1028" name="Picture 4" descr="Susij&amp;eogon;s vaizd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7"/>
          <a:stretch/>
        </p:blipFill>
        <p:spPr bwMode="auto">
          <a:xfrm>
            <a:off x="2404120" y="2852936"/>
            <a:ext cx="4397581" cy="37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Compare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contrast</a:t>
            </a:r>
            <a:endParaRPr lang="lt-LT" dirty="0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336704" cy="4896543"/>
          </a:xfrm>
        </p:spPr>
      </p:pic>
    </p:spTree>
    <p:extLst>
      <p:ext uri="{BB962C8B-B14F-4D97-AF65-F5344CB8AC3E}">
        <p14:creationId xmlns:p14="http://schemas.microsoft.com/office/powerpoint/2010/main" val="11772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ntraštė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lt-LT" altLang="lt-LT" b="1" dirty="0" smtClean="0"/>
              <a:t>Lithuania  </a:t>
            </a:r>
            <a:r>
              <a:rPr lang="lt-LT" altLang="lt-LT" b="1" dirty="0" err="1" smtClean="0"/>
              <a:t>and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Turkey</a:t>
            </a:r>
            <a:r>
              <a:rPr lang="lt-LT" altLang="lt-LT" b="1" dirty="0" smtClean="0"/>
              <a:t>  </a:t>
            </a:r>
            <a:r>
              <a:rPr lang="lt-LT" altLang="lt-LT" b="1" dirty="0" err="1" smtClean="0"/>
              <a:t>in</a:t>
            </a:r>
            <a:r>
              <a:rPr lang="lt-LT" altLang="lt-LT" b="1" dirty="0" smtClean="0"/>
              <a:t> </a:t>
            </a:r>
            <a:r>
              <a:rPr lang="lt-LT" altLang="lt-LT" b="1" dirty="0" err="1" smtClean="0"/>
              <a:t>Europe</a:t>
            </a:r>
            <a:endParaRPr lang="lt-LT" altLang="lt-LT" b="1" dirty="0" smtClean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5537" r="27551" b="25253"/>
          <a:stretch/>
        </p:blipFill>
        <p:spPr>
          <a:xfrm>
            <a:off x="457200" y="1187450"/>
            <a:ext cx="8435280" cy="54099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/>
              <a:t>Near</a:t>
            </a:r>
            <a:r>
              <a:rPr lang="lt-LT" b="1" dirty="0" smtClean="0"/>
              <a:t> </a:t>
            </a:r>
            <a:endParaRPr lang="lt-LT" b="1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Baltic </a:t>
            </a:r>
            <a:r>
              <a:rPr lang="lt-LT" dirty="0" err="1"/>
              <a:t>S</a:t>
            </a:r>
            <a:r>
              <a:rPr lang="lt-LT" dirty="0" err="1" smtClean="0"/>
              <a:t>ea</a:t>
            </a:r>
            <a:endParaRPr lang="lt-LT" dirty="0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469"/>
            <a:ext cx="3347864" cy="2536024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Black</a:t>
            </a:r>
            <a:r>
              <a:rPr lang="lt-LT" dirty="0" smtClean="0"/>
              <a:t> </a:t>
            </a:r>
            <a:r>
              <a:rPr lang="lt-LT" dirty="0" err="1" smtClean="0"/>
              <a:t>Sea</a:t>
            </a:r>
            <a:r>
              <a:rPr lang="lt-LT" dirty="0" smtClean="0"/>
              <a:t>,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Aegean</a:t>
            </a:r>
            <a:r>
              <a:rPr lang="lt-LT" dirty="0" smtClean="0"/>
              <a:t> </a:t>
            </a:r>
            <a:r>
              <a:rPr lang="lt-LT" dirty="0" err="1" smtClean="0"/>
              <a:t>Sea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Mediterranean</a:t>
            </a:r>
            <a:r>
              <a:rPr lang="lt-LT" dirty="0" smtClean="0"/>
              <a:t> </a:t>
            </a:r>
            <a:r>
              <a:rPr lang="lt-LT" dirty="0" err="1" smtClean="0"/>
              <a:t>Sea</a:t>
            </a:r>
            <a:endParaRPr lang="lt-LT" dirty="0"/>
          </a:p>
        </p:txBody>
      </p:sp>
      <p:pic>
        <p:nvPicPr>
          <p:cNvPr id="13" name="Turinio vietos rezervavimo ženklas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467"/>
            <a:ext cx="5724129" cy="4104899"/>
          </a:xfrm>
        </p:spPr>
      </p:pic>
    </p:spTree>
    <p:extLst>
      <p:ext uri="{BB962C8B-B14F-4D97-AF65-F5344CB8AC3E}">
        <p14:creationId xmlns:p14="http://schemas.microsoft.com/office/powerpoint/2010/main" val="2554926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Flag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/>
              <a:t>o</a:t>
            </a:r>
            <a:r>
              <a:rPr lang="lt-LT" dirty="0" err="1" smtClean="0"/>
              <a:t>f</a:t>
            </a:r>
            <a:r>
              <a:rPr lang="lt-LT" dirty="0" smtClean="0"/>
              <a:t> Lithuania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/>
              <a:t>o</a:t>
            </a:r>
            <a:r>
              <a:rPr lang="lt-LT" dirty="0" err="1" smtClean="0"/>
              <a:t>f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5"/>
            <a:ext cx="4032448" cy="3384375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3682752" cy="3384375"/>
          </a:xfrm>
        </p:spPr>
      </p:pic>
    </p:spTree>
    <p:extLst>
      <p:ext uri="{BB962C8B-B14F-4D97-AF65-F5344CB8AC3E}">
        <p14:creationId xmlns:p14="http://schemas.microsoft.com/office/powerpoint/2010/main" val="839026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Money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/>
              <a:t>e</a:t>
            </a:r>
            <a:r>
              <a:rPr lang="lt-LT" dirty="0" smtClean="0"/>
              <a:t>uro </a:t>
            </a:r>
            <a:r>
              <a:rPr lang="lt-LT" dirty="0" err="1" smtClean="0"/>
              <a:t>in</a:t>
            </a:r>
            <a:r>
              <a:rPr lang="lt-LT" dirty="0" smtClean="0"/>
              <a:t> Lithuania</a:t>
            </a: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349"/>
            <a:ext cx="4040188" cy="3440907"/>
          </a:xfrm>
        </p:spPr>
      </p:pic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/>
              <a:t>l</a:t>
            </a:r>
            <a:r>
              <a:rPr lang="lt-LT" dirty="0" smtClean="0"/>
              <a:t>ira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92350"/>
            <a:ext cx="4041775" cy="3440906"/>
          </a:xfrm>
        </p:spPr>
      </p:pic>
    </p:spTree>
    <p:extLst>
      <p:ext uri="{BB962C8B-B14F-4D97-AF65-F5344CB8AC3E}">
        <p14:creationId xmlns:p14="http://schemas.microsoft.com/office/powerpoint/2010/main" val="792219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Ornaments</a:t>
            </a:r>
            <a:endParaRPr lang="lt-LT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 smtClean="0"/>
              <a:t>In</a:t>
            </a:r>
            <a:r>
              <a:rPr lang="lt-LT" dirty="0" smtClean="0"/>
              <a:t> Lithuania</a:t>
            </a:r>
            <a:endParaRPr lang="lt-LT" dirty="0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4"/>
            <a:ext cx="3826768" cy="2448271"/>
          </a:xfrm>
        </p:spPr>
      </p:pic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096344" cy="3456384"/>
          </a:xfrm>
        </p:spPr>
      </p:pic>
    </p:spTree>
    <p:extLst>
      <p:ext uri="{BB962C8B-B14F-4D97-AF65-F5344CB8AC3E}">
        <p14:creationId xmlns:p14="http://schemas.microsoft.com/office/powerpoint/2010/main" val="4137411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dirty="0" err="1"/>
              <a:t>Traditional</a:t>
            </a:r>
            <a:r>
              <a:rPr lang="lt-LT" altLang="lt-LT" dirty="0"/>
              <a:t> </a:t>
            </a:r>
            <a:r>
              <a:rPr lang="lt-LT" altLang="lt-LT" dirty="0" err="1" smtClean="0"/>
              <a:t>clothes</a:t>
            </a:r>
            <a:endParaRPr lang="lt-LT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Lithuania</a:t>
            </a: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2648844"/>
            <a:ext cx="3960440" cy="3876500"/>
          </a:xfrm>
        </p:spPr>
      </p:pic>
      <p:sp>
        <p:nvSpPr>
          <p:cNvPr id="10" name="Teksto vietos rezervavimo ženklas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9"/>
          <a:stretch/>
        </p:blipFill>
        <p:spPr>
          <a:xfrm>
            <a:off x="4645025" y="2648844"/>
            <a:ext cx="4247455" cy="3876500"/>
          </a:xfrm>
        </p:spPr>
      </p:pic>
    </p:spTree>
    <p:extLst>
      <p:ext uri="{BB962C8B-B14F-4D97-AF65-F5344CB8AC3E}">
        <p14:creationId xmlns:p14="http://schemas.microsoft.com/office/powerpoint/2010/main" val="3786347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Traditional</a:t>
            </a:r>
            <a:r>
              <a:rPr lang="lt-LT" dirty="0" smtClean="0"/>
              <a:t> </a:t>
            </a:r>
            <a:r>
              <a:rPr lang="lt-LT" dirty="0" err="1" smtClean="0"/>
              <a:t>shoes</a:t>
            </a:r>
            <a:endParaRPr lang="lt-LT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Lithuania</a:t>
            </a:r>
            <a:endParaRPr lang="lt-LT" dirty="0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/>
              <a:t>i</a:t>
            </a:r>
            <a:r>
              <a:rPr lang="lt-LT" dirty="0" err="1" smtClean="0"/>
              <a:t>n</a:t>
            </a:r>
            <a:r>
              <a:rPr lang="lt-LT" dirty="0" smtClean="0"/>
              <a:t> </a:t>
            </a:r>
            <a:r>
              <a:rPr lang="lt-LT" dirty="0" err="1" smtClean="0"/>
              <a:t>Turkey</a:t>
            </a:r>
            <a:endParaRPr lang="lt-LT" dirty="0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8" y="2564904"/>
            <a:ext cx="3496469" cy="3456383"/>
          </a:xfrm>
        </p:spPr>
      </p:pic>
      <p:pic>
        <p:nvPicPr>
          <p:cNvPr id="12" name="Turinio vietos rezervavimo ženklas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6" y="2564904"/>
            <a:ext cx="3671391" cy="3456383"/>
          </a:xfrm>
        </p:spPr>
      </p:pic>
    </p:spTree>
    <p:extLst>
      <p:ext uri="{BB962C8B-B14F-4D97-AF65-F5344CB8AC3E}">
        <p14:creationId xmlns:p14="http://schemas.microsoft.com/office/powerpoint/2010/main" val="129151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109</Words>
  <Application>Microsoft Office PowerPoint</Application>
  <PresentationFormat>Demonstracija ekrane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tema</vt:lpstr>
      <vt:lpstr>Lithuania</vt:lpstr>
      <vt:lpstr>Compare and contrast</vt:lpstr>
      <vt:lpstr>Lithuania  and Turkey  in Europe</vt:lpstr>
      <vt:lpstr>Near </vt:lpstr>
      <vt:lpstr>Flag</vt:lpstr>
      <vt:lpstr>Money</vt:lpstr>
      <vt:lpstr>Ornaments</vt:lpstr>
      <vt:lpstr>Traditional clothes</vt:lpstr>
      <vt:lpstr>Traditional shoes</vt:lpstr>
      <vt:lpstr>Popular sport</vt:lpstr>
      <vt:lpstr>Bread</vt:lpstr>
      <vt:lpstr>Sweets</vt:lpstr>
      <vt:lpstr>How easy to learn the words?</vt:lpstr>
      <vt:lpstr>Quizlet </vt:lpstr>
      <vt:lpstr>„PowerPoint“ pateiktis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PC-16</dc:creator>
  <cp:lastModifiedBy>Pavasario mokykla</cp:lastModifiedBy>
  <cp:revision>155</cp:revision>
  <dcterms:created xsi:type="dcterms:W3CDTF">2016-03-17T07:32:37Z</dcterms:created>
  <dcterms:modified xsi:type="dcterms:W3CDTF">2019-02-20T18:29:03Z</dcterms:modified>
</cp:coreProperties>
</file>