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6" r:id="rId3"/>
    <p:sldId id="264" r:id="rId4"/>
    <p:sldId id="261" r:id="rId5"/>
    <p:sldId id="263" r:id="rId6"/>
    <p:sldId id="266" r:id="rId7"/>
    <p:sldId id="267" r:id="rId8"/>
    <p:sldId id="256" r:id="rId9"/>
    <p:sldId id="257" r:id="rId10"/>
    <p:sldId id="258" r:id="rId11"/>
    <p:sldId id="262" r:id="rId12"/>
    <p:sldId id="259" r:id="rId13"/>
    <p:sldId id="277" r:id="rId14"/>
    <p:sldId id="276" r:id="rId15"/>
    <p:sldId id="283" r:id="rId16"/>
    <p:sldId id="270" r:id="rId17"/>
    <p:sldId id="265" r:id="rId18"/>
    <p:sldId id="285" r:id="rId19"/>
    <p:sldId id="273" r:id="rId20"/>
    <p:sldId id="281" r:id="rId21"/>
    <p:sldId id="272" r:id="rId22"/>
    <p:sldId id="274" r:id="rId2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2560" autoAdjust="0"/>
  </p:normalViewPr>
  <p:slideViewPr>
    <p:cSldViewPr snapToGrid="0">
      <p:cViewPr varScale="1">
        <p:scale>
          <a:sx n="59" d="100"/>
          <a:sy n="59" d="100"/>
        </p:scale>
        <p:origin x="11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53781-FC80-4B1E-B239-A2E0804C9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22F106-3879-41FF-918A-E50EEDCCF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9534404-9D89-4999-A369-949618F2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39CB95-453F-4CB9-84B9-1433B59C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BB25F2-7507-4896-AAC7-E915070C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55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7A81C-2419-449E-BA3E-D8E882D8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5EB0A50-42AB-420D-9446-3267C62E8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874A844-8945-40DA-801C-095B39D2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1D041D-CEDB-482B-91C8-125AD2AD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952582-0CEA-49AC-A1C5-D50EDAB0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0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318542-D9DC-42DE-BE64-78344C83A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755C1EC-03BE-434B-8860-5699E3E6B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4CB1754-B96E-4A5C-8371-D7F06A0B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CF0CC3-A0D0-4B2D-AC3F-D33C4447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ED6FDA2-4DE5-4368-A938-35A6FB08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185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1F6E8-42BC-4420-B47A-5B4674C4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AC57F9E-7DC0-4E41-A877-670CF5397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F11131-C7E0-4EB5-835A-DE86B8EF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8DFB0FC-370E-42ED-885F-E0EA165C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28A316-E112-4508-B3ED-0424935E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489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9F341-D3DE-4CC2-A369-4E30B2BF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6E8EFB3-0CDE-4778-BF52-0102CD1A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B6FF29E-0B48-4569-AA69-1042C08A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5F1A251-EBFA-4279-8859-80E5FD6B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72651AA-8506-4112-87ED-02D48FA4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233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E2D5D-C4F4-4A5F-B70E-1D28E359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3B8C1A-9D91-4703-A9D8-3D514ABF3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0305253-5FA8-4ECD-A792-33706095B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3F62FFB-4377-4804-BBAC-3A46CE67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A9B0E4C-EC8E-46E0-8CB2-24856579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84CEFD4-C9B1-4848-9E02-AC79C0E5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31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0DD88-C840-4A97-98CF-F8BD9136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2552968-16C6-40EC-A9DA-5D9AC190A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697AC84-765A-4F2C-81E8-566C96A32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3F33CBF-6722-425A-B70D-A8D6AB8CD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E8937BE-8AEC-4345-BB55-A50A14A04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423EC78-D60B-4841-AA88-CBD6E3CE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9F74971-6187-457A-BE52-76089C2B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73AE565-86BE-4349-AF67-9FD4DF2E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650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8370F-AF31-4591-947E-88CDB5B5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58B707-C599-4810-951F-57424E25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D136040-01FE-4C14-8DB7-9DF5B4E4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195624C-65EB-4F4A-A027-12572BCA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79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C19072E-47A7-40D4-8CA9-7C2DA303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8384D01-AD64-4BA3-9561-E55BECF9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D65C046-9945-47E8-8CD0-BD01BBFF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565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FB68B-5728-48F9-9AA7-09C5731D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A74719E-DA3E-48CA-AD66-7A81D858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3EAD26F-161A-4C1D-9327-DE4EFB822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48EB9D6-9CA0-4E7D-B607-5C493949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4977209-AD97-452E-8275-AC4E14C7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3F8CD76-6D8C-4691-9B85-7DAEBF9A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958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EEDB3-16A3-4FD6-9B70-ED93342F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94D9564-2AC3-42D7-9403-6CE079E25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5258F56-1DE1-4BD8-A4A8-C1FC46BAB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3535AC8-A687-49CE-84CF-3D8D33EA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21994EF-994F-43C2-8A36-07109A1C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C10AD69-6423-494C-8DE1-A3C89207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63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0A935E7-F193-41D1-AD28-4EC31C9B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3C62D98-1FC8-46D6-9769-8879EFCC2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8FCCD62-D1A4-485E-8B7F-A2452323C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842C-002C-4A18-A154-630E1371E1A6}" type="datetimeFigureOut">
              <a:rPr lang="pt-PT" smtClean="0"/>
              <a:t>13/03/2019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BE5D55F-28DE-4657-BBD3-9DCE73417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680288-8D2B-41B0-BBFA-F3E9B18E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185F5-DCB6-46B9-B8B4-00AB4A55343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698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CA973CFC-E099-4845-A8DD-F8E6690D7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54243" cy="6858000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632A01-BF91-406A-899E-1406D42BC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21" y="1552494"/>
            <a:ext cx="914402" cy="9144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97B009B-1EDB-43B3-A9D8-26CFBC56580D}"/>
              </a:ext>
            </a:extLst>
          </p:cNvPr>
          <p:cNvSpPr txBox="1"/>
          <p:nvPr/>
        </p:nvSpPr>
        <p:spPr>
          <a:xfrm>
            <a:off x="9199548" y="1420586"/>
            <a:ext cx="2992452" cy="16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ACTIVITY C-4-USAK</a:t>
            </a:r>
          </a:p>
        </p:txBody>
      </p:sp>
    </p:spTree>
    <p:extLst>
      <p:ext uri="{BB962C8B-B14F-4D97-AF65-F5344CB8AC3E}">
        <p14:creationId xmlns:p14="http://schemas.microsoft.com/office/powerpoint/2010/main" val="34396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DAC1896-5C7F-4B1B-8B79-923780398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92" y="1761887"/>
            <a:ext cx="7076015" cy="5307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9B547F-9DEA-43F8-9E81-50830B0A84C0}"/>
              </a:ext>
            </a:extLst>
          </p:cNvPr>
          <p:cNvSpPr txBox="1"/>
          <p:nvPr/>
        </p:nvSpPr>
        <p:spPr>
          <a:xfrm>
            <a:off x="2014976" y="0"/>
            <a:ext cx="816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COLLABORATING WITH PARTNERS IN THEIR  LESSONS</a:t>
            </a:r>
          </a:p>
        </p:txBody>
      </p:sp>
    </p:spTree>
    <p:extLst>
      <p:ext uri="{BB962C8B-B14F-4D97-AF65-F5344CB8AC3E}">
        <p14:creationId xmlns:p14="http://schemas.microsoft.com/office/powerpoint/2010/main" val="166781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C0A55-F731-4E36-BF72-EB4AA8AD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331463ED-C2A9-4CCF-87B0-0C93EF7C2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4" y="687388"/>
            <a:ext cx="10969976" cy="6170612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549966D-CD94-4E05-A60E-D9D81802531F}"/>
              </a:ext>
            </a:extLst>
          </p:cNvPr>
          <p:cNvSpPr txBox="1"/>
          <p:nvPr/>
        </p:nvSpPr>
        <p:spPr>
          <a:xfrm>
            <a:off x="2014976" y="0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PORTUGUESE  OPEN LESSON</a:t>
            </a:r>
          </a:p>
        </p:txBody>
      </p:sp>
    </p:spTree>
    <p:extLst>
      <p:ext uri="{BB962C8B-B14F-4D97-AF65-F5344CB8AC3E}">
        <p14:creationId xmlns:p14="http://schemas.microsoft.com/office/powerpoint/2010/main" val="360620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EFD3535B-E600-4F59-95BB-942BEF403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77" y="962926"/>
            <a:ext cx="4421305" cy="5895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12DE312D-4DC9-4978-A1DF-78A1E2534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05" y="897609"/>
            <a:ext cx="4421305" cy="5895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4949BCB-53B9-4459-98C8-1F9B935681CF}"/>
              </a:ext>
            </a:extLst>
          </p:cNvPr>
          <p:cNvSpPr txBox="1"/>
          <p:nvPr/>
        </p:nvSpPr>
        <p:spPr>
          <a:xfrm>
            <a:off x="2014976" y="0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PORTUGUESE OPEN LESSON</a:t>
            </a:r>
          </a:p>
        </p:txBody>
      </p:sp>
    </p:spTree>
    <p:extLst>
      <p:ext uri="{BB962C8B-B14F-4D97-AF65-F5344CB8AC3E}">
        <p14:creationId xmlns:p14="http://schemas.microsoft.com/office/powerpoint/2010/main" val="391854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15BA8A9F-F634-4E4C-AA61-AF60FF0AD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23" y="2491232"/>
            <a:ext cx="5485754" cy="411689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73D56EB-E286-46E9-B9B1-80935F4537B0}"/>
              </a:ext>
            </a:extLst>
          </p:cNvPr>
          <p:cNvSpPr txBox="1"/>
          <p:nvPr/>
        </p:nvSpPr>
        <p:spPr>
          <a:xfrm>
            <a:off x="2014976" y="0"/>
            <a:ext cx="8162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ZAP ME TO KNOW MORE ABOUT THIS APPLICATION AND PORTUGAL</a:t>
            </a:r>
          </a:p>
        </p:txBody>
      </p:sp>
    </p:spTree>
    <p:extLst>
      <p:ext uri="{BB962C8B-B14F-4D97-AF65-F5344CB8AC3E}">
        <p14:creationId xmlns:p14="http://schemas.microsoft.com/office/powerpoint/2010/main" val="358564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DE0B35CA-6868-4138-B201-243847EA6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46" y="1357625"/>
            <a:ext cx="4479336" cy="596871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D0952AE-0B9E-4C1C-B4F9-CA301AC9B896}"/>
              </a:ext>
            </a:extLst>
          </p:cNvPr>
          <p:cNvSpPr txBox="1"/>
          <p:nvPr/>
        </p:nvSpPr>
        <p:spPr>
          <a:xfrm>
            <a:off x="2014976" y="0"/>
            <a:ext cx="816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4800" dirty="0"/>
          </a:p>
          <a:p>
            <a:pPr algn="ctr"/>
            <a:r>
              <a:rPr lang="pt-PT" sz="4800" dirty="0"/>
              <a:t>PORTUGUESE OPEN LESSON</a:t>
            </a:r>
          </a:p>
        </p:txBody>
      </p:sp>
    </p:spTree>
    <p:extLst>
      <p:ext uri="{BB962C8B-B14F-4D97-AF65-F5344CB8AC3E}">
        <p14:creationId xmlns:p14="http://schemas.microsoft.com/office/powerpoint/2010/main" val="301156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12C1C-900A-4C31-83F7-AEE0F2AB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LEARNING WITH ZAPPAR 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C83102A7-5080-4E9B-9BDA-0EEDB3F15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13" y="1461866"/>
            <a:ext cx="3775616" cy="5031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4591F55-94C2-4E4A-8B12-D8376CE2D25F}"/>
              </a:ext>
            </a:extLst>
          </p:cNvPr>
          <p:cNvSpPr txBox="1"/>
          <p:nvPr/>
        </p:nvSpPr>
        <p:spPr>
          <a:xfrm>
            <a:off x="2014976" y="0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PORTUGUESE OPEN LESSON</a:t>
            </a:r>
          </a:p>
        </p:txBody>
      </p:sp>
    </p:spTree>
    <p:extLst>
      <p:ext uri="{BB962C8B-B14F-4D97-AF65-F5344CB8AC3E}">
        <p14:creationId xmlns:p14="http://schemas.microsoft.com/office/powerpoint/2010/main" val="294750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F7575A0D-703A-445F-B1AA-F6E924828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23568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58E4A40-6181-4374-94DA-8213CA6B0913}"/>
              </a:ext>
            </a:extLst>
          </p:cNvPr>
          <p:cNvSpPr txBox="1"/>
          <p:nvPr/>
        </p:nvSpPr>
        <p:spPr>
          <a:xfrm>
            <a:off x="1726836" y="1510748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PORTUGUESE GROUP WORK</a:t>
            </a:r>
          </a:p>
        </p:txBody>
      </p:sp>
    </p:spTree>
    <p:extLst>
      <p:ext uri="{BB962C8B-B14F-4D97-AF65-F5344CB8AC3E}">
        <p14:creationId xmlns:p14="http://schemas.microsoft.com/office/powerpoint/2010/main" val="182232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1C9ACD5D-0727-4D81-8568-E45CE7B1D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8" y="1569660"/>
            <a:ext cx="4586521" cy="6115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98F5CCF-7FE7-46C0-B465-7C252711A720}"/>
              </a:ext>
            </a:extLst>
          </p:cNvPr>
          <p:cNvSpPr txBox="1"/>
          <p:nvPr/>
        </p:nvSpPr>
        <p:spPr>
          <a:xfrm>
            <a:off x="2014976" y="0"/>
            <a:ext cx="816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OPEN LESSONS FROM PARTNERS</a:t>
            </a:r>
          </a:p>
        </p:txBody>
      </p:sp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76FF8F38-BAFD-428B-84DB-5F8AC168B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2686">
            <a:off x="8470647" y="1700771"/>
            <a:ext cx="3908223" cy="2933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id="{245C4E4A-4E45-42A5-835A-7A90EB46B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90" y="2411896"/>
            <a:ext cx="3133887" cy="4175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446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447F2FB7-7E5F-4E8B-BB38-60A6A7451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31" y="722812"/>
            <a:ext cx="8180250" cy="6135188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4A760F5-C4C8-410F-A589-F33AA70C9DEF}"/>
              </a:ext>
            </a:extLst>
          </p:cNvPr>
          <p:cNvSpPr txBox="1"/>
          <p:nvPr/>
        </p:nvSpPr>
        <p:spPr>
          <a:xfrm>
            <a:off x="2014976" y="0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OPEN LESSONS</a:t>
            </a:r>
          </a:p>
        </p:txBody>
      </p:sp>
    </p:spTree>
    <p:extLst>
      <p:ext uri="{BB962C8B-B14F-4D97-AF65-F5344CB8AC3E}">
        <p14:creationId xmlns:p14="http://schemas.microsoft.com/office/powerpoint/2010/main" val="197116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E3A54DFE-3AA3-435C-AF93-1DD30DED8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4" y="1069219"/>
            <a:ext cx="4322481" cy="5539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9124083-E96C-493F-81A8-788DB8EB2C66}"/>
              </a:ext>
            </a:extLst>
          </p:cNvPr>
          <p:cNvSpPr txBox="1"/>
          <p:nvPr/>
        </p:nvSpPr>
        <p:spPr>
          <a:xfrm>
            <a:off x="1046922" y="249211"/>
            <a:ext cx="9130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WORKSHOP BUILDING GAMES</a:t>
            </a:r>
          </a:p>
        </p:txBody>
      </p:sp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E834FE07-35D8-4526-B34A-D6F8F4A3C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15" y="1196122"/>
            <a:ext cx="4653785" cy="34925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id="{A8AFC3B3-9A22-425A-AA71-E020E59C6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29" y="3330347"/>
            <a:ext cx="4522978" cy="33943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778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4">
            <a:extLst>
              <a:ext uri="{FF2B5EF4-FFF2-40B4-BE49-F238E27FC236}">
                <a16:creationId xmlns:a16="http://schemas.microsoft.com/office/drawing/2014/main" id="{AED17CCD-7777-4DD7-AFE7-9BD9B79072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76" y="940526"/>
            <a:ext cx="8162048" cy="6121536"/>
          </a:xfrm>
          <a:prstGeom prst="rect">
            <a:avLst/>
          </a:prstGeom>
        </p:spPr>
      </p:pic>
      <p:pic>
        <p:nvPicPr>
          <p:cNvPr id="9" name="Marcador de Posição de Conteúdo 8">
            <a:extLst>
              <a:ext uri="{FF2B5EF4-FFF2-40B4-BE49-F238E27FC236}">
                <a16:creationId xmlns:a16="http://schemas.microsoft.com/office/drawing/2014/main" id="{A7D38C5C-FFA4-4C1F-9B09-8F7E1B486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42" y="4585856"/>
            <a:ext cx="2857500" cy="1600200"/>
          </a:xfr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F81DA1A-2310-4232-AA24-68140961B9E7}"/>
              </a:ext>
            </a:extLst>
          </p:cNvPr>
          <p:cNvSpPr txBox="1"/>
          <p:nvPr/>
        </p:nvSpPr>
        <p:spPr>
          <a:xfrm>
            <a:off x="2014976" y="0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ACTIVITIES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C7314D-63D7-4A28-99DC-408D8FCEECA8}"/>
              </a:ext>
            </a:extLst>
          </p:cNvPr>
          <p:cNvSpPr txBox="1"/>
          <p:nvPr/>
        </p:nvSpPr>
        <p:spPr>
          <a:xfrm>
            <a:off x="1797262" y="1084182"/>
            <a:ext cx="8162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/>
              <a:t>CULTURAL ACTIVITIES</a:t>
            </a:r>
          </a:p>
          <a:p>
            <a:pPr algn="ctr"/>
            <a:r>
              <a:rPr lang="pt-PT" sz="4000" b="1" dirty="0"/>
              <a:t>Open </a:t>
            </a:r>
            <a:r>
              <a:rPr lang="pt-PT" sz="4000" b="1" dirty="0" err="1"/>
              <a:t>Lessons</a:t>
            </a:r>
            <a:endParaRPr lang="pt-PT" sz="4000" b="1" dirty="0"/>
          </a:p>
          <a:p>
            <a:pPr algn="ctr"/>
            <a:r>
              <a:rPr lang="pt-PT" sz="4000" b="1" dirty="0"/>
              <a:t>WORKSHOPS-TEACHER TRAINING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524AED1-1617-467F-B5D4-41333BB98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96" y="4587294"/>
            <a:ext cx="2488987" cy="165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2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371E6F22-DEA3-4D38-AB8F-A3B1FCCE5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9" y="1227274"/>
            <a:ext cx="3680265" cy="490395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B6E0B2B-D16E-4948-A6AD-023140FECD9B}"/>
              </a:ext>
            </a:extLst>
          </p:cNvPr>
          <p:cNvSpPr txBox="1"/>
          <p:nvPr/>
        </p:nvSpPr>
        <p:spPr>
          <a:xfrm>
            <a:off x="1913684" y="332666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WORKSHOP BUILDING GAMES</a:t>
            </a:r>
          </a:p>
        </p:txBody>
      </p:sp>
      <p:pic>
        <p:nvPicPr>
          <p:cNvPr id="7" name="Marcador de Posição de Conteúdo 4">
            <a:extLst>
              <a:ext uri="{FF2B5EF4-FFF2-40B4-BE49-F238E27FC236}">
                <a16:creationId xmlns:a16="http://schemas.microsoft.com/office/drawing/2014/main" id="{157EC955-CB51-42F1-8D41-9D1388E9F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76" y="1227274"/>
            <a:ext cx="3680264" cy="4903953"/>
          </a:xfrm>
          <a:prstGeom prst="rect">
            <a:avLst/>
          </a:prstGeom>
        </p:spPr>
      </p:pic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id="{2FB650A4-48AC-45BB-A8AE-49ADCD467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92" y="1107985"/>
            <a:ext cx="3767431" cy="5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9ADFA00C-41EB-4485-A1D3-C8F836671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8" y="1027906"/>
            <a:ext cx="7480394" cy="5610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F7017F7-137B-4DA3-ADDE-9ADD94FA3897}"/>
              </a:ext>
            </a:extLst>
          </p:cNvPr>
          <p:cNvSpPr txBox="1"/>
          <p:nvPr/>
        </p:nvSpPr>
        <p:spPr>
          <a:xfrm>
            <a:off x="2014976" y="0"/>
            <a:ext cx="816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ERASMUS –TEAM TURKEY</a:t>
            </a:r>
          </a:p>
        </p:txBody>
      </p:sp>
    </p:spTree>
    <p:extLst>
      <p:ext uri="{BB962C8B-B14F-4D97-AF65-F5344CB8AC3E}">
        <p14:creationId xmlns:p14="http://schemas.microsoft.com/office/powerpoint/2010/main" val="3887391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8054DA16-AD19-4A4C-862C-CB755AC0B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913">
            <a:off x="1640790" y="652128"/>
            <a:ext cx="3123981" cy="5553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301600-015A-43D0-BEC5-82EDB8D29DF8}"/>
              </a:ext>
            </a:extLst>
          </p:cNvPr>
          <p:cNvSpPr txBox="1"/>
          <p:nvPr/>
        </p:nvSpPr>
        <p:spPr>
          <a:xfrm>
            <a:off x="4929809" y="1921566"/>
            <a:ext cx="6519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C4 – LTT</a:t>
            </a:r>
          </a:p>
          <a:p>
            <a:pPr algn="ctr"/>
            <a:r>
              <a:rPr lang="pt-PT" sz="4800" dirty="0"/>
              <a:t>24-02-2019/02-03-2019</a:t>
            </a:r>
          </a:p>
          <a:p>
            <a:pPr algn="ctr"/>
            <a:r>
              <a:rPr lang="pt-PT" sz="4800" dirty="0"/>
              <a:t>USAK</a:t>
            </a:r>
          </a:p>
        </p:txBody>
      </p:sp>
    </p:spTree>
    <p:extLst>
      <p:ext uri="{BB962C8B-B14F-4D97-AF65-F5344CB8AC3E}">
        <p14:creationId xmlns:p14="http://schemas.microsoft.com/office/powerpoint/2010/main" val="336576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12C1C-900A-4C31-83F7-AEE0F2AB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E7201751-B353-4AD8-B2E8-144E7DB77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6" y="-108629"/>
            <a:ext cx="12191594" cy="6857772"/>
          </a:xfrm>
        </p:spPr>
      </p:pic>
    </p:spTree>
    <p:extLst>
      <p:ext uri="{BB962C8B-B14F-4D97-AF65-F5344CB8AC3E}">
        <p14:creationId xmlns:p14="http://schemas.microsoft.com/office/powerpoint/2010/main" val="397068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2E1ABEA9-4105-49F2-8386-32FED6CA1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76" y="1708376"/>
            <a:ext cx="8749856" cy="492179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8469F0D-10CB-4B6A-8296-37D41D689DFC}"/>
              </a:ext>
            </a:extLst>
          </p:cNvPr>
          <p:cNvSpPr txBox="1"/>
          <p:nvPr/>
        </p:nvSpPr>
        <p:spPr>
          <a:xfrm>
            <a:off x="2014976" y="0"/>
            <a:ext cx="816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WELCOMING AT – GALIP SCHOOL </a:t>
            </a:r>
          </a:p>
        </p:txBody>
      </p:sp>
    </p:spTree>
    <p:extLst>
      <p:ext uri="{BB962C8B-B14F-4D97-AF65-F5344CB8AC3E}">
        <p14:creationId xmlns:p14="http://schemas.microsoft.com/office/powerpoint/2010/main" val="409866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ção de Conteúdo 8">
            <a:extLst>
              <a:ext uri="{FF2B5EF4-FFF2-40B4-BE49-F238E27FC236}">
                <a16:creationId xmlns:a16="http://schemas.microsoft.com/office/drawing/2014/main" id="{568DA33E-C908-4819-A203-C001DEDC3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93" y="1847955"/>
            <a:ext cx="6272013" cy="4845291"/>
          </a:xfr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43B5F90-7C02-4849-A23E-26FA6CACD0EA}"/>
              </a:ext>
            </a:extLst>
          </p:cNvPr>
          <p:cNvSpPr txBox="1"/>
          <p:nvPr/>
        </p:nvSpPr>
        <p:spPr>
          <a:xfrm>
            <a:off x="2014976" y="278295"/>
            <a:ext cx="8162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AGREEMENT WITH TURKISH HEADMASTER</a:t>
            </a:r>
          </a:p>
        </p:txBody>
      </p:sp>
    </p:spTree>
    <p:extLst>
      <p:ext uri="{BB962C8B-B14F-4D97-AF65-F5344CB8AC3E}">
        <p14:creationId xmlns:p14="http://schemas.microsoft.com/office/powerpoint/2010/main" val="284574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6B04C0A6-3015-4D91-9298-FB7C11E6F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74" y="862149"/>
            <a:ext cx="4261646" cy="5682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179D83B-0EAE-4671-AF0E-160E428D55EB}"/>
              </a:ext>
            </a:extLst>
          </p:cNvPr>
          <p:cNvSpPr txBox="1"/>
          <p:nvPr/>
        </p:nvSpPr>
        <p:spPr>
          <a:xfrm>
            <a:off x="2014976" y="0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A WARM WELCOME</a:t>
            </a:r>
          </a:p>
        </p:txBody>
      </p:sp>
    </p:spTree>
    <p:extLst>
      <p:ext uri="{BB962C8B-B14F-4D97-AF65-F5344CB8AC3E}">
        <p14:creationId xmlns:p14="http://schemas.microsoft.com/office/powerpoint/2010/main" val="185217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40169914-2AA9-448F-A826-F10D4D682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86" y="862149"/>
            <a:ext cx="4864827" cy="5538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3D762AB-E829-4E16-BC5A-8A6EFFACFA0D}"/>
              </a:ext>
            </a:extLst>
          </p:cNvPr>
          <p:cNvSpPr txBox="1"/>
          <p:nvPr/>
        </p:nvSpPr>
        <p:spPr>
          <a:xfrm>
            <a:off x="2014976" y="0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GALIP CETIN SCHOOL </a:t>
            </a:r>
          </a:p>
        </p:txBody>
      </p:sp>
    </p:spTree>
    <p:extLst>
      <p:ext uri="{BB962C8B-B14F-4D97-AF65-F5344CB8AC3E}">
        <p14:creationId xmlns:p14="http://schemas.microsoft.com/office/powerpoint/2010/main" val="72960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4E4A3-1025-44AD-A54A-FB0C35E4B5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F07DCA-1AFF-44E5-BBDE-EEB4C5223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1638851-5446-425A-A61C-9104D410B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58" y="675502"/>
            <a:ext cx="8162049" cy="612153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7B0F397-A518-45D3-80F6-42500636489A}"/>
              </a:ext>
            </a:extLst>
          </p:cNvPr>
          <p:cNvSpPr txBox="1"/>
          <p:nvPr/>
        </p:nvSpPr>
        <p:spPr>
          <a:xfrm>
            <a:off x="2014976" y="0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OPEN LESSONS</a:t>
            </a:r>
          </a:p>
        </p:txBody>
      </p:sp>
    </p:spTree>
    <p:extLst>
      <p:ext uri="{BB962C8B-B14F-4D97-AF65-F5344CB8AC3E}">
        <p14:creationId xmlns:p14="http://schemas.microsoft.com/office/powerpoint/2010/main" val="317787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E427B355-4E5B-476B-9544-09CDFC84D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65" y="930136"/>
            <a:ext cx="7903819" cy="5927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30A5BBF-2FE3-4229-964E-A8C73D28B24B}"/>
              </a:ext>
            </a:extLst>
          </p:cNvPr>
          <p:cNvSpPr txBox="1"/>
          <p:nvPr/>
        </p:nvSpPr>
        <p:spPr>
          <a:xfrm>
            <a:off x="2014976" y="0"/>
            <a:ext cx="8162048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/>
              <a:t>OPEN LESSONS</a:t>
            </a:r>
          </a:p>
        </p:txBody>
      </p:sp>
    </p:spTree>
    <p:extLst>
      <p:ext uri="{BB962C8B-B14F-4D97-AF65-F5344CB8AC3E}">
        <p14:creationId xmlns:p14="http://schemas.microsoft.com/office/powerpoint/2010/main" val="3072856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Ecrã Panorâmico</PresentationFormat>
  <Paragraphs>28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LEARNING WITH ZAPPAR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Pinho</dc:creator>
  <cp:lastModifiedBy>Leonor Marques</cp:lastModifiedBy>
  <cp:revision>15</cp:revision>
  <dcterms:created xsi:type="dcterms:W3CDTF">2019-03-12T15:47:41Z</dcterms:created>
  <dcterms:modified xsi:type="dcterms:W3CDTF">2019-03-13T15:18:10Z</dcterms:modified>
</cp:coreProperties>
</file>