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7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107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343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957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3457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97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154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415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827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575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20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3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553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14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14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2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749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  <p:sldLayoutId id="2147483880" r:id="rId13"/>
    <p:sldLayoutId id="2147483881" r:id="rId14"/>
    <p:sldLayoutId id="2147483882" r:id="rId15"/>
    <p:sldLayoutId id="2147483883" r:id="rId16"/>
    <p:sldLayoutId id="214748388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2076" y="1228859"/>
            <a:ext cx="8825658" cy="806003"/>
          </a:xfrm>
        </p:spPr>
        <p:txBody>
          <a:bodyPr>
            <a:normAutofit fontScale="90000"/>
          </a:bodyPr>
          <a:lstStyle/>
          <a:p>
            <a:r>
              <a:rPr lang="it-IT" sz="6700" dirty="0" smtClean="0"/>
              <a:t>Camerun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69" y="2233216"/>
            <a:ext cx="10483403" cy="427061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38101586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025" y="247650"/>
            <a:ext cx="5695950" cy="636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4987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zion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Sezione</vt:lpstr>
      <vt:lpstr>Camerun 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Camerun</dc:title>
  <dc:creator>hanna</dc:creator>
  <cp:lastModifiedBy>hanna</cp:lastModifiedBy>
  <cp:revision>4</cp:revision>
  <dcterms:created xsi:type="dcterms:W3CDTF">2016-04-13T15:06:05Z</dcterms:created>
  <dcterms:modified xsi:type="dcterms:W3CDTF">2016-04-13T15:32:21Z</dcterms:modified>
</cp:coreProperties>
</file>