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FF30-71D4-4BFB-AA0F-2F218421683B}" type="datetimeFigureOut">
              <a:rPr lang="it-IT" smtClean="0"/>
              <a:t>17/05/2016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9D26B-B79D-4BD1-8CB2-B6EFAFCD73FB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FF30-71D4-4BFB-AA0F-2F218421683B}" type="datetimeFigureOut">
              <a:rPr lang="it-IT" smtClean="0"/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D26B-B79D-4BD1-8CB2-B6EFAFCD73F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FF30-71D4-4BFB-AA0F-2F218421683B}" type="datetimeFigureOut">
              <a:rPr lang="it-IT" smtClean="0"/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D26B-B79D-4BD1-8CB2-B6EFAFCD73F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77FF30-71D4-4BFB-AA0F-2F218421683B}" type="datetimeFigureOut">
              <a:rPr lang="it-IT" smtClean="0"/>
              <a:t>17/05/2016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69D26B-B79D-4BD1-8CB2-B6EFAFCD73FB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FF30-71D4-4BFB-AA0F-2F218421683B}" type="datetimeFigureOut">
              <a:rPr lang="it-IT" smtClean="0"/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D26B-B79D-4BD1-8CB2-B6EFAFCD73FB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FF30-71D4-4BFB-AA0F-2F218421683B}" type="datetimeFigureOut">
              <a:rPr lang="it-IT" smtClean="0"/>
              <a:t>17/05/2016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D26B-B79D-4BD1-8CB2-B6EFAFCD73FB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D26B-B79D-4BD1-8CB2-B6EFAFCD73F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FF30-71D4-4BFB-AA0F-2F218421683B}" type="datetimeFigureOut">
              <a:rPr lang="it-IT" smtClean="0"/>
              <a:t>17/05/2016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FF30-71D4-4BFB-AA0F-2F218421683B}" type="datetimeFigureOut">
              <a:rPr lang="it-IT" smtClean="0"/>
              <a:t>17/05/2016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D26B-B79D-4BD1-8CB2-B6EFAFCD73FB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FF30-71D4-4BFB-AA0F-2F218421683B}" type="datetimeFigureOut">
              <a:rPr lang="it-IT" smtClean="0"/>
              <a:t>17/05/2016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D26B-B79D-4BD1-8CB2-B6EFAFCD73F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77FF30-71D4-4BFB-AA0F-2F218421683B}" type="datetimeFigureOut">
              <a:rPr lang="it-IT" smtClean="0"/>
              <a:t>17/05/2016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69D26B-B79D-4BD1-8CB2-B6EFAFCD73FB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FF30-71D4-4BFB-AA0F-2F218421683B}" type="datetimeFigureOut">
              <a:rPr lang="it-IT" smtClean="0"/>
              <a:t>17/05/2016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9D26B-B79D-4BD1-8CB2-B6EFAFCD73FB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77FF30-71D4-4BFB-AA0F-2F218421683B}" type="datetimeFigureOut">
              <a:rPr lang="it-IT" smtClean="0"/>
              <a:t>17/05/2016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B69D26B-B79D-4BD1-8CB2-B6EFAFCD73FB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8140445" cy="2530342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8000" b="1" dirty="0" err="1" smtClean="0">
                <a:latin typeface="Algerian" pitchFamily="82" charset="0"/>
              </a:rPr>
              <a:t>Roumanie</a:t>
            </a:r>
            <a:endParaRPr lang="it-IT" sz="8000" b="1" dirty="0">
              <a:latin typeface="Algerian" pitchFamily="8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flipH="1">
            <a:off x="10501354" y="5072074"/>
            <a:ext cx="171481" cy="174859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2290" name="AutoShape 2" descr="data:image/png;base64,iVBORw0KGgoAAAANSUhEUgAAAQsAAAC9CAMAAACTb6i8AAAA/FBMVEX////80RYAK3/OESYAKX8AMIP/1RXNADDLAAD8zwD80AAAAHQAKH7NABrODiQAInzNAB/MABPMAAwAGnkAJX0AD3fMABUAGHkAHnoAE3f2290ABHXLAAf19/ruvsH//PP81j/L0N/99vf/+ujqrLD+8cf+770ACHXlmJ393m778PHj5u7vwcTs7vT+9tnYWGH+667baXFTZJvSMD+zudD94HrijZMxSY3dcnn+9NPxzM51gq345ObUQU3hhIvno6eWoMD92lbT2OT95ZDaY2yrssuPmLv955wlP4nDx9g+U5LSN0TXUVxicaP+6qc7UJF/i7L922D81TJKXZcq4C5FAAALJklEQVR4nOWda1viOhCAKZGzaWtLAbkoVEAUV128oOsNRQRRcQ8eL///v5wWUKH0kiZpO7jzaWFrad9nJplJZiax2IJJ7eHuGF3/jPoxIMizKCEVqencWtRPEqXUDns7b6IoCD9UhJCKL6N+oOjkQhRFSTBlxMKA8ffaSU8UJjJmgRD+FfUzkchA53/PimBlgfA6/5/hLPqjvLLH+6YX4jwL5YD3r3CXYSa+XGxwvumtNM9Cu+b8I/wlH4/HVxJ8YWx9qcUXC9hGolcHJ0/JuAmj0Cvzu2/tSyumWSC8ye83eEu/mM2vmCjiSwlJ/H34/PB8uHXBDOVwSitmWCB8zuOxg5Bucik+kaXEP4IkTuRtn/6etYvDygyKGRZgzaQvL8enWXyKJBlvdFivfV1avqg53+fzonqvYvIUBGcWudPg3odBWvKnVlhYCMJYP14varWtw97r6A1fLxzuU67tb9Xrz73bD0fTjQXMueQpH487spjox4iIJE0+zJvOxcPr24dhSbYgrCwQvoriZd2lk417srCikWZvUX5z0AQ3Frl2NO/rIoPEsm8WgtibuUeFAMQcCxVH9MZOoj8VZ1GQsRDE26n5tmcdJIlYoBKYmaT6NHzp95PJeJyGhTFo1D/utEWIwspCgeFiNAYdOZks5PNLVhSkLAzVmMAok6KwslCPo4UwlhM5m5mD4JeFII7MpCzQskAYwHLfiTyvDhQspB3jXvU5j4qcBQAjabih8MFCkITfO+Qk5lmoykbULFoFFxR+WJiOhg8UcywAKEbSTS38sfAncyyiDtAaTVe1CJeFincjRGHMpa4owmUR5cqn/p51NZDQWUS3P9BIuNtHBCxUFBELj6EiChYodxQNi7NleCxQKZrY/REiC5Q6jsLlgskCpSJwubruXlZkLBAOXTEGrnFIpCzCTsmoygQkomGRugkXhe7pZUXHQvsTLot7x9Wb6FmgUripOgUytYiGRbjbqydZbwwRskApFF7E+r4CmwXS1LAm1i7ZJBIhi/DC9zNStYiORVjhe590tIiShYrCsJI9Io8zahZICSENYVAgiMkAsEDpwPNTOj60IloWwQ8ZCR9aETGLwBPnO4TeNwAWBoxgd0zuCVY5obAI2BvXM36Gi8hZoFyADui7x+YQNBYoHVjQ2lr1hQIAC/VHUCxsUm+AswgsR6Wx7Q8FBBZBLfn9RxyUwWERUFpGhzwog8NC+zcIFH6CMjgsgtkvafqbT6GwSAUxq/qdRICwUNMBKEbT78gJgwXK8R89qySbyRBZ8HcxOrJ/FEBY8K206TSbvudTOCy4ZjtWi/MlAIvEIs2xaJN0+/RvYEExan5XFn2fkfp3ZuFvvRcgC46xqt9IHR4Lfm64e13EArDgWNb8sugsFF7pwEOZGgUUFqrGBwXFqgU4Frwikk7e+5Whs9A4FWw++Y/UwbHgVNRcpYrJYLFQcwwA9M7TY6vVOml034lTsyCzUBhYJFZXlguFwmoxy2IgYFik7uhRkOfpLQQL30nRe2aPtJPmqFMaffwBkYXvIrSOXJQziXxBbnWr7/S+FUQWvtVilLJpOlWFLOsYsfAsCOtBFpGF/84YxCnefwGLbvG7sqBwwMmTvBeNhf/dkX4QIwYIFhQlA60ArAQCC4WmlJlqlxA+C7rFzi7l7hhsFpTt6fQnloUboCyok5SG1NtCYFnQR+xD2q1TsCwY+lly9TNgsKAunejS75IBZcGwm0q9qQ6VBcMO4kuWabkXHguGzN/usMuwOwSQBY0T/in691rvVFUGFmx7IuBYMHVK8VdfB58FS5PoIbewBAYLlvxOpi1UgCzUND0LioIA0CwQQ/NwpjSDb8YitsrLwYDBAjPsp1a5Be4gWDBlNDa/15yqphj8C/2R1+AJggXTPMIPBgwWqMSSA60n+LgYQFh45Hfubt7c/HJe/Gr46QQDngVKtV00o43TqVQJo7ZT4mO3yGNehcICKY5noF2i1PgSNYePHbrKdIsczAQMC8cFnVM8dR/NyRPZS7BPrWBYaPaZSrvXpdnrsJMv0pJJ+zFCZ6Gda5b6u02ze+E61qwXOm4sdV8YVQMKC/VPW1GmZ4o2Nj7e4bl7uK2BkbX1Bc8CqQpS8cHmZytLrKq545zNhW6dAAareYbZFQyLkWhpfP1zNHFeYVMF7K5xPXNT78SL1MMGLBYmjhTG13dHB9Zx4kM8kzW6L7R5juBYjHgoihMKkuXABuVmGkgWrkLQdn5At6SxeCwINtkotwkWjwXBws8K3ei5eCxKno0uaau4F4+FZ5VeleRMiW/CwiOJ54na+VxAFh5d1unTloCzUOd9Ty8WA+sRsd+ERckISaynKnouEw8S32zs1Mw/NqP4DWz5D4KiAh/90ReAhXZg/PUojetfizdOlDzur88vcBbqnzVVLZnRuUUtPHP+9obv/y19L79TQ8fj3gdWFl6u1nB1hdLtBMvCXLwYZeugWRvRvCrfGdIxwLIwBZ/GYqcpPGGj5NIYH3i5nffb1Ot8oFmMk+bXsJor4fTx0emmwcGzT8ZQzubplrZAs0BmM8ur49Lx6bqP7Hm92m9R5aeAZqHh2O4dxhRJfic07hZkFqU/a5dYwTTJ4ns0ycCAWRgQ1tYwFQpjOrG1kqVMdtk5dIPLInUTu8PtK9rmMS25mM1mV2cc0GT2vuHSIwIui9LaAWZp06fvdauDk/vVLz3INPWY2d7TaVyFywKl0z84HAinn32oRvJp/M1J1qFHNFwWGr72diZI5DE/GSv0j286BfvRBCoL7eAyds6ni/q4W6E8mPqqv2QDAywLY6g4wny69OnmCmih9fVFtxHbs1niAMsC795g+lrNWelsx5cKXx8Tsvxod0Y5WBapdczvkOrh9peFNFqZeHzZbmIFywIpao5fa/37zuQfXXnbcc0LLguuPcM/pepS3AuXRUCHirpUm4BlEcjhEzHXFrhgWQR1VqJL+z6oLEoMlYnu8ugYqAJlkQruBGJnxYDJQmGoufKUgeywVA6TBS+H014a7/aTyd/IwqnWGSiLgI4F/JCBrccFkwXHlvr28mhnJTBZ8D2/yE7ubdq2wWThv4ulb6kW5hxQoCw4HS/gJnrTmuQGlEUqeBax2EkhEzoL1cz9xzid08g7boXBwuzCFDKLFL67ubzaXVtvX+dKpGfthsMi1s+EyEJV8OlU8H05XzRlz4LDzgiJzCR2BclCUwzbOJp1Ia/SjpUhMywCdrbG0rgPwUYkSRTF9PH5zfwrXeVGMFRNcWPB8+w3J6meFYMeOw0Kwk7vub7vsC51lTPG0ZJ23U6PzcXWaFgaKxGKPlfqzJuFJFYOyx5PsbExwvQLK6YVITujCeSo3VmZ77PDmYW4c0H+NGtH10eGFf1MRTJezJ+DxpWFKO1TPNSVNYWTsSkdoQTLQhK8rMNerGnOlF2yfUrAekGHIrY2pxjedVTs0p8OR5aThUwmyY+FWKN9rFOrBxaKq9WR86NzTJKZrPw4vO90mlmJEwmqsWIim3i2TCQcF1zvnMmyXGh2qpMslcZvUTJ8I3YilAYylo02LimfOMII2Seiz368eK3c9l5FNhoiEwpT1s+1j1DW9wFGnGV/x3QYqVFs8XiGq832tWYE9zSZvnylfFgRLdohim8SCSCpzu8xdi83g0g28C3l+s6UcojSgzE19LytR2QYNkFL/U00KJgG0xt/UTatx9CYt8qbrRmJ4kO0TxykPAiVnV59ylso1yYjY+3h1qQ0rSiiUOFoIIsmZWOY/RgnROEw6seJWp5Fk4Mo/OYyfSy47FcqvS1qn5tR/gezX6rzb/F8c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292" name="AutoShape 4" descr="data:image/png;base64,iVBORw0KGgoAAAANSUhEUgAAAQsAAAC9CAMAAACTb6i8AAAA/FBMVEX////80RYAK3/OESYAKX8AMIP/1RXNADDLAAD8zwD80AAAAHQAKH7NABrODiQAInzNAB/MABPMAAwAGnkAJX0AD3fMABUAGHkAHnoAE3f2290ABHXLAAf19/ruvsH//PP81j/L0N/99vf/+ujqrLD+8cf+770ACHXlmJ393m778PHj5u7vwcTs7vT+9tnYWGH+667baXFTZJvSMD+zudD94HrijZMxSY3dcnn+9NPxzM51gq345ObUQU3hhIvno6eWoMD92lbT2OT95ZDaY2yrssuPmLv955wlP4nDx9g+U5LSN0TXUVxicaP+6qc7UJF/i7L922D81TJKXZcq4C5FAAALJklEQVR4nOWda1viOhCAKZGzaWtLAbkoVEAUV128oOsNRQRRcQ8eL///v5wWUKH0kiZpO7jzaWFrad9nJplJZiax2IJJ7eHuGF3/jPoxIMizKCEVqencWtRPEqXUDns7b6IoCD9UhJCKL6N+oOjkQhRFSTBlxMKA8ffaSU8UJjJmgRD+FfUzkchA53/PimBlgfA6/5/hLPqjvLLH+6YX4jwL5YD3r3CXYSa+XGxwvumtNM9Cu+b8I/wlH4/HVxJ8YWx9qcUXC9hGolcHJ0/JuAmj0Cvzu2/tSyumWSC8ye83eEu/mM2vmCjiSwlJ/H34/PB8uHXBDOVwSitmWCB8zuOxg5Bucik+kaXEP4IkTuRtn/6etYvDygyKGRZgzaQvL8enWXyKJBlvdFivfV1avqg53+fzonqvYvIUBGcWudPg3odBWvKnVlhYCMJYP14varWtw97r6A1fLxzuU67tb9Xrz73bD0fTjQXMueQpH487spjox4iIJE0+zJvOxcPr24dhSbYgrCwQvoriZd2lk417srCikWZvUX5z0AQ3Frl2NO/rIoPEsm8WgtibuUeFAMQcCxVH9MZOoj8VZ1GQsRDE26n5tmcdJIlYoBKYmaT6NHzp95PJeJyGhTFo1D/utEWIwspCgeFiNAYdOZks5PNLVhSkLAzVmMAok6KwslCPo4UwlhM5m5mD4JeFII7MpCzQskAYwHLfiTyvDhQspB3jXvU5j4qcBQAjabih8MFCkITfO+Qk5lmoykbULFoFFxR+WJiOhg8UcywAKEbSTS38sfAncyyiDtAaTVe1CJeFincjRGHMpa4owmUR5cqn/p51NZDQWUS3P9BIuNtHBCxUFBELj6EiChYodxQNi7NleCxQKZrY/REiC5Q6jsLlgskCpSJwubruXlZkLBAOXTEGrnFIpCzCTsmoygQkomGRugkXhe7pZUXHQvsTLot7x9Wb6FmgUripOgUytYiGRbjbqydZbwwRskApFF7E+r4CmwXS1LAm1i7ZJBIhi/DC9zNStYiORVjhe590tIiShYrCsJI9Io8zahZICSENYVAgiMkAsEDpwPNTOj60IloWwQ8ZCR9aETGLwBPnO4TeNwAWBoxgd0zuCVY5obAI2BvXM36Gi8hZoFyADui7x+YQNBYoHVjQ2lr1hQIAC/VHUCxsUm+AswgsR6Wx7Q8FBBZBLfn9RxyUwWERUFpGhzwog8NC+zcIFH6CMjgsgtkvafqbT6GwSAUxq/qdRICwUNMBKEbT78gJgwXK8R89qySbyRBZ8HcxOrJ/FEBY8K206TSbvudTOCy4ZjtWi/MlAIvEIs2xaJN0+/RvYEExan5XFn2fkfp3ZuFvvRcgC46xqt9IHR4Lfm64e13EArDgWNb8sugsFF7pwEOZGgUUFqrGBwXFqgU4Frwikk7e+5Whs9A4FWw++Y/UwbHgVNRcpYrJYLFQcwwA9M7TY6vVOml034lTsyCzUBhYJFZXlguFwmoxy2IgYFik7uhRkOfpLQQL30nRe2aPtJPmqFMaffwBkYXvIrSOXJQziXxBbnWr7/S+FUQWvtVilLJpOlWFLOsYsfAsCOtBFpGF/84YxCnefwGLbvG7sqBwwMmTvBeNhf/dkX4QIwYIFhQlA60ArAQCC4WmlJlqlxA+C7rFzi7l7hhsFpTt6fQnloUboCyok5SG1NtCYFnQR+xD2q1TsCwY+lly9TNgsKAunejS75IBZcGwm0q9qQ6VBcMO4kuWabkXHguGzN/usMuwOwSQBY0T/in691rvVFUGFmx7IuBYMHVK8VdfB58FS5PoIbewBAYLlvxOpi1UgCzUND0LioIA0CwQQ/NwpjSDb8YitsrLwYDBAjPsp1a5Be4gWDBlNDa/15yqphj8C/2R1+AJggXTPMIPBgwWqMSSA60n+LgYQFh45Hfubt7c/HJe/Gr46QQDngVKtV00o43TqVQJo7ZT4mO3yGNehcICKY5noF2i1PgSNYePHbrKdIsczAQMC8cFnVM8dR/NyRPZS7BPrWBYaPaZSrvXpdnrsJMv0pJJ+zFCZ6Gda5b6u02ze+E61qwXOm4sdV8YVQMKC/VPW1GmZ4o2Nj7e4bl7uK2BkbX1Bc8CqQpS8cHmZytLrKq545zNhW6dAAareYbZFQyLkWhpfP1zNHFeYVMF7K5xPXNT78SL1MMGLBYmjhTG13dHB9Zx4kM8kzW6L7R5juBYjHgoihMKkuXABuVmGkgWrkLQdn5At6SxeCwINtkotwkWjwXBws8K3ei5eCxKno0uaau4F4+FZ5VeleRMiW/CwiOJ54na+VxAFh5d1unTloCzUOd9Ty8WA+sRsd+ERckISaynKnouEw8S32zs1Mw/NqP4DWz5D4KiAh/90ReAhXZg/PUojetfizdOlDzur88vcBbqnzVVLZnRuUUtPHP+9obv/y19L79TQ8fj3gdWFl6u1nB1hdLtBMvCXLwYZeugWRvRvCrfGdIxwLIwBZ/GYqcpPGGj5NIYH3i5nffb1Ot8oFmMk+bXsJor4fTx0emmwcGzT8ZQzubplrZAs0BmM8ur49Lx6bqP7Hm92m9R5aeAZqHh2O4dxhRJfic07hZkFqU/a5dYwTTJ4ns0ycCAWRgQ1tYwFQpjOrG1kqVMdtk5dIPLInUTu8PtK9rmMS25mM1mV2cc0GT2vuHSIwIui9LaAWZp06fvdauDk/vVLz3INPWY2d7TaVyFywKl0z84HAinn32oRvJp/M1J1qFHNFwWGr72diZI5DE/GSv0j286BfvRBCoL7eAyds6ni/q4W6E8mPqqv2QDAywLY6g4wny69OnmCmih9fVFtxHbs1niAMsC795g+lrNWelsx5cKXx8Tsvxod0Y5WBapdczvkOrh9peFNFqZeHzZbmIFywIpao5fa/37zuQfXXnbcc0LLguuPcM/pepS3AuXRUCHirpUm4BlEcjhEzHXFrhgWQR1VqJL+z6oLEoMlYnu8ugYqAJlkQruBGJnxYDJQmGoufKUgeywVA6TBS+H014a7/aTyd/IwqnWGSiLgI4F/JCBrccFkwXHlvr28mhnJTBZ8D2/yE7ubdq2wWThv4ulb6kW5hxQoCw4HS/gJnrTmuQGlEUqeBax2EkhEzoL1cz9xzid08g7boXBwuzCFDKLFL67ubzaXVtvX+dKpGfthsMi1s+EyEJV8OlU8H05XzRlz4LDzgiJzCR2BclCUwzbOJp1Ia/SjpUhMywCdrbG0rgPwUYkSRTF9PH5zfwrXeVGMFRNcWPB8+w3J6meFYMeOw0Kwk7vub7vsC51lTPG0ZJ23U6PzcXWaFgaKxGKPlfqzJuFJFYOyx5PsbExwvQLK6YVITujCeSo3VmZ77PDmYW4c0H+NGtH10eGFf1MRTJezJ+DxpWFKO1TPNSVNYWTsSkdoQTLQhK8rMNerGnOlF2yfUrAekGHIrY2pxjedVTs0p8OR5aThUwmyY+FWKN9rFOrBxaKq9WR86NzTJKZrPw4vO90mlmJEwmqsWIim3i2TCQcF1zvnMmyXGh2qpMslcZvUTJ8I3YilAYylo02LimfOMII2Seiz368eK3c9l5FNhoiEwpT1s+1j1DW9wFGnGV/x3QYqVFs8XiGq832tWYE9zSZvnylfFgRLdohim8SCSCpzu8xdi83g0g28C3l+s6UcojSgzE19LytR2QYNkFL/U00KJgG0xt/UTatx9CYt8qbrRmJ4kO0TxykPAiVnV59ylso1yYjY+3h1qQ0rSiiUOFoIIsmZWOY/RgnROEw6seJWp5Fk4Mo/OYyfSy47FcqvS1qn5tR/gezX6rzb/F8c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294" name="AutoShape 6" descr="data:image/png;base64,iVBORw0KGgoAAAANSUhEUgAAAQsAAAC9CAMAAACTb6i8AAAA/FBMVEX////80RYAK3/OESYAKX8AMIP/1RXNADDLAAD8zwD80AAAAHQAKH7NABrODiQAInzNAB/MABPMAAwAGnkAJX0AD3fMABUAGHkAHnoAE3f2290ABHXLAAf19/ruvsH//PP81j/L0N/99vf/+ujqrLD+8cf+770ACHXlmJ393m778PHj5u7vwcTs7vT+9tnYWGH+667baXFTZJvSMD+zudD94HrijZMxSY3dcnn+9NPxzM51gq345ObUQU3hhIvno6eWoMD92lbT2OT95ZDaY2yrssuPmLv955wlP4nDx9g+U5LSN0TXUVxicaP+6qc7UJF/i7L922D81TJKXZcq4C5FAAALJklEQVR4nOWda1viOhCAKZGzaWtLAbkoVEAUV128oOsNRQRRcQ8eL///v5wWUKH0kiZpO7jzaWFrad9nJplJZiax2IJJ7eHuGF3/jPoxIMizKCEVqencWtRPEqXUDns7b6IoCD9UhJCKL6N+oOjkQhRFSTBlxMKA8ffaSU8UJjJmgRD+FfUzkchA53/PimBlgfA6/5/hLPqjvLLH+6YX4jwL5YD3r3CXYSa+XGxwvumtNM9Cu+b8I/wlH4/HVxJ8YWx9qcUXC9hGolcHJ0/JuAmj0Cvzu2/tSyumWSC8ye83eEu/mM2vmCjiSwlJ/H34/PB8uHXBDOVwSitmWCB8zuOxg5Bucik+kaXEP4IkTuRtn/6etYvDygyKGRZgzaQvL8enWXyKJBlvdFivfV1avqg53+fzonqvYvIUBGcWudPg3odBWvKnVlhYCMJYP14varWtw97r6A1fLxzuU67tb9Xrz73bD0fTjQXMueQpH487spjox4iIJE0+zJvOxcPr24dhSbYgrCwQvoriZd2lk417srCikWZvUX5z0AQ3Frl2NO/rIoPEsm8WgtibuUeFAMQcCxVH9MZOoj8VZ1GQsRDE26n5tmcdJIlYoBKYmaT6NHzp95PJeJyGhTFo1D/utEWIwspCgeFiNAYdOZks5PNLVhSkLAzVmMAok6KwslCPo4UwlhM5m5mD4JeFII7MpCzQskAYwHLfiTyvDhQspB3jXvU5j4qcBQAjabih8MFCkITfO+Qk5lmoykbULFoFFxR+WJiOhg8UcywAKEbSTS38sfAncyyiDtAaTVe1CJeFincjRGHMpa4owmUR5cqn/p51NZDQWUS3P9BIuNtHBCxUFBELj6EiChYodxQNi7NleCxQKZrY/REiC5Q6jsLlgskCpSJwubruXlZkLBAOXTEGrnFIpCzCTsmoygQkomGRugkXhe7pZUXHQvsTLot7x9Wb6FmgUripOgUytYiGRbjbqydZbwwRskApFF7E+r4CmwXS1LAm1i7ZJBIhi/DC9zNStYiORVjhe590tIiShYrCsJI9Io8zahZICSENYVAgiMkAsEDpwPNTOj60IloWwQ8ZCR9aETGLwBPnO4TeNwAWBoxgd0zuCVY5obAI2BvXM36Gi8hZoFyADui7x+YQNBYoHVjQ2lr1hQIAC/VHUCxsUm+AswgsR6Wx7Q8FBBZBLfn9RxyUwWERUFpGhzwog8NC+zcIFH6CMjgsgtkvafqbT6GwSAUxq/qdRICwUNMBKEbT78gJgwXK8R89qySbyRBZ8HcxOrJ/FEBY8K206TSbvudTOCy4ZjtWi/MlAIvEIs2xaJN0+/RvYEExan5XFn2fkfp3ZuFvvRcgC46xqt9IHR4Lfm64e13EArDgWNb8sugsFF7pwEOZGgUUFqrGBwXFqgU4Frwikk7e+5Whs9A4FWw++Y/UwbHgVNRcpYrJYLFQcwwA9M7TY6vVOml034lTsyCzUBhYJFZXlguFwmoxy2IgYFik7uhRkOfpLQQL30nRe2aPtJPmqFMaffwBkYXvIrSOXJQziXxBbnWr7/S+FUQWvtVilLJpOlWFLOsYsfAsCOtBFpGF/84YxCnefwGLbvG7sqBwwMmTvBeNhf/dkX4QIwYIFhQlA60ArAQCC4WmlJlqlxA+C7rFzi7l7hhsFpTt6fQnloUboCyok5SG1NtCYFnQR+xD2q1TsCwY+lly9TNgsKAunejS75IBZcGwm0q9qQ6VBcMO4kuWabkXHguGzN/usMuwOwSQBY0T/in691rvVFUGFmx7IuBYMHVK8VdfB58FS5PoIbewBAYLlvxOpi1UgCzUND0LioIA0CwQQ/NwpjSDb8YitsrLwYDBAjPsp1a5Be4gWDBlNDa/15yqphj8C/2R1+AJggXTPMIPBgwWqMSSA60n+LgYQFh45Hfubt7c/HJe/Gr46QQDngVKtV00o43TqVQJo7ZT4mO3yGNehcICKY5noF2i1PgSNYePHbrKdIsczAQMC8cFnVM8dR/NyRPZS7BPrWBYaPaZSrvXpdnrsJMv0pJJ+zFCZ6Gda5b6u02ze+E61qwXOm4sdV8YVQMKC/VPW1GmZ4o2Nj7e4bl7uK2BkbX1Bc8CqQpS8cHmZytLrKq545zNhW6dAAareYbZFQyLkWhpfP1zNHFeYVMF7K5xPXNT78SL1MMGLBYmjhTG13dHB9Zx4kM8kzW6L7R5juBYjHgoihMKkuXABuVmGkgWrkLQdn5At6SxeCwINtkotwkWjwXBws8K3ei5eCxKno0uaau4F4+FZ5VeleRMiW/CwiOJ54na+VxAFh5d1unTloCzUOd9Ty8WA+sRsd+ERckISaynKnouEw8S32zs1Mw/NqP4DWz5D4KiAh/90ReAhXZg/PUojetfizdOlDzur88vcBbqnzVVLZnRuUUtPHP+9obv/y19L79TQ8fj3gdWFl6u1nB1hdLtBMvCXLwYZeugWRvRvCrfGdIxwLIwBZ/GYqcpPGGj5NIYH3i5nffb1Ot8oFmMk+bXsJor4fTx0emmwcGzT8ZQzubplrZAs0BmM8ur49Lx6bqP7Hm92m9R5aeAZqHh2O4dxhRJfic07hZkFqU/a5dYwTTJ4ns0ycCAWRgQ1tYwFQpjOrG1kqVMdtk5dIPLInUTu8PtK9rmMS25mM1mV2cc0GT2vuHSIwIui9LaAWZp06fvdauDk/vVLz3INPWY2d7TaVyFywKl0z84HAinn32oRvJp/M1J1qFHNFwWGr72diZI5DE/GSv0j286BfvRBCoL7eAyds6ni/q4W6E8mPqqv2QDAywLY6g4wny69OnmCmih9fVFtxHbs1niAMsC795g+lrNWelsx5cKXx8Tsvxod0Y5WBapdczvkOrh9peFNFqZeHzZbmIFywIpao5fa/37zuQfXXnbcc0LLguuPcM/pepS3AuXRUCHirpUm4BlEcjhEzHXFrhgWQR1VqJL+z6oLEoMlYnu8ugYqAJlkQruBGJnxYDJQmGoufKUgeywVA6TBS+H014a7/aTyd/IwqnWGSiLgI4F/JCBrccFkwXHlvr28mhnJTBZ8D2/yE7ubdq2wWThv4ulb6kW5hxQoCw4HS/gJnrTmuQGlEUqeBax2EkhEzoL1cz9xzid08g7boXBwuzCFDKLFL67ubzaXVtvX+dKpGfthsMi1s+EyEJV8OlU8H05XzRlz4LDzgiJzCR2BclCUwzbOJp1Ia/SjpUhMywCdrbG0rgPwUYkSRTF9PH5zfwrXeVGMFRNcWPB8+w3J6meFYMeOw0Kwk7vub7vsC51lTPG0ZJ23U6PzcXWaFgaKxGKPlfqzJuFJFYOyx5PsbExwvQLK6YVITujCeSo3VmZ77PDmYW4c0H+NGtH10eGFf1MRTJezJ+DxpWFKO1TPNSVNYWTsSkdoQTLQhK8rMNerGnOlF2yfUrAekGHIrY2pxjedVTs0p8OR5aThUwmyY+FWKN9rFOrBxaKq9WR86NzTJKZrPw4vO90mlmJEwmqsWIim3i2TCQcF1zvnMmyXGh2qpMslcZvUTJ8I3YilAYylo02LimfOMII2Seiz368eK3c9l5FNhoiEwpT1s+1j1DW9wFGnGV/x3QYqVFs8XiGq832tWYE9zSZvnylfFgRLdohim8SCSCpzu8xdi83g0g28C3l+s6UcojSgzE19LytR2QYNkFL/U00KJgG0xt/UTatx9CYt8qbrRmJ4kO0TxykPAiVnV59ylso1yYjY+3h1qQ0rSiiUOFoIIsmZWOY/RgnROEw6seJWp5Fk4Mo/OYyfSy47FcqvS1qn5tR/gezX6rzb/F8c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296" name="AutoShape 8" descr="data:image/png;base64,iVBORw0KGgoAAAANSUhEUgAAAQsAAAC9CAMAAACTb6i8AAAA/FBMVEX////80RYAK3/OESYAKX8AMIP/1RXNADDLAAD8zwD80AAAAHQAKH7NABrODiQAInzNAB/MABPMAAwAGnkAJX0AD3fMABUAGHkAHnoAE3f2290ABHXLAAf19/ruvsH//PP81j/L0N/99vf/+ujqrLD+8cf+770ACHXlmJ393m778PHj5u7vwcTs7vT+9tnYWGH+667baXFTZJvSMD+zudD94HrijZMxSY3dcnn+9NPxzM51gq345ObUQU3hhIvno6eWoMD92lbT2OT95ZDaY2yrssuPmLv955wlP4nDx9g+U5LSN0TXUVxicaP+6qc7UJF/i7L922D81TJKXZcq4C5FAAALJklEQVR4nOWda1viOhCAKZGzaWtLAbkoVEAUV128oOsNRQRRcQ8eL///v5wWUKH0kiZpO7jzaWFrad9nJplJZiax2IJJ7eHuGF3/jPoxIMizKCEVqencWtRPEqXUDns7b6IoCD9UhJCKL6N+oOjkQhRFSTBlxMKA8ffaSU8UJjJmgRD+FfUzkchA53/PimBlgfA6/5/hLPqjvLLH+6YX4jwL5YD3r3CXYSa+XGxwvumtNM9Cu+b8I/wlH4/HVxJ8YWx9qcUXC9hGolcHJ0/JuAmj0Cvzu2/tSyumWSC8ye83eEu/mM2vmCjiSwlJ/H34/PB8uHXBDOVwSitmWCB8zuOxg5Bucik+kaXEP4IkTuRtn/6etYvDygyKGRZgzaQvL8enWXyKJBlvdFivfV1avqg53+fzonqvYvIUBGcWudPg3odBWvKnVlhYCMJYP14varWtw97r6A1fLxzuU67tb9Xrz73bD0fTjQXMueQpH487spjox4iIJE0+zJvOxcPr24dhSbYgrCwQvoriZd2lk417srCikWZvUX5z0AQ3Frl2NO/rIoPEsm8WgtibuUeFAMQcCxVH9MZOoj8VZ1GQsRDE26n5tmcdJIlYoBKYmaT6NHzp95PJeJyGhTFo1D/utEWIwspCgeFiNAYdOZks5PNLVhSkLAzVmMAok6KwslCPo4UwlhM5m5mD4JeFII7MpCzQskAYwHLfiTyvDhQspB3jXvU5j4qcBQAjabih8MFCkITfO+Qk5lmoykbULFoFFxR+WJiOhg8UcywAKEbSTS38sfAncyyiDtAaTVe1CJeFincjRGHMpa4owmUR5cqn/p51NZDQWUS3P9BIuNtHBCxUFBELj6EiChYodxQNi7NleCxQKZrY/REiC5Q6jsLlgskCpSJwubruXlZkLBAOXTEGrnFIpCzCTsmoygQkomGRugkXhe7pZUXHQvsTLot7x9Wb6FmgUripOgUytYiGRbjbqydZbwwRskApFF7E+r4CmwXS1LAm1i7ZJBIhi/DC9zNStYiORVjhe590tIiShYrCsJI9Io8zahZICSENYVAgiMkAsEDpwPNTOj60IloWwQ8ZCR9aETGLwBPnO4TeNwAWBoxgd0zuCVY5obAI2BvXM36Gi8hZoFyADui7x+YQNBYoHVjQ2lr1hQIAC/VHUCxsUm+AswgsR6Wx7Q8FBBZBLfn9RxyUwWERUFpGhzwog8NC+zcIFH6CMjgsgtkvafqbT6GwSAUxq/qdRICwUNMBKEbT78gJgwXK8R89qySbyRBZ8HcxOrJ/FEBY8K206TSbvudTOCy4ZjtWi/MlAIvEIs2xaJN0+/RvYEExan5XFn2fkfp3ZuFvvRcgC46xqt9IHR4Lfm64e13EArDgWNb8sugsFF7pwEOZGgUUFqrGBwXFqgU4Frwikk7e+5Whs9A4FWw++Y/UwbHgVNRcpYrJYLFQcwwA9M7TY6vVOml034lTsyCzUBhYJFZXlguFwmoxy2IgYFik7uhRkOfpLQQL30nRe2aPtJPmqFMaffwBkYXvIrSOXJQziXxBbnWr7/S+FUQWvtVilLJpOlWFLOsYsfAsCOtBFpGF/84YxCnefwGLbvG7sqBwwMmTvBeNhf/dkX4QIwYIFhQlA60ArAQCC4WmlJlqlxA+C7rFzi7l7hhsFpTt6fQnloUboCyok5SG1NtCYFnQR+xD2q1TsCwY+lly9TNgsKAunejS75IBZcGwm0q9qQ6VBcMO4kuWabkXHguGzN/usMuwOwSQBY0T/in691rvVFUGFmx7IuBYMHVK8VdfB58FS5PoIbewBAYLlvxOpi1UgCzUND0LioIA0CwQQ/NwpjSDb8YitsrLwYDBAjPsp1a5Be4gWDBlNDa/15yqphj8C/2R1+AJggXTPMIPBgwWqMSSA60n+LgYQFh45Hfubt7c/HJe/Gr46QQDngVKtV00o43TqVQJo7ZT4mO3yGNehcICKY5noF2i1PgSNYePHbrKdIsczAQMC8cFnVM8dR/NyRPZS7BPrWBYaPaZSrvXpdnrsJMv0pJJ+zFCZ6Gda5b6u02ze+E61qwXOm4sdV8YVQMKC/VPW1GmZ4o2Nj7e4bl7uK2BkbX1Bc8CqQpS8cHmZytLrKq545zNhW6dAAareYbZFQyLkWhpfP1zNHFeYVMF7K5xPXNT78SL1MMGLBYmjhTG13dHB9Zx4kM8kzW6L7R5juBYjHgoihMKkuXABuVmGkgWrkLQdn5At6SxeCwINtkotwkWjwXBws8K3ei5eCxKno0uaau4F4+FZ5VeleRMiW/CwiOJ54na+VxAFh5d1unTloCzUOd9Ty8WA+sRsd+ERckISaynKnouEw8S32zs1Mw/NqP4DWz5D4KiAh/90ReAhXZg/PUojetfizdOlDzur88vcBbqnzVVLZnRuUUtPHP+9obv/y19L79TQ8fj3gdWFl6u1nB1hdLtBMvCXLwYZeugWRvRvCrfGdIxwLIwBZ/GYqcpPGGj5NIYH3i5nffb1Ot8oFmMk+bXsJor4fTx0emmwcGzT8ZQzubplrZAs0BmM8ur49Lx6bqP7Hm92m9R5aeAZqHh2O4dxhRJfic07hZkFqU/a5dYwTTJ4ns0ycCAWRgQ1tYwFQpjOrG1kqVMdtk5dIPLInUTu8PtK9rmMS25mM1mV2cc0GT2vuHSIwIui9LaAWZp06fvdauDk/vVLz3INPWY2d7TaVyFywKl0z84HAinn32oRvJp/M1J1qFHNFwWGr72diZI5DE/GSv0j286BfvRBCoL7eAyds6ni/q4W6E8mPqqv2QDAywLY6g4wny69OnmCmih9fVFtxHbs1niAMsC795g+lrNWelsx5cKXx8Tsvxod0Y5WBapdczvkOrh9peFNFqZeHzZbmIFywIpao5fa/37zuQfXXnbcc0LLguuPcM/pepS3AuXRUCHirpUm4BlEcjhEzHXFrhgWQR1VqJL+z6oLEoMlYnu8ugYqAJlkQruBGJnxYDJQmGoufKUgeywVA6TBS+H014a7/aTyd/IwqnWGSiLgI4F/JCBrccFkwXHlvr28mhnJTBZ8D2/yE7ubdq2wWThv4ulb6kW5hxQoCw4HS/gJnrTmuQGlEUqeBax2EkhEzoL1cz9xzid08g7boXBwuzCFDKLFL67ubzaXVtvX+dKpGfthsMi1s+EyEJV8OlU8H05XzRlz4LDzgiJzCR2BclCUwzbOJp1Ia/SjpUhMywCdrbG0rgPwUYkSRTF9PH5zfwrXeVGMFRNcWPB8+w3J6meFYMeOw0Kwk7vub7vsC51lTPG0ZJ23U6PzcXWaFgaKxGKPlfqzJuFJFYOyx5PsbExwvQLK6YVITujCeSo3VmZ77PDmYW4c0H+NGtH10eGFf1MRTJezJ+DxpWFKO1TPNSVNYWTsSkdoQTLQhK8rMNerGnOlF2yfUrAekGHIrY2pxjedVTs0p8OR5aThUwmyY+FWKN9rFOrBxaKq9WR86NzTJKZrPw4vO90mlmJEwmqsWIim3i2TCQcF1zvnMmyXGh2qpMslcZvUTJ8I3YilAYylo02LimfOMII2Seiz368eK3c9l5FNhoiEwpT1s+1j1DW9wFGnGV/x3QYqVFs8XiGq832tWYE9zSZvnylfFgRLdohim8SCSCpzu8xdi83g0g28C3l+s6UcojSgzE19LytR2QYNkFL/U00KJgG0xt/UTatx9CYt8qbrRmJ4kO0TxykPAiVnV59ylso1yYjY+3h1qQ0rSiiUOFoIIsmZWOY/RgnROEw6seJWp5Fk4Mo/OYyfSy47FcqvS1qn5tR/gezX6rzb/F8c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musica rumena con le traduzioni[1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916832" y="29249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785982" y="3143248"/>
            <a:ext cx="1343012" cy="85722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1731"/>
          </a:xfrm>
          <a:noFill/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4900" b="1" i="1" dirty="0">
                <a:latin typeface="Aharoni" pitchFamily="2" charset="-79"/>
                <a:cs typeface="Aharoni" pitchFamily="2" charset="-79"/>
              </a:rPr>
              <a:t>le château du </a:t>
            </a:r>
            <a:r>
              <a:rPr lang="fr-FR" sz="4900" b="1" dirty="0">
                <a:latin typeface="Aharoni" pitchFamily="2" charset="-79"/>
                <a:cs typeface="Aharoni" pitchFamily="2" charset="-79"/>
              </a:rPr>
              <a:t>comte</a:t>
            </a:r>
            <a:r>
              <a:rPr lang="fr-FR" sz="4900" b="1" i="1" dirty="0">
                <a:latin typeface="Aharoni" pitchFamily="2" charset="-79"/>
                <a:cs typeface="Aharoni" pitchFamily="2" charset="-79"/>
              </a:rPr>
              <a:t> Dracula</a:t>
            </a:r>
            <a:endParaRPr lang="it-IT" sz="4900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8" name="AutoShape 4" descr="Risultati immagini per castello di drac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castello di drac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Risultati immagini per castello di drac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" name="AutoShape 10" descr="Risultati immagini per castello di drac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6" name="AutoShape 12" descr="Risultati immagini per castello di drac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8" name="AutoShape 14" descr="Risultati immagini per castello di drac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40" name="AutoShape 16" descr="Risultati immagini per castello di drac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42" name="Picture 18" descr="http://cdn-1.ideeviaggi.it/o/j/come-visitare-il-castello-di-dracula_48aa271791958f0af61d3cfeeeda24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072362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2786114" y="1357298"/>
            <a:ext cx="642942" cy="3571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57422" y="357166"/>
            <a:ext cx="5572164" cy="914400"/>
          </a:xfrm>
        </p:spPr>
        <p:txBody>
          <a:bodyPr/>
          <a:lstStyle/>
          <a:p>
            <a:r>
              <a:rPr lang="it-IT" b="1" i="1" dirty="0" err="1" smtClean="0">
                <a:latin typeface="Aharoni" pitchFamily="2" charset="-79"/>
                <a:cs typeface="Aharoni" pitchFamily="2" charset="-79"/>
              </a:rPr>
              <a:t>bucarest</a:t>
            </a:r>
            <a:r>
              <a:rPr lang="it-IT" b="1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t-IT" b="1" i="1" dirty="0" err="1" smtClean="0">
                <a:latin typeface="Aharoni" pitchFamily="2" charset="-79"/>
                <a:cs typeface="Aharoni" pitchFamily="2" charset="-79"/>
              </a:rPr>
              <a:t>roumanie</a:t>
            </a:r>
            <a:endParaRPr lang="it-IT" b="1" i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9938" name="Picture 2" descr="http://cdn1.stbm.it/zingarate/gallery/foto/notizie-dal-mondo/le-citta-piu-economiche-dove-vivere/bucarest-romania.jpeg?-3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960687" cy="460057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488" y="500042"/>
            <a:ext cx="3729038" cy="914400"/>
          </a:xfrm>
        </p:spPr>
        <p:txBody>
          <a:bodyPr>
            <a:normAutofit fontScale="90000"/>
          </a:bodyPr>
          <a:lstStyle/>
          <a:p>
            <a:r>
              <a:rPr lang="it-IT" i="1" dirty="0" err="1" smtClean="0">
                <a:latin typeface="Aharoni" pitchFamily="2" charset="-79"/>
                <a:cs typeface="Aharoni" pitchFamily="2" charset="-79"/>
              </a:rPr>
              <a:t>Sibiu</a:t>
            </a:r>
            <a:r>
              <a:rPr lang="it-IT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t-IT" i="1" dirty="0" err="1" smtClean="0">
                <a:latin typeface="Aharoni" pitchFamily="2" charset="-79"/>
                <a:cs typeface="Aharoni" pitchFamily="2" charset="-79"/>
              </a:rPr>
              <a:t>roumanie</a:t>
            </a:r>
            <a:endParaRPr lang="it-IT" i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62" name="Picture 2" descr="http://d1vmp8zzttzftq.cloudfront.net/wp-content/uploads/2012/02/aerial-view-of-sibiu-old-town-in-transylvania-romania-lutheran-cathedral-tower-and-small-square-piata-Mica-1600x1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880682" cy="458425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0166" y="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b="1" i="1" dirty="0" err="1" smtClean="0">
                <a:latin typeface="Aharoni" pitchFamily="2" charset="-79"/>
                <a:cs typeface="Aharoni" pitchFamily="2" charset="-79"/>
              </a:rPr>
              <a:t>Palais</a:t>
            </a:r>
            <a:r>
              <a:rPr lang="it-IT" b="1" i="1" dirty="0" smtClean="0">
                <a:latin typeface="Aharoni" pitchFamily="2" charset="-79"/>
                <a:cs typeface="Aharoni" pitchFamily="2" charset="-79"/>
              </a:rPr>
              <a:t> de la Culture</a:t>
            </a:r>
            <a:endParaRPr lang="it-IT" b="1" i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1986" name="Picture 2" descr="http://media.travelblog.it/c/cos/cosa-vedere-a-iasi-in-romania/cosavedereaIasiPalazzodellacultura01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79" y="1785926"/>
            <a:ext cx="8708321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2014526" y="1643050"/>
            <a:ext cx="2014526" cy="428388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i="1" dirty="0" err="1" smtClean="0">
                <a:latin typeface="Aharoni" pitchFamily="2" charset="-79"/>
                <a:cs typeface="Aharoni" pitchFamily="2" charset="-79"/>
              </a:rPr>
              <a:t>Calea</a:t>
            </a:r>
            <a:r>
              <a:rPr lang="fr-FR" sz="2800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800" i="1" dirty="0" err="1" smtClean="0">
                <a:latin typeface="Aharoni" pitchFamily="2" charset="-79"/>
                <a:cs typeface="Aharoni" pitchFamily="2" charset="-79"/>
              </a:rPr>
              <a:t>Victoriei</a:t>
            </a:r>
            <a:r>
              <a:rPr lang="fr-FR" sz="2800" i="1" dirty="0" smtClean="0">
                <a:latin typeface="Aharoni" pitchFamily="2" charset="-79"/>
                <a:cs typeface="Aharoni" pitchFamily="2" charset="-79"/>
              </a:rPr>
              <a:t> ou la route de la victoire l'une des plus belles rues de </a:t>
            </a:r>
            <a:r>
              <a:rPr lang="fr-FR" sz="2800" i="1" smtClean="0">
                <a:latin typeface="Aharoni" pitchFamily="2" charset="-79"/>
                <a:cs typeface="Aharoni" pitchFamily="2" charset="-79"/>
              </a:rPr>
              <a:t>la ville</a:t>
            </a:r>
            <a:endParaRPr lang="it-IT" sz="2800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3010" name="AutoShape 2" descr="http://www.camperlife.it/uploads/images/Europa/romania/bucarest/Calea-Victoriai-bucarest-camp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3012" name="Picture 4" descr="http://www.camperlife.it/uploads/images/Europa/romania/bucarest/Calea-Victoriai-bucarest-cam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7747001" cy="4357688"/>
          </a:xfrm>
          <a:prstGeom prst="rect">
            <a:avLst/>
          </a:prstGeom>
          <a:noFill/>
        </p:spPr>
      </p:pic>
    </p:spTree>
  </p:cSld>
  <p:clrMapOvr>
    <a:masterClrMapping/>
  </p:clrMapOvr>
  <p:transition advTm="11000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357354" y="857232"/>
            <a:ext cx="757214" cy="99773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 err="1" smtClean="0">
                <a:latin typeface="Aharoni" pitchFamily="2" charset="-79"/>
                <a:cs typeface="Aharoni" pitchFamily="2" charset="-79"/>
              </a:rPr>
              <a:t>romania</a:t>
            </a:r>
            <a:r>
              <a:rPr lang="fr-FR" b="1" i="1" dirty="0" smtClean="0">
                <a:latin typeface="Aharoni" pitchFamily="2" charset="-79"/>
                <a:cs typeface="Aharoni" pitchFamily="2" charset="-79"/>
              </a:rPr>
              <a:t> bâtiment du parlement </a:t>
            </a:r>
            <a:r>
              <a:rPr lang="fr-FR" b="1" i="1" dirty="0" err="1" smtClean="0">
                <a:latin typeface="Aharoni" pitchFamily="2" charset="-79"/>
                <a:cs typeface="Aharoni" pitchFamily="2" charset="-79"/>
              </a:rPr>
              <a:t>bucarest</a:t>
            </a:r>
            <a:endParaRPr lang="it-IT" b="1" i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4034" name="Picture 2" descr="http://www.camperlife.it/uploads/images/Europa/romania/bucarest/Palazzo_Parlamento-bucarest-cam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6286544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maniaturismo.it/files/2010/03/Delta-Danubi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9" y="1772816"/>
            <a:ext cx="8059029" cy="37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7279"/>
            <a:ext cx="82141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it-IT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Le Danube traverse la Roumanie</a:t>
            </a:r>
            <a:r>
              <a:rPr kumimoji="0" lang="fr-FR" altLang="it-IT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it-IT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</TotalTime>
  <Words>31</Words>
  <Application>Microsoft Office PowerPoint</Application>
  <PresentationFormat>Presentazione su schermo (4:3)</PresentationFormat>
  <Paragraphs>9</Paragraphs>
  <Slides>8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 Unicode MS</vt:lpstr>
      <vt:lpstr>Aharoni</vt:lpstr>
      <vt:lpstr>Algerian</vt:lpstr>
      <vt:lpstr>Arial</vt:lpstr>
      <vt:lpstr>Constantia</vt:lpstr>
      <vt:lpstr>Wingdings 2</vt:lpstr>
      <vt:lpstr>Carta</vt:lpstr>
      <vt:lpstr> </vt:lpstr>
      <vt:lpstr> le château du comte Dracula</vt:lpstr>
      <vt:lpstr>bucarest roumanie</vt:lpstr>
      <vt:lpstr>Sibiu roumanie</vt:lpstr>
      <vt:lpstr> Palais de la Culture</vt:lpstr>
      <vt:lpstr>Calea Victoriei ou la route de la victoire l'une des plus belles rues de la ville</vt:lpstr>
      <vt:lpstr>romania bâtiment du parlement bucarest</vt:lpstr>
      <vt:lpstr>Le Danube traverse la Roumanie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UTENTE_2</dc:creator>
  <cp:lastModifiedBy>hanna</cp:lastModifiedBy>
  <cp:revision>11</cp:revision>
  <dcterms:created xsi:type="dcterms:W3CDTF">2016-05-12T11:39:47Z</dcterms:created>
  <dcterms:modified xsi:type="dcterms:W3CDTF">2016-05-17T12:18:12Z</dcterms:modified>
</cp:coreProperties>
</file>