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302B0-AF4C-4C33-8EE7-314EA2DBF464}" type="datetimeFigureOut">
              <a:rPr lang="it-IT" smtClean="0"/>
              <a:t>14/05/2016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2DB80-A7DD-41E0-B98C-BED4DFE1EC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8299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302B0-AF4C-4C33-8EE7-314EA2DBF464}" type="datetimeFigureOut">
              <a:rPr lang="it-IT" smtClean="0"/>
              <a:t>14/05/2016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2DB80-A7DD-41E0-B98C-BED4DFE1EC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6817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302B0-AF4C-4C33-8EE7-314EA2DBF464}" type="datetimeFigureOut">
              <a:rPr lang="it-IT" smtClean="0"/>
              <a:t>14/05/2016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2DB80-A7DD-41E0-B98C-BED4DFE1EC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8953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302B0-AF4C-4C33-8EE7-314EA2DBF464}" type="datetimeFigureOut">
              <a:rPr lang="it-IT" smtClean="0"/>
              <a:t>14/05/2016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2DB80-A7DD-41E0-B98C-BED4DFE1EC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3975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302B0-AF4C-4C33-8EE7-314EA2DBF464}" type="datetimeFigureOut">
              <a:rPr lang="it-IT" smtClean="0"/>
              <a:t>14/05/2016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2DB80-A7DD-41E0-B98C-BED4DFE1EC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8922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302B0-AF4C-4C33-8EE7-314EA2DBF464}" type="datetimeFigureOut">
              <a:rPr lang="it-IT" smtClean="0"/>
              <a:t>14/05/2016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2DB80-A7DD-41E0-B98C-BED4DFE1EC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3179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302B0-AF4C-4C33-8EE7-314EA2DBF464}" type="datetimeFigureOut">
              <a:rPr lang="it-IT" smtClean="0"/>
              <a:t>14/05/2016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2DB80-A7DD-41E0-B98C-BED4DFE1EC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0230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302B0-AF4C-4C33-8EE7-314EA2DBF464}" type="datetimeFigureOut">
              <a:rPr lang="it-IT" smtClean="0"/>
              <a:t>14/05/2016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2DB80-A7DD-41E0-B98C-BED4DFE1EC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6232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302B0-AF4C-4C33-8EE7-314EA2DBF464}" type="datetimeFigureOut">
              <a:rPr lang="it-IT" smtClean="0"/>
              <a:t>14/05/2016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2DB80-A7DD-41E0-B98C-BED4DFE1EC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9584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302B0-AF4C-4C33-8EE7-314EA2DBF464}" type="datetimeFigureOut">
              <a:rPr lang="it-IT" smtClean="0"/>
              <a:t>14/05/2016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2DB80-A7DD-41E0-B98C-BED4DFE1EC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6806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302B0-AF4C-4C33-8EE7-314EA2DBF464}" type="datetimeFigureOut">
              <a:rPr lang="it-IT" smtClean="0"/>
              <a:t>14/05/2016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2DB80-A7DD-41E0-B98C-BED4DFE1EC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5330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302B0-AF4C-4C33-8EE7-314EA2DBF464}" type="datetimeFigureOut">
              <a:rPr lang="it-IT" smtClean="0"/>
              <a:t>14/05/2016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2DB80-A7DD-41E0-B98C-BED4DFE1EC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8260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566670"/>
            <a:ext cx="3898006" cy="888644"/>
          </a:xfrm>
        </p:spPr>
        <p:txBody>
          <a:bodyPr>
            <a:normAutofit fontScale="90000"/>
          </a:bodyPr>
          <a:lstStyle/>
          <a:p>
            <a:r>
              <a:rPr lang="it-IT" dirty="0" err="1" smtClean="0"/>
              <a:t>Cameroun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4" name="Immagine 3" descr="https://s-media-cache-ak0.pinimg.com/originals/3c/a5/e1/3ca5e1db383fc2424aa786f0363538d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57211" y="1674253"/>
            <a:ext cx="7877577" cy="5183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58957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 descr="http://idata.over-blog.com/4/59/65/56/Documents-divers-2/Limbe-seme-beach-005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1" y="365125"/>
            <a:ext cx="8589134" cy="6370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sellaDiTesto 4"/>
          <p:cNvSpPr txBox="1"/>
          <p:nvPr/>
        </p:nvSpPr>
        <p:spPr>
          <a:xfrm>
            <a:off x="9731061" y="2318197"/>
            <a:ext cx="16227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800" dirty="0" smtClean="0"/>
              <a:t>La </a:t>
            </a:r>
            <a:r>
              <a:rPr lang="it-IT" sz="4800" dirty="0" err="1" smtClean="0"/>
              <a:t>plage</a:t>
            </a:r>
            <a:endParaRPr lang="it-IT" sz="4800" dirty="0"/>
          </a:p>
        </p:txBody>
      </p:sp>
    </p:spTree>
    <p:extLst>
      <p:ext uri="{BB962C8B-B14F-4D97-AF65-F5344CB8AC3E}">
        <p14:creationId xmlns:p14="http://schemas.microsoft.com/office/powerpoint/2010/main" val="4216354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457200"/>
            <a:ext cx="3932237" cy="792051"/>
          </a:xfrm>
        </p:spPr>
        <p:txBody>
          <a:bodyPr>
            <a:normAutofit fontScale="92500" lnSpcReduction="10000"/>
          </a:bodyPr>
          <a:lstStyle/>
          <a:p>
            <a:r>
              <a:rPr lang="it-IT" sz="6000" dirty="0"/>
              <a:t>Le </a:t>
            </a:r>
            <a:r>
              <a:rPr lang="it-IT" sz="6000" dirty="0" err="1" smtClean="0"/>
              <a:t>lac</a:t>
            </a:r>
            <a:r>
              <a:rPr lang="it-IT" sz="6000" dirty="0" smtClean="0"/>
              <a:t> </a:t>
            </a:r>
            <a:r>
              <a:rPr lang="it-IT" sz="6000" dirty="0" err="1" smtClean="0"/>
              <a:t>Tison</a:t>
            </a:r>
            <a:r>
              <a:rPr lang="it-IT" sz="6000" dirty="0" smtClean="0"/>
              <a:t> </a:t>
            </a:r>
            <a:endParaRPr lang="it-IT" sz="6000" dirty="0"/>
          </a:p>
          <a:p>
            <a:endParaRPr lang="it-IT" dirty="0"/>
          </a:p>
        </p:txBody>
      </p:sp>
      <p:pic>
        <p:nvPicPr>
          <p:cNvPr id="5" name="Segnaposto immagine 4" descr="http://imalbum.aufeminin.com/album/D20050301/82129_4CEY1KAZ3WNM8U6FWXRAT6CYS7RCVU_lago_tison_a_ngaoundere_H171232_L.jpg"/>
          <p:cNvPicPr>
            <a:picLocks noGrp="1"/>
          </p:cNvPicPr>
          <p:nvPr>
            <p:ph type="pic" idx="1"/>
          </p:nvPr>
        </p:nvPicPr>
        <p:blipFill>
          <a:blip r:embed="rId2" cstate="print"/>
          <a:srcRect l="2508" r="2508"/>
          <a:stretch>
            <a:fillRect/>
          </a:stretch>
        </p:blipFill>
        <p:spPr bwMode="auto">
          <a:xfrm>
            <a:off x="4082603" y="1120463"/>
            <a:ext cx="6861622" cy="573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32499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3245476" cy="1313645"/>
          </a:xfrm>
        </p:spPr>
        <p:txBody>
          <a:bodyPr>
            <a:normAutofit/>
          </a:bodyPr>
          <a:lstStyle/>
          <a:p>
            <a:r>
              <a:rPr lang="it-IT" dirty="0" smtClean="0"/>
              <a:t> </a:t>
            </a:r>
            <a:r>
              <a:rPr lang="it-IT" dirty="0" err="1" smtClean="0"/>
              <a:t>Lac</a:t>
            </a:r>
            <a:r>
              <a:rPr lang="it-IT" dirty="0" smtClean="0"/>
              <a:t> Bleu </a:t>
            </a:r>
            <a:r>
              <a:rPr lang="it-IT" dirty="0" err="1"/>
              <a:t>Manengouba</a:t>
            </a:r>
            <a:endParaRPr lang="it-IT" dirty="0"/>
          </a:p>
        </p:txBody>
      </p:sp>
      <p:pic>
        <p:nvPicPr>
          <p:cNvPr id="4" name="Segnaposto contenuto 3" descr="http://imalbum.aufeminin.com/album/D20050301/82129_4CEY1KAZ3WNM8U6FWXRAT6CYS7RCVU_lago_di_manengouba_H170427_L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61386" y="721217"/>
            <a:ext cx="8830614" cy="6136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3759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579549"/>
            <a:ext cx="2999704" cy="566671"/>
          </a:xfrm>
        </p:spPr>
        <p:txBody>
          <a:bodyPr>
            <a:normAutofit fontScale="90000"/>
          </a:bodyPr>
          <a:lstStyle/>
          <a:p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cascades</a:t>
            </a:r>
            <a:r>
              <a:rPr lang="it-IT" dirty="0"/>
              <a:t> </a:t>
            </a:r>
            <a:r>
              <a:rPr lang="it-IT" dirty="0" err="1"/>
              <a:t>Lobè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pic>
        <p:nvPicPr>
          <p:cNvPr id="4" name="Segnaposto contenuto 3" descr="http://globalbushtours.blog.com/files/2011/09/Lobe-Falls1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37904" y="579549"/>
            <a:ext cx="8354096" cy="6278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34351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6312" y="2557462"/>
            <a:ext cx="6263761" cy="4168248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1" y="0"/>
            <a:ext cx="3129566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le </a:t>
            </a:r>
            <a:r>
              <a:rPr lang="it-IT" sz="2400" dirty="0" err="1"/>
              <a:t>monument</a:t>
            </a:r>
            <a:r>
              <a:rPr lang="it-IT" sz="2400" dirty="0"/>
              <a:t> de la </a:t>
            </a:r>
            <a:r>
              <a:rPr lang="it-IT" sz="2400" dirty="0" err="1"/>
              <a:t>Réunification</a:t>
            </a:r>
            <a:r>
              <a:rPr lang="it-IT" sz="2400" dirty="0"/>
              <a:t>  </a:t>
            </a:r>
            <a:r>
              <a:rPr lang="it-IT" sz="2400" dirty="0" err="1"/>
              <a:t>représente</a:t>
            </a:r>
            <a:r>
              <a:rPr lang="it-IT" sz="2400" dirty="0"/>
              <a:t>  l'</a:t>
            </a:r>
            <a:r>
              <a:rPr lang="it-IT" sz="2400" dirty="0" err="1"/>
              <a:t>attachement</a:t>
            </a:r>
            <a:r>
              <a:rPr lang="it-IT" sz="2400" dirty="0"/>
              <a:t> </a:t>
            </a:r>
            <a:r>
              <a:rPr lang="it-IT" sz="2400" dirty="0" err="1"/>
              <a:t>souhaité</a:t>
            </a:r>
            <a:r>
              <a:rPr lang="it-IT" sz="2400" dirty="0"/>
              <a:t> de </a:t>
            </a:r>
            <a:r>
              <a:rPr lang="it-IT" sz="2400" dirty="0" err="1"/>
              <a:t>tous</a:t>
            </a:r>
            <a:r>
              <a:rPr lang="it-IT" sz="2400" dirty="0"/>
              <a:t> </a:t>
            </a:r>
            <a:r>
              <a:rPr lang="it-IT" sz="2400" dirty="0" err="1"/>
              <a:t>les</a:t>
            </a:r>
            <a:r>
              <a:rPr lang="it-IT" sz="2400" dirty="0"/>
              <a:t> </a:t>
            </a:r>
            <a:r>
              <a:rPr lang="it-IT" sz="2400" dirty="0" err="1"/>
              <a:t>Camerounais</a:t>
            </a:r>
            <a:r>
              <a:rPr lang="it-IT" sz="2400" dirty="0"/>
              <a:t> à </a:t>
            </a:r>
            <a:r>
              <a:rPr lang="it-IT" sz="2400" dirty="0" err="1"/>
              <a:t>leur</a:t>
            </a:r>
            <a:r>
              <a:rPr lang="it-IT" sz="2400" dirty="0"/>
              <a:t> patrie</a:t>
            </a:r>
            <a:r>
              <a:rPr lang="it-IT" sz="2400"/>
              <a:t>. </a:t>
            </a:r>
            <a:endParaRPr lang="it-IT" sz="2400" smtClean="0"/>
          </a:p>
          <a:p>
            <a:r>
              <a:rPr lang="it-IT" sz="2400" smtClean="0"/>
              <a:t>Le </a:t>
            </a:r>
            <a:r>
              <a:rPr lang="it-IT" sz="2400" dirty="0" err="1"/>
              <a:t>monument</a:t>
            </a:r>
            <a:r>
              <a:rPr lang="it-IT" sz="2400" dirty="0"/>
              <a:t> est </a:t>
            </a:r>
            <a:r>
              <a:rPr lang="it-IT" sz="2400" dirty="0" err="1"/>
              <a:t>composé</a:t>
            </a:r>
            <a:r>
              <a:rPr lang="it-IT" sz="2400" dirty="0"/>
              <a:t> d’ une tour en forme de spirale et de la statuette </a:t>
            </a:r>
            <a:r>
              <a:rPr lang="it-IT" sz="2400" dirty="0" err="1"/>
              <a:t>du</a:t>
            </a:r>
            <a:r>
              <a:rPr lang="it-IT" sz="2400" dirty="0"/>
              <a:t> </a:t>
            </a:r>
            <a:r>
              <a:rPr lang="it-IT" sz="2400" dirty="0" err="1"/>
              <a:t>vieillard</a:t>
            </a:r>
            <a:r>
              <a:rPr lang="it-IT" sz="2400" dirty="0"/>
              <a:t> qui </a:t>
            </a:r>
            <a:r>
              <a:rPr lang="it-IT" sz="2400" dirty="0" err="1"/>
              <a:t>tient</a:t>
            </a:r>
            <a:r>
              <a:rPr lang="it-IT" sz="2400" dirty="0"/>
              <a:t> </a:t>
            </a:r>
            <a:r>
              <a:rPr lang="it-IT" sz="2400" dirty="0" err="1"/>
              <a:t>dans</a:t>
            </a:r>
            <a:r>
              <a:rPr lang="it-IT" sz="2400" dirty="0"/>
              <a:t> sa </a:t>
            </a:r>
            <a:r>
              <a:rPr lang="it-IT" sz="2400" dirty="0" err="1"/>
              <a:t>main</a:t>
            </a:r>
            <a:r>
              <a:rPr lang="it-IT" sz="2400" dirty="0"/>
              <a:t> </a:t>
            </a:r>
            <a:r>
              <a:rPr lang="it-IT" sz="2400" dirty="0" err="1"/>
              <a:t>droite</a:t>
            </a:r>
            <a:r>
              <a:rPr lang="it-IT" sz="2400" dirty="0"/>
              <a:t>  un </a:t>
            </a:r>
            <a:r>
              <a:rPr lang="it-IT" sz="2400" dirty="0" err="1"/>
              <a:t>flambeau</a:t>
            </a:r>
            <a:r>
              <a:rPr lang="it-IT" sz="2400" dirty="0"/>
              <a:t>, </a:t>
            </a:r>
            <a:r>
              <a:rPr lang="it-IT" sz="2400" dirty="0" err="1"/>
              <a:t>les</a:t>
            </a:r>
            <a:r>
              <a:rPr lang="it-IT" sz="2400" dirty="0"/>
              <a:t> enfants qui lui </a:t>
            </a:r>
            <a:r>
              <a:rPr lang="it-IT" sz="2400" dirty="0" err="1"/>
              <a:t>sont</a:t>
            </a:r>
            <a:r>
              <a:rPr lang="it-IT" sz="2400" dirty="0"/>
              <a:t>  </a:t>
            </a:r>
            <a:r>
              <a:rPr lang="it-IT" sz="2400" dirty="0" err="1"/>
              <a:t>agrippés</a:t>
            </a:r>
            <a:r>
              <a:rPr lang="it-IT" sz="2400" dirty="0"/>
              <a:t> </a:t>
            </a:r>
            <a:r>
              <a:rPr lang="it-IT" sz="2400" dirty="0" err="1"/>
              <a:t>symbolisent</a:t>
            </a:r>
            <a:r>
              <a:rPr lang="it-IT" sz="2400" dirty="0"/>
              <a:t> l'</a:t>
            </a:r>
            <a:r>
              <a:rPr lang="it-IT" sz="2400" dirty="0" err="1"/>
              <a:t>unité</a:t>
            </a:r>
            <a:r>
              <a:rPr lang="it-IT" sz="2400" dirty="0"/>
              <a:t> </a:t>
            </a:r>
            <a:r>
              <a:rPr lang="it-IT" sz="2400" dirty="0" err="1"/>
              <a:t>autour</a:t>
            </a:r>
            <a:r>
              <a:rPr lang="it-IT" sz="2400" dirty="0"/>
              <a:t> de la </a:t>
            </a:r>
            <a:r>
              <a:rPr lang="it-IT" sz="2400" dirty="0" err="1"/>
              <a:t>famille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0330034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68</Words>
  <Application>Microsoft Office PowerPoint</Application>
  <PresentationFormat>Widescreen</PresentationFormat>
  <Paragraphs>7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di Office</vt:lpstr>
      <vt:lpstr>Cameroun</vt:lpstr>
      <vt:lpstr>Presentazione standard di PowerPoint</vt:lpstr>
      <vt:lpstr>Presentazione standard di PowerPoint</vt:lpstr>
      <vt:lpstr> Lac Bleu Manengouba</vt:lpstr>
      <vt:lpstr>Les cascades Lobè 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Cameroun</dc:title>
  <dc:creator>hanna</dc:creator>
  <cp:lastModifiedBy>hanna</cp:lastModifiedBy>
  <cp:revision>3</cp:revision>
  <dcterms:created xsi:type="dcterms:W3CDTF">2016-05-14T09:50:02Z</dcterms:created>
  <dcterms:modified xsi:type="dcterms:W3CDTF">2016-05-14T09:59:05Z</dcterms:modified>
</cp:coreProperties>
</file>