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hanna\Desktop\Progetto%20scuola\Festa%20francofonia\a%20parte\Sottofondi\Youssou%20Ndour%20%20serigne%20fallou%5b1%5d.mp3" TargetMode="External"/><Relationship Id="rId1" Type="http://schemas.microsoft.com/office/2007/relationships/media" Target="file:///C:\Users\hanna\Desktop\Progetto%20scuola\Festa%20francofonia\a%20parte\Sottofondi\Youssou%20Ndour%20%20serigne%20fallou%5b1%5d.mp3" TargetMode="Externa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640" y="211455"/>
            <a:ext cx="3629660" cy="3910965"/>
          </a:xfrm>
        </p:spPr>
        <p:txBody>
          <a:bodyPr/>
          <a:lstStyle/>
          <a:p>
            <a:r>
              <a:rPr lang="it-IT" sz="6000" dirty="0" err="1" smtClean="0"/>
              <a:t>Senegal</a:t>
            </a:r>
            <a:br>
              <a:rPr lang="it-IT" sz="6000" dirty="0" err="1" smtClean="0"/>
            </a:br>
            <a:r>
              <a:rPr lang="it-IT" sz="6000" dirty="0" err="1" smtClean="0"/>
              <a:t/>
            </a:r>
            <a:br>
              <a:rPr lang="it-IT" sz="6000" dirty="0" err="1" smtClean="0"/>
            </a:br>
            <a:r>
              <a:rPr lang="it-IT" sz="6000" dirty="0" err="1" smtClean="0"/>
              <a:t/>
            </a:r>
            <a:br>
              <a:rPr lang="it-IT" sz="6000" dirty="0" err="1" smtClean="0"/>
            </a:br>
            <a:r>
              <a:rPr lang="it-IT" dirty="0" err="1" smtClean="0"/>
              <a:t>Paysage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330" y="875763"/>
            <a:ext cx="7945476" cy="5951438"/>
          </a:xfrm>
        </p:spPr>
      </p:pic>
      <p:pic>
        <p:nvPicPr>
          <p:cNvPr id="6" name="Youssou Ndour  serigne fallou[1].mp3"/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5250" y="6143625"/>
            <a:ext cx="619125" cy="619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53"/>
    </mc:Choice>
    <mc:Fallback>
      <p:transition spd="slow" advTm="51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6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Paris-</a:t>
            </a:r>
            <a:r>
              <a:rPr lang="it-IT" sz="3200" dirty="0" err="1" smtClean="0"/>
              <a:t>dakar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2819400"/>
            <a:ext cx="3502189" cy="2006422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341" y="2881365"/>
            <a:ext cx="3361593" cy="188249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558" y="2881365"/>
            <a:ext cx="3059369" cy="20469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18"/>
    </mc:Choice>
    <mc:Fallback>
      <p:transition spd="slow" advTm="461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32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03" y="1268624"/>
            <a:ext cx="7714445" cy="554475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453"/>
    </mc:Choice>
    <mc:Fallback>
      <p:transition spd="slow" advTm="204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57622" y="764373"/>
            <a:ext cx="4448577" cy="1293028"/>
          </a:xfrm>
        </p:spPr>
        <p:txBody>
          <a:bodyPr/>
          <a:lstStyle/>
          <a:p>
            <a:r>
              <a:rPr lang="it-IT" dirty="0" smtClean="0"/>
              <a:t>Le </a:t>
            </a:r>
            <a:r>
              <a:rPr lang="it-IT" dirty="0" err="1" smtClean="0"/>
              <a:t>lac</a:t>
            </a:r>
            <a:r>
              <a:rPr lang="it-IT" dirty="0" smtClean="0"/>
              <a:t> rose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86" y="2163650"/>
            <a:ext cx="6884536" cy="453980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06"/>
    </mc:Choice>
    <mc:Fallback>
      <p:transition spd="slow" advTm="520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3608231" cy="729576"/>
          </a:xfrm>
        </p:spPr>
        <p:txBody>
          <a:bodyPr/>
          <a:lstStyle/>
          <a:p>
            <a:r>
              <a:rPr lang="it-IT" dirty="0" smtClean="0"/>
              <a:t>Le </a:t>
            </a:r>
            <a:r>
              <a:rPr lang="it-IT" dirty="0" err="1" smtClean="0"/>
              <a:t>lac</a:t>
            </a:r>
            <a:r>
              <a:rPr lang="it-IT" dirty="0" smtClean="0"/>
              <a:t> rose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59" y="1635617"/>
            <a:ext cx="8939610" cy="5006182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15"/>
    </mc:Choice>
    <mc:Fallback>
      <p:transition spd="slow" advTm="501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20518" y="296214"/>
            <a:ext cx="1885682" cy="115909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</a:t>
            </a:r>
            <a:r>
              <a:rPr lang="it-IT" dirty="0" err="1" smtClean="0"/>
              <a:t>plage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7" y="2034862"/>
            <a:ext cx="11633263" cy="423027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17"/>
    </mc:Choice>
    <mc:Fallback>
      <p:transition spd="slow" advTm="501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63696" y="764373"/>
            <a:ext cx="2542504" cy="89700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</a:t>
            </a:r>
            <a:r>
              <a:rPr lang="it-IT" dirty="0" err="1" smtClean="0"/>
              <a:t>plage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87" y="1442769"/>
            <a:ext cx="8655740" cy="524136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50"/>
    </mc:Choice>
    <mc:Fallback>
      <p:transition spd="slow" advTm="555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Dakar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3" y="1223493"/>
            <a:ext cx="8967720" cy="551859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70"/>
    </mc:Choice>
    <mc:Fallback>
      <p:transition spd="slow" advTm="427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69746" y="206062"/>
            <a:ext cx="4036454" cy="6259132"/>
          </a:xfrm>
        </p:spPr>
        <p:txBody>
          <a:bodyPr>
            <a:normAutofit/>
          </a:bodyPr>
          <a:lstStyle/>
          <a:p>
            <a:r>
              <a:rPr lang="it-IT" sz="2400" b="1" dirty="0"/>
              <a:t>Le </a:t>
            </a:r>
            <a:r>
              <a:rPr lang="it-IT" sz="2400" b="1" dirty="0" err="1"/>
              <a:t>Monument</a:t>
            </a:r>
            <a:r>
              <a:rPr lang="it-IT" sz="2400" b="1" dirty="0"/>
              <a:t> de la </a:t>
            </a:r>
            <a:r>
              <a:rPr lang="it-IT" sz="2400" b="1" dirty="0" err="1"/>
              <a:t>Renaissance</a:t>
            </a:r>
            <a:r>
              <a:rPr lang="it-IT" sz="2400" b="1" dirty="0"/>
              <a:t> </a:t>
            </a:r>
            <a:r>
              <a:rPr lang="it-IT" sz="2400" b="1" dirty="0" err="1"/>
              <a:t>Africaine</a:t>
            </a:r>
            <a:r>
              <a:rPr lang="it-IT" sz="2400" dirty="0"/>
              <a:t> est une statue haute 49 </a:t>
            </a:r>
            <a:r>
              <a:rPr lang="it-IT" sz="2400" dirty="0" err="1"/>
              <a:t>mètres</a:t>
            </a:r>
            <a:r>
              <a:rPr lang="it-IT" sz="2400" dirty="0"/>
              <a:t> en </a:t>
            </a:r>
            <a:r>
              <a:rPr lang="it-IT" sz="2400" dirty="0" err="1"/>
              <a:t>bronze</a:t>
            </a:r>
            <a:r>
              <a:rPr lang="it-IT" sz="2400" dirty="0"/>
              <a:t> </a:t>
            </a:r>
            <a:r>
              <a:rPr lang="it-IT" sz="2400" dirty="0" err="1"/>
              <a:t>situé</a:t>
            </a:r>
            <a:r>
              <a:rPr lang="it-IT" sz="2400" dirty="0"/>
              <a:t> à Dakar, </a:t>
            </a:r>
            <a:r>
              <a:rPr lang="it-IT" sz="2400" dirty="0" err="1"/>
              <a:t>Sénégal</a:t>
            </a:r>
            <a:r>
              <a:rPr lang="it-IT" sz="2400" dirty="0"/>
              <a:t>.</a:t>
            </a:r>
            <a:br>
              <a:rPr lang="it-IT" sz="2400" dirty="0"/>
            </a:br>
            <a:r>
              <a:rPr lang="it-IT" sz="2400" dirty="0"/>
              <a:t>il s'</a:t>
            </a:r>
            <a:r>
              <a:rPr lang="it-IT" sz="2400" dirty="0" err="1"/>
              <a:t>agit</a:t>
            </a:r>
            <a:r>
              <a:rPr lang="it-IT" sz="2400" dirty="0"/>
              <a:t> d' un </a:t>
            </a:r>
            <a:r>
              <a:rPr lang="it-IT" sz="2400" dirty="0" err="1"/>
              <a:t>homme</a:t>
            </a:r>
            <a:r>
              <a:rPr lang="it-IT" sz="2400" dirty="0"/>
              <a:t> </a:t>
            </a:r>
            <a:r>
              <a:rPr lang="it-IT" sz="2400" dirty="0" err="1"/>
              <a:t>africain</a:t>
            </a:r>
            <a:r>
              <a:rPr lang="it-IT" sz="2400" dirty="0"/>
              <a:t> qui  </a:t>
            </a:r>
            <a:r>
              <a:rPr lang="it-IT" sz="2400" dirty="0" err="1"/>
              <a:t>tient</a:t>
            </a:r>
            <a:r>
              <a:rPr lang="it-IT" sz="2400" dirty="0"/>
              <a:t> la </a:t>
            </a:r>
            <a:r>
              <a:rPr lang="it-IT" sz="2400" dirty="0" err="1"/>
              <a:t>main</a:t>
            </a:r>
            <a:r>
              <a:rPr lang="it-IT" sz="2400" dirty="0"/>
              <a:t> d'une femme et un enfant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ses</a:t>
            </a:r>
            <a:r>
              <a:rPr lang="it-IT" sz="2400" dirty="0"/>
              <a:t> </a:t>
            </a:r>
            <a:r>
              <a:rPr lang="it-IT" sz="2400" dirty="0" err="1"/>
              <a:t>bras</a:t>
            </a:r>
            <a:r>
              <a:rPr lang="it-IT" sz="2400" dirty="0"/>
              <a:t>, </a:t>
            </a:r>
            <a:r>
              <a:rPr lang="it-IT" sz="2400" dirty="0" err="1"/>
              <a:t>ça</a:t>
            </a:r>
            <a:r>
              <a:rPr lang="it-IT" sz="2400" dirty="0"/>
              <a:t> </a:t>
            </a:r>
            <a:r>
              <a:rPr lang="it-IT" sz="2400" dirty="0" err="1"/>
              <a:t>symbolise</a:t>
            </a:r>
            <a:r>
              <a:rPr lang="it-IT" sz="2400" dirty="0"/>
              <a:t> la </a:t>
            </a:r>
            <a:r>
              <a:rPr lang="it-IT" sz="2400" dirty="0" err="1"/>
              <a:t>renaissance</a:t>
            </a:r>
            <a:r>
              <a:rPr lang="it-IT" sz="2400" dirty="0"/>
              <a:t> de l'Afrique: pour cela il </a:t>
            </a:r>
            <a:r>
              <a:rPr lang="it-IT" sz="2400" dirty="0" err="1"/>
              <a:t>sont</a:t>
            </a:r>
            <a:r>
              <a:rPr lang="it-IT" sz="2400" dirty="0"/>
              <a:t> face à l'</a:t>
            </a:r>
            <a:r>
              <a:rPr lang="it-IT" sz="2400" dirty="0" err="1"/>
              <a:t>océan</a:t>
            </a:r>
            <a:r>
              <a:rPr lang="it-IT" sz="2400" dirty="0"/>
              <a:t> Atlantique, à l'</a:t>
            </a:r>
            <a:r>
              <a:rPr lang="it-IT" sz="2400" dirty="0" err="1"/>
              <a:t>extrême</a:t>
            </a:r>
            <a:r>
              <a:rPr lang="it-IT" sz="2400" dirty="0"/>
              <a:t> </a:t>
            </a:r>
            <a:r>
              <a:rPr lang="it-IT" sz="2400" dirty="0" err="1"/>
              <a:t>pointe</a:t>
            </a:r>
            <a:r>
              <a:rPr lang="it-IT" sz="2400" dirty="0"/>
              <a:t> de la </a:t>
            </a:r>
            <a:r>
              <a:rPr lang="it-IT" sz="2400" dirty="0" err="1"/>
              <a:t>côte</a:t>
            </a:r>
            <a:r>
              <a:rPr lang="it-IT" sz="2400" dirty="0"/>
              <a:t> </a:t>
            </a:r>
            <a:r>
              <a:rPr lang="it-IT" sz="2400" dirty="0" err="1"/>
              <a:t>ouest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continent</a:t>
            </a:r>
            <a:endParaRPr lang="it-IT" sz="2400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" y="1678770"/>
            <a:ext cx="7154334" cy="402431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25"/>
    </mc:Choice>
    <mc:Fallback>
      <p:transition spd="slow" advTm="92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/>
              <a:t>Touba</a:t>
            </a:r>
            <a:r>
              <a:rPr lang="it-IT" sz="3200" dirty="0" smtClean="0"/>
              <a:t> ville </a:t>
            </a:r>
            <a:r>
              <a:rPr lang="it-IT" sz="3200" dirty="0" err="1" smtClean="0"/>
              <a:t>sacrée</a:t>
            </a:r>
            <a:endParaRPr lang="it-IT" sz="32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983" y="1953039"/>
            <a:ext cx="5962917" cy="4466432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17"/>
    </mc:Choice>
    <mc:Fallback>
      <p:transition spd="slow" advTm="541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93982" y="764373"/>
            <a:ext cx="4912217" cy="793971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Moyen</a:t>
            </a:r>
            <a:r>
              <a:rPr lang="it-IT" sz="2400" dirty="0" smtClean="0"/>
              <a:t> de </a:t>
            </a:r>
            <a:r>
              <a:rPr lang="it-IT" sz="2400" dirty="0" err="1" smtClean="0"/>
              <a:t>transport</a:t>
            </a:r>
            <a:r>
              <a:rPr lang="it-IT" sz="2400" dirty="0" smtClean="0"/>
              <a:t> </a:t>
            </a:r>
            <a:r>
              <a:rPr lang="it-IT" sz="2400" dirty="0" err="1" smtClean="0"/>
              <a:t>tipique</a:t>
            </a:r>
            <a:endParaRPr lang="it-IT" sz="2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" y="1744955"/>
            <a:ext cx="10373327" cy="461720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92"/>
    </mc:Choice>
    <mc:Fallback>
      <p:transition spd="slow" advTm="459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40</Words>
  <Application>Microsoft Office PowerPoint</Application>
  <PresentationFormat>Widescreen</PresentationFormat>
  <Paragraphs>10</Paragraphs>
  <Slides>11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Scia di vapore</vt:lpstr>
      <vt:lpstr>Senegal   Paysage</vt:lpstr>
      <vt:lpstr>Le lac rose</vt:lpstr>
      <vt:lpstr>Le lac rose</vt:lpstr>
      <vt:lpstr>La plage</vt:lpstr>
      <vt:lpstr>La plage</vt:lpstr>
      <vt:lpstr>Dakar</vt:lpstr>
      <vt:lpstr>Le Monument de la Renaissance Africaine est une statue haute 49 mètres en bronze situé à Dakar, Sénégal. il s'agit d' un homme africain qui  tient la main d'une femme et un enfant dans ses bras, ça symbolise la renaissance de l'Afrique: pour cela il sont face à l'océan Atlantique, à l'extrême pointe de la côte ouest du continent</vt:lpstr>
      <vt:lpstr>Touba ville sacrée</vt:lpstr>
      <vt:lpstr>Moyen de transport tipique</vt:lpstr>
      <vt:lpstr>Paris-dakar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Senegal</dc:title>
  <dc:creator>hanna</dc:creator>
  <cp:lastModifiedBy>hanna</cp:lastModifiedBy>
  <cp:revision>9</cp:revision>
  <dcterms:created xsi:type="dcterms:W3CDTF">2016-05-17T13:30:00Z</dcterms:created>
  <dcterms:modified xsi:type="dcterms:W3CDTF">2016-05-19T10:27:04Z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1033-10.1.0.5552</vt:lpwstr>
  </property>
</Properties>
</file>