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y="5143500" cx="9144000"/>
  <p:notesSz cx="6858000" cy="9144000"/>
  <p:embeddedFontLst>
    <p:embeddedFont>
      <p:font typeface="Economica"/>
      <p:regular r:id="rId40"/>
      <p:bold r:id="rId41"/>
      <p:italic r:id="rId42"/>
      <p:boldItalic r:id="rId43"/>
    </p:embeddedFont>
    <p:embeddedFont>
      <p:font typeface="Open Sans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Economica-regular.fntdata"/><Relationship Id="rId20" Type="http://schemas.openxmlformats.org/officeDocument/2006/relationships/slide" Target="slides/slide16.xml"/><Relationship Id="rId42" Type="http://schemas.openxmlformats.org/officeDocument/2006/relationships/font" Target="fonts/Economica-italic.fntdata"/><Relationship Id="rId41" Type="http://schemas.openxmlformats.org/officeDocument/2006/relationships/font" Target="fonts/Economica-bold.fntdata"/><Relationship Id="rId22" Type="http://schemas.openxmlformats.org/officeDocument/2006/relationships/slide" Target="slides/slide18.xml"/><Relationship Id="rId44" Type="http://schemas.openxmlformats.org/officeDocument/2006/relationships/font" Target="fonts/OpenSans-regular.fntdata"/><Relationship Id="rId21" Type="http://schemas.openxmlformats.org/officeDocument/2006/relationships/slide" Target="slides/slide17.xml"/><Relationship Id="rId43" Type="http://schemas.openxmlformats.org/officeDocument/2006/relationships/font" Target="fonts/Economica-boldItalic.fntdata"/><Relationship Id="rId24" Type="http://schemas.openxmlformats.org/officeDocument/2006/relationships/slide" Target="slides/slide20.xml"/><Relationship Id="rId46" Type="http://schemas.openxmlformats.org/officeDocument/2006/relationships/font" Target="fonts/OpenSans-italic.fntdata"/><Relationship Id="rId23" Type="http://schemas.openxmlformats.org/officeDocument/2006/relationships/slide" Target="slides/slide19.xml"/><Relationship Id="rId45" Type="http://schemas.openxmlformats.org/officeDocument/2006/relationships/font" Target="fonts/OpenSans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47" Type="http://schemas.openxmlformats.org/officeDocument/2006/relationships/font" Target="fonts/OpenSans-boldItalic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Shape 2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2744013" y="756700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Shape 11"/>
          <p:cNvSpPr/>
          <p:nvPr/>
        </p:nvSpPr>
        <p:spPr>
          <a:xfrm rot="10800000">
            <a:off x="5318350" y="32667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Shape 1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Shape 53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flipH="1">
            <a:off x="7595938" y="4602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Shape 17"/>
          <p:cNvSpPr/>
          <p:nvPr/>
        </p:nvSpPr>
        <p:spPr>
          <a:xfrm flipH="1" rot="10800000">
            <a:off x="466425" y="35583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Shape 18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Shape 2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Shape 28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Shape 39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Shape 44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8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Video Video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Shape 63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Corpus imaginum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9575" y="0"/>
            <a:ext cx="2431126" cy="484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9575" y="0"/>
            <a:ext cx="2431126" cy="47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9325" y="71300"/>
            <a:ext cx="6277375" cy="502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0" y="1157288"/>
            <a:ext cx="4762500" cy="282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4025" y="0"/>
            <a:ext cx="2746051" cy="4911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Shape 161"/>
          <p:cNvPicPr preferRelativeResize="0"/>
          <p:nvPr/>
        </p:nvPicPr>
        <p:blipFill rotWithShape="1">
          <a:blip r:embed="rId3">
            <a:alphaModFix/>
          </a:blip>
          <a:srcRect b="6804" l="6090" r="5257" t="9701"/>
          <a:stretch/>
        </p:blipFill>
        <p:spPr>
          <a:xfrm>
            <a:off x="1560525" y="499375"/>
            <a:ext cx="6079826" cy="429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Shape 168"/>
          <p:cNvPicPr preferRelativeResize="0"/>
          <p:nvPr/>
        </p:nvPicPr>
        <p:blipFill rotWithShape="1">
          <a:blip r:embed="rId3">
            <a:alphaModFix/>
          </a:blip>
          <a:srcRect b="10966" l="0" r="0" t="6142"/>
          <a:stretch/>
        </p:blipFill>
        <p:spPr>
          <a:xfrm>
            <a:off x="3126100" y="315925"/>
            <a:ext cx="2891800" cy="4263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Shape 175"/>
          <p:cNvPicPr preferRelativeResize="0"/>
          <p:nvPr/>
        </p:nvPicPr>
        <p:blipFill rotWithShape="1">
          <a:blip r:embed="rId3">
            <a:alphaModFix/>
          </a:blip>
          <a:srcRect b="668" l="0" r="0" t="6472"/>
          <a:stretch/>
        </p:blipFill>
        <p:spPr>
          <a:xfrm>
            <a:off x="1067050" y="315925"/>
            <a:ext cx="7009900" cy="4544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Shape 182"/>
          <p:cNvPicPr preferRelativeResize="0"/>
          <p:nvPr/>
        </p:nvPicPr>
        <p:blipFill rotWithShape="1">
          <a:blip r:embed="rId3">
            <a:alphaModFix/>
          </a:blip>
          <a:srcRect b="58009" l="8861" r="9319" t="22305"/>
          <a:stretch/>
        </p:blipFill>
        <p:spPr>
          <a:xfrm>
            <a:off x="2009950" y="1225225"/>
            <a:ext cx="5218426" cy="2345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Shape 189"/>
          <p:cNvPicPr preferRelativeResize="0"/>
          <p:nvPr/>
        </p:nvPicPr>
        <p:blipFill rotWithShape="1">
          <a:blip r:embed="rId3">
            <a:alphaModFix/>
          </a:blip>
          <a:srcRect b="-27151" l="0" r="0" t="7805"/>
          <a:stretch/>
        </p:blipFill>
        <p:spPr>
          <a:xfrm>
            <a:off x="2643187" y="553125"/>
            <a:ext cx="3857626" cy="4827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2550" y="190763"/>
            <a:ext cx="2722350" cy="47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 b="-12324" l="0" r="0" t="6895"/>
          <a:stretch/>
        </p:blipFill>
        <p:spPr>
          <a:xfrm>
            <a:off x="2643200" y="315925"/>
            <a:ext cx="3857626" cy="4827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325" y="315925"/>
            <a:ext cx="7661348" cy="426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Shape 217"/>
          <p:cNvPicPr preferRelativeResize="0"/>
          <p:nvPr/>
        </p:nvPicPr>
        <p:blipFill rotWithShape="1">
          <a:blip r:embed="rId3">
            <a:alphaModFix/>
          </a:blip>
          <a:srcRect b="42233" l="0" r="0" t="6143"/>
          <a:stretch/>
        </p:blipFill>
        <p:spPr>
          <a:xfrm>
            <a:off x="1564090" y="615550"/>
            <a:ext cx="5758387" cy="396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Shape 224"/>
          <p:cNvPicPr preferRelativeResize="0"/>
          <p:nvPr/>
        </p:nvPicPr>
        <p:blipFill rotWithShape="1">
          <a:blip r:embed="rId3">
            <a:alphaModFix/>
          </a:blip>
          <a:srcRect b="10966" l="14464" r="8718" t="10193"/>
          <a:stretch/>
        </p:blipFill>
        <p:spPr>
          <a:xfrm>
            <a:off x="2134800" y="524325"/>
            <a:ext cx="5268352" cy="4054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Shape 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200" y="315925"/>
            <a:ext cx="3857626" cy="426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Shape 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5400000">
            <a:off x="2710750" y="-327025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15925"/>
            <a:ext cx="8520599" cy="4827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Shape 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225" y="1007175"/>
            <a:ext cx="8394072" cy="357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Shape 258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Shape 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15925"/>
            <a:ext cx="8520600" cy="463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Shape 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6775" y="188675"/>
            <a:ext cx="2855150" cy="477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Shape 264"/>
          <p:cNvPicPr preferRelativeResize="0"/>
          <p:nvPr/>
        </p:nvPicPr>
        <p:blipFill rotWithShape="1">
          <a:blip r:embed="rId3">
            <a:alphaModFix/>
          </a:blip>
          <a:srcRect b="9049" l="13147" r="14093" t="0"/>
          <a:stretch/>
        </p:blipFill>
        <p:spPr>
          <a:xfrm rot="10800000">
            <a:off x="1298999" y="371426"/>
            <a:ext cx="6258801" cy="4400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hape 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43" cy="4838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Shape 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1113" y="152400"/>
            <a:ext cx="2721767" cy="483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Shape 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25" y="152400"/>
            <a:ext cx="8602143" cy="4838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Shape 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854061" y="-482388"/>
            <a:ext cx="3435875" cy="6108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Shape 290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Shape 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391" y="0"/>
            <a:ext cx="289321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4425" y="0"/>
            <a:ext cx="2779676" cy="485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1550" y="0"/>
            <a:ext cx="2691626" cy="489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9275" y="0"/>
            <a:ext cx="2481424" cy="457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3800" y="0"/>
            <a:ext cx="2741950" cy="496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9575" y="0"/>
            <a:ext cx="2431126" cy="489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1850" y="0"/>
            <a:ext cx="2468850" cy="480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