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60" r:id="rId7"/>
    <p:sldId id="261"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F83660F-2A6F-4453-B987-774370ED2A36}" type="datetimeFigureOut">
              <a:rPr lang="el-GR" smtClean="0"/>
              <a:t>6/3/2018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390886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F83660F-2A6F-4453-B987-774370ED2A36}" type="datetimeFigureOut">
              <a:rPr lang="el-GR" smtClean="0"/>
              <a:t>6/3/2018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631516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F83660F-2A6F-4453-B987-774370ED2A36}" type="datetimeFigureOut">
              <a:rPr lang="el-GR" smtClean="0"/>
              <a:t>6/3/2018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213848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F83660F-2A6F-4453-B987-774370ED2A36}" type="datetimeFigureOut">
              <a:rPr lang="el-GR" smtClean="0"/>
              <a:t>6/3/2018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3971714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3660F-2A6F-4453-B987-774370ED2A36}" type="datetimeFigureOut">
              <a:rPr lang="el-GR" smtClean="0"/>
              <a:t>6/3/2018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88339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F83660F-2A6F-4453-B987-774370ED2A36}" type="datetimeFigureOut">
              <a:rPr lang="el-GR" smtClean="0"/>
              <a:t>6/3/2018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84882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F83660F-2A6F-4453-B987-774370ED2A36}" type="datetimeFigureOut">
              <a:rPr lang="el-GR" smtClean="0"/>
              <a:t>6/3/2018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45053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F83660F-2A6F-4453-B987-774370ED2A36}" type="datetimeFigureOut">
              <a:rPr lang="el-GR" smtClean="0"/>
              <a:t>6/3/2018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171383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3660F-2A6F-4453-B987-774370ED2A36}" type="datetimeFigureOut">
              <a:rPr lang="el-GR" smtClean="0"/>
              <a:t>6/3/2018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185530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3660F-2A6F-4453-B987-774370ED2A36}" type="datetimeFigureOut">
              <a:rPr lang="el-GR" smtClean="0"/>
              <a:t>6/3/2018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166771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3660F-2A6F-4453-B987-774370ED2A36}" type="datetimeFigureOut">
              <a:rPr lang="el-GR" smtClean="0"/>
              <a:t>6/3/2018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63861A-11D5-4DB0-ACA0-157D1A3F349D}" type="slidenum">
              <a:rPr lang="el-GR" smtClean="0"/>
              <a:t>‹#›</a:t>
            </a:fld>
            <a:endParaRPr lang="el-GR"/>
          </a:p>
        </p:txBody>
      </p:sp>
    </p:spTree>
    <p:extLst>
      <p:ext uri="{BB962C8B-B14F-4D97-AF65-F5344CB8AC3E}">
        <p14:creationId xmlns:p14="http://schemas.microsoft.com/office/powerpoint/2010/main" val="124337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3660F-2A6F-4453-B987-774370ED2A36}" type="datetimeFigureOut">
              <a:rPr lang="el-GR" smtClean="0"/>
              <a:t>6/3/2018</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3861A-11D5-4DB0-ACA0-157D1A3F349D}" type="slidenum">
              <a:rPr lang="el-GR" smtClean="0"/>
              <a:t>‹#›</a:t>
            </a:fld>
            <a:endParaRPr lang="el-GR"/>
          </a:p>
        </p:txBody>
      </p:sp>
    </p:spTree>
    <p:extLst>
      <p:ext uri="{BB962C8B-B14F-4D97-AF65-F5344CB8AC3E}">
        <p14:creationId xmlns:p14="http://schemas.microsoft.com/office/powerpoint/2010/main" val="187025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PAFOS</a:t>
            </a:r>
            <a:endParaRPr lang="el-GR" b="1" dirty="0"/>
          </a:p>
        </p:txBody>
      </p:sp>
      <p:sp>
        <p:nvSpPr>
          <p:cNvPr id="3" name="Subtitle 2"/>
          <p:cNvSpPr>
            <a:spLocks noGrp="1"/>
          </p:cNvSpPr>
          <p:nvPr>
            <p:ph type="subTitle" idx="1"/>
          </p:nvPr>
        </p:nvSpPr>
        <p:spPr/>
        <p:txBody>
          <a:bodyPr>
            <a:noAutofit/>
          </a:bodyPr>
          <a:lstStyle/>
          <a:p>
            <a:r>
              <a:rPr lang="en-US" sz="1100" b="1" u="sng" dirty="0" smtClean="0"/>
              <a:t>By the students:</a:t>
            </a:r>
          </a:p>
          <a:p>
            <a:r>
              <a:rPr lang="en-US" sz="1100" dirty="0"/>
              <a:t>Alex </a:t>
            </a:r>
            <a:r>
              <a:rPr lang="en-US" sz="1100" dirty="0" err="1"/>
              <a:t>Nicolaou</a:t>
            </a:r>
            <a:endParaRPr lang="en-US" sz="1100" dirty="0"/>
          </a:p>
          <a:p>
            <a:r>
              <a:rPr lang="en-US" sz="1100" dirty="0"/>
              <a:t>Christos </a:t>
            </a:r>
            <a:r>
              <a:rPr lang="en-US" sz="1100" dirty="0" smtClean="0"/>
              <a:t>Metaxas</a:t>
            </a:r>
          </a:p>
          <a:p>
            <a:r>
              <a:rPr lang="en-US" sz="1100" dirty="0"/>
              <a:t>Dimitris </a:t>
            </a:r>
            <a:r>
              <a:rPr lang="en-US" sz="1100" dirty="0" err="1" smtClean="0"/>
              <a:t>Kostanidis</a:t>
            </a:r>
            <a:endParaRPr lang="en-US" sz="1100" dirty="0" smtClean="0"/>
          </a:p>
          <a:p>
            <a:r>
              <a:rPr lang="en-US" sz="1100" dirty="0"/>
              <a:t>Maria </a:t>
            </a:r>
            <a:r>
              <a:rPr lang="en-US" sz="1100" dirty="0" err="1" smtClean="0"/>
              <a:t>Chrysostomou</a:t>
            </a:r>
            <a:endParaRPr lang="en-US" sz="1100" dirty="0" smtClean="0"/>
          </a:p>
          <a:p>
            <a:r>
              <a:rPr lang="en-US" sz="1100" dirty="0"/>
              <a:t>Katerina </a:t>
            </a:r>
            <a:r>
              <a:rPr lang="en-US" sz="1100" dirty="0" err="1"/>
              <a:t>C</a:t>
            </a:r>
            <a:r>
              <a:rPr lang="en-US" sz="1100" dirty="0" err="1" smtClean="0"/>
              <a:t>hristoforou</a:t>
            </a:r>
            <a:endParaRPr lang="en-US" sz="1100" dirty="0" smtClean="0"/>
          </a:p>
          <a:p>
            <a:r>
              <a:rPr lang="en-US" sz="1100" dirty="0"/>
              <a:t>Dimitris Christodoulou</a:t>
            </a:r>
          </a:p>
          <a:p>
            <a:endParaRPr lang="en-US" sz="1100" dirty="0"/>
          </a:p>
          <a:p>
            <a:endParaRPr lang="en-US" sz="1100" b="1" u="sng" dirty="0"/>
          </a:p>
          <a:p>
            <a:endParaRPr lang="en-US" sz="1100" dirty="0"/>
          </a:p>
          <a:p>
            <a:endParaRPr lang="en-US" sz="1100" dirty="0"/>
          </a:p>
          <a:p>
            <a:endParaRPr lang="en-US" sz="1100" dirty="0" smtClean="0"/>
          </a:p>
        </p:txBody>
      </p:sp>
    </p:spTree>
    <p:extLst>
      <p:ext uri="{BB962C8B-B14F-4D97-AF65-F5344CB8AC3E}">
        <p14:creationId xmlns:p14="http://schemas.microsoft.com/office/powerpoint/2010/main" val="300377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6778" y="2822942"/>
            <a:ext cx="9516763" cy="2812278"/>
          </a:xfrm>
        </p:spPr>
        <p:txBody>
          <a:bodyPr/>
          <a:lstStyle/>
          <a:p>
            <a:pPr marL="0" indent="0">
              <a:buNone/>
            </a:pPr>
            <a:r>
              <a:rPr lang="en-US" dirty="0" smtClean="0"/>
              <a:t>Welcome to </a:t>
            </a:r>
            <a:r>
              <a:rPr lang="en-US" dirty="0" err="1" smtClean="0"/>
              <a:t>Pafos</a:t>
            </a:r>
            <a:r>
              <a:rPr lang="en-US" dirty="0" smtClean="0"/>
              <a:t>,</a:t>
            </a:r>
          </a:p>
          <a:p>
            <a:pPr marL="0" indent="0">
              <a:buNone/>
            </a:pPr>
            <a:r>
              <a:rPr lang="en-US" dirty="0" smtClean="0"/>
              <a:t>Welcome </a:t>
            </a:r>
            <a:r>
              <a:rPr lang="en-US" dirty="0"/>
              <a:t>to the European Capital of Culture for 2017.</a:t>
            </a:r>
          </a:p>
          <a:p>
            <a:pPr marL="0" indent="0">
              <a:buNone/>
            </a:pPr>
            <a:r>
              <a:rPr lang="en-US" dirty="0"/>
              <a:t>For the next three years our city becomes the official representative of Cypriot culture for the whole of Europe. At the same time, it becomes the city that expresses and reflects European culture all over the world.</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639" y="464890"/>
            <a:ext cx="7057550" cy="2358052"/>
          </a:xfrm>
          <a:prstGeom prst="rect">
            <a:avLst/>
          </a:prstGeom>
        </p:spPr>
      </p:pic>
    </p:spTree>
    <p:extLst>
      <p:ext uri="{BB962C8B-B14F-4D97-AF65-F5344CB8AC3E}">
        <p14:creationId xmlns:p14="http://schemas.microsoft.com/office/powerpoint/2010/main" val="2157050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55577" cy="6858000"/>
          </a:xfrm>
          <a:prstGeom prst="rect">
            <a:avLst/>
          </a:prstGeom>
        </p:spPr>
      </p:pic>
      <p:sp>
        <p:nvSpPr>
          <p:cNvPr id="6" name="Rectangle 5"/>
          <p:cNvSpPr/>
          <p:nvPr/>
        </p:nvSpPr>
        <p:spPr>
          <a:xfrm>
            <a:off x="584886" y="815547"/>
            <a:ext cx="3451655" cy="3534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b="1" dirty="0"/>
              <a:t>For us it is a great honor and at the same time a great responsibility. However, we strongly believe that with forethought and hard work, a great sense of duty and determination, we will accomplish our goals and achieve impressive results.</a:t>
            </a:r>
          </a:p>
          <a:p>
            <a:endParaRPr lang="el-GR" dirty="0"/>
          </a:p>
          <a:p>
            <a:pPr algn="ctr"/>
            <a:endParaRPr lang="el-GR" dirty="0"/>
          </a:p>
        </p:txBody>
      </p:sp>
      <p:sp>
        <p:nvSpPr>
          <p:cNvPr id="8" name="Rectangle 7"/>
          <p:cNvSpPr/>
          <p:nvPr/>
        </p:nvSpPr>
        <p:spPr>
          <a:xfrm>
            <a:off x="8081319" y="815547"/>
            <a:ext cx="3048000" cy="21253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a:t>Our vision and goal is to make </a:t>
            </a:r>
            <a:r>
              <a:rPr lang="en-US" b="1" dirty="0" err="1"/>
              <a:t>Pafos</a:t>
            </a:r>
            <a:r>
              <a:rPr lang="en-US" b="1" dirty="0"/>
              <a:t> a European Capital of Culture worthy of the history, the reputation and range of this great institution.</a:t>
            </a:r>
          </a:p>
          <a:p>
            <a:pPr algn="ctr"/>
            <a:endParaRPr lang="el-GR" dirty="0"/>
          </a:p>
        </p:txBody>
      </p:sp>
    </p:spTree>
    <p:extLst>
      <p:ext uri="{BB962C8B-B14F-4D97-AF65-F5344CB8AC3E}">
        <p14:creationId xmlns:p14="http://schemas.microsoft.com/office/powerpoint/2010/main" val="4023968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Pafo’s</a:t>
            </a:r>
            <a:r>
              <a:rPr lang="en-US" b="1" u="sng" dirty="0" smtClean="0"/>
              <a:t> </a:t>
            </a:r>
            <a:r>
              <a:rPr lang="en-US" b="1" u="sng" dirty="0" smtClean="0"/>
              <a:t>History</a:t>
            </a:r>
            <a:endParaRPr lang="el-GR" b="1" u="sng" dirty="0"/>
          </a:p>
        </p:txBody>
      </p:sp>
      <p:sp>
        <p:nvSpPr>
          <p:cNvPr id="3" name="Content Placeholder 2"/>
          <p:cNvSpPr>
            <a:spLocks noGrp="1"/>
          </p:cNvSpPr>
          <p:nvPr>
            <p:ph idx="1"/>
          </p:nvPr>
        </p:nvSpPr>
        <p:spPr/>
        <p:txBody>
          <a:bodyPr>
            <a:normAutofit/>
          </a:bodyPr>
          <a:lstStyle/>
          <a:p>
            <a:pPr marL="0" indent="0">
              <a:buNone/>
            </a:pPr>
            <a:r>
              <a:rPr lang="en-US" dirty="0" err="1" smtClean="0"/>
              <a:t>Nea</a:t>
            </a:r>
            <a:r>
              <a:rPr lang="en-US" dirty="0" smtClean="0"/>
              <a:t> </a:t>
            </a:r>
            <a:r>
              <a:rPr lang="en-US" dirty="0" err="1" smtClean="0"/>
              <a:t>Pafos</a:t>
            </a:r>
            <a:r>
              <a:rPr lang="en-US" dirty="0" smtClean="0"/>
              <a:t> </a:t>
            </a:r>
            <a:r>
              <a:rPr lang="en-US" dirty="0"/>
              <a:t>was founded on the sea near a good natural harbor. </a:t>
            </a:r>
            <a:endParaRPr lang="el-GR" dirty="0"/>
          </a:p>
          <a:p>
            <a:pPr marL="0" indent="0">
              <a:buNone/>
            </a:pPr>
            <a:r>
              <a:rPr lang="en-US" dirty="0"/>
              <a:t> </a:t>
            </a:r>
            <a:r>
              <a:rPr lang="en-US" dirty="0" err="1" smtClean="0"/>
              <a:t>Pafos</a:t>
            </a:r>
            <a:r>
              <a:rPr lang="en-US" dirty="0" smtClean="0"/>
              <a:t> </a:t>
            </a:r>
            <a:r>
              <a:rPr lang="en-US" dirty="0"/>
              <a:t>is a town full of </a:t>
            </a:r>
            <a:r>
              <a:rPr lang="en-US" dirty="0" smtClean="0"/>
              <a:t>history and was </a:t>
            </a:r>
            <a:r>
              <a:rPr lang="en-US" dirty="0"/>
              <a:t>probably founded by </a:t>
            </a:r>
            <a:r>
              <a:rPr lang="en-US" dirty="0" err="1"/>
              <a:t>Nicocles</a:t>
            </a:r>
            <a:r>
              <a:rPr lang="en-US" dirty="0"/>
              <a:t>, the last king of </a:t>
            </a:r>
            <a:r>
              <a:rPr lang="en-US" dirty="0" err="1" smtClean="0"/>
              <a:t>Palaepafos</a:t>
            </a:r>
            <a:r>
              <a:rPr lang="en-US" dirty="0"/>
              <a:t>. The inhabitants of Marion were probably also transferred to this new city after its destruction in 312 BC</a:t>
            </a:r>
            <a:r>
              <a:rPr lang="en-US" dirty="0" smtClean="0"/>
              <a:t>.</a:t>
            </a:r>
          </a:p>
          <a:p>
            <a:pPr marL="0" indent="0">
              <a:buNone/>
            </a:pPr>
            <a:endParaRPr lang="en-US" dirty="0"/>
          </a:p>
          <a:p>
            <a:pPr marL="0" indent="0">
              <a:buNone/>
            </a:pPr>
            <a:r>
              <a:rPr lang="en-US" b="1" dirty="0"/>
              <a:t> </a:t>
            </a:r>
            <a:r>
              <a:rPr lang="en-US" dirty="0" smtClean="0"/>
              <a:t> </a:t>
            </a:r>
            <a:endParaRPr lang="en-US" dirty="0" smtClean="0"/>
          </a:p>
          <a:p>
            <a:pPr marL="0" indent="0">
              <a:buNone/>
            </a:pPr>
            <a:endParaRPr lang="el-GR" dirty="0"/>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805881"/>
            <a:ext cx="4273628" cy="23710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1502" y="3978875"/>
            <a:ext cx="5685647" cy="1880637"/>
          </a:xfrm>
          <a:prstGeom prst="rect">
            <a:avLst/>
          </a:prstGeom>
        </p:spPr>
      </p:pic>
    </p:spTree>
    <p:extLst>
      <p:ext uri="{BB962C8B-B14F-4D97-AF65-F5344CB8AC3E}">
        <p14:creationId xmlns:p14="http://schemas.microsoft.com/office/powerpoint/2010/main" val="3756280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city of </a:t>
            </a:r>
            <a:r>
              <a:rPr lang="en-US" b="1" u="sng" dirty="0" err="1" smtClean="0"/>
              <a:t>Pafos</a:t>
            </a:r>
            <a:endParaRPr lang="el-GR" b="1"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city of </a:t>
            </a:r>
            <a:r>
              <a:rPr lang="en-US" dirty="0" err="1" smtClean="0"/>
              <a:t>Pafos</a:t>
            </a:r>
            <a:r>
              <a:rPr lang="en-US" dirty="0" smtClean="0"/>
              <a:t> </a:t>
            </a:r>
            <a:r>
              <a:rPr lang="en-US" dirty="0" smtClean="0"/>
              <a:t>is not only majestically beautiful, but historically very rich.  Domestic villages full of environmental beauty and ancient castles fill the town of </a:t>
            </a:r>
            <a:r>
              <a:rPr lang="en-US" dirty="0" err="1" smtClean="0"/>
              <a:t>Pafos</a:t>
            </a:r>
            <a:r>
              <a:rPr lang="en-US" dirty="0" smtClean="0"/>
              <a:t>.</a:t>
            </a:r>
          </a:p>
          <a:p>
            <a:pPr marL="0" indent="0">
              <a:buNone/>
            </a:pPr>
            <a:r>
              <a:rPr lang="en-US" dirty="0" err="1" smtClean="0"/>
              <a:t>Pafos</a:t>
            </a:r>
            <a:r>
              <a:rPr lang="en-US" dirty="0" smtClean="0"/>
              <a:t> </a:t>
            </a:r>
            <a:r>
              <a:rPr lang="en-US" dirty="0" smtClean="0"/>
              <a:t>is also famous for its majestic beaches where you can relax with your family and friends under the </a:t>
            </a:r>
            <a:r>
              <a:rPr lang="en-US" dirty="0" err="1" smtClean="0"/>
              <a:t>the</a:t>
            </a:r>
            <a:r>
              <a:rPr lang="en-US" dirty="0" smtClean="0"/>
              <a:t> bright sun that never stops shining</a:t>
            </a:r>
            <a:r>
              <a:rPr lang="en-US" dirty="0" smtClean="0"/>
              <a:t>…</a:t>
            </a:r>
          </a:p>
          <a:p>
            <a:pPr marL="0" indent="0">
              <a:buNone/>
            </a:pPr>
            <a:r>
              <a:rPr lang="en-US" b="1" dirty="0" err="1" smtClean="0"/>
              <a:t>Pafos</a:t>
            </a:r>
            <a:r>
              <a:rPr lang="en-US" b="1" dirty="0" smtClean="0"/>
              <a:t> </a:t>
            </a:r>
            <a:r>
              <a:rPr lang="en-US" b="1" dirty="0"/>
              <a:t>is one of the most popular destinations for tourists in </a:t>
            </a:r>
            <a:r>
              <a:rPr lang="en-US" b="1" u="sng" dirty="0"/>
              <a:t>Cyprus</a:t>
            </a:r>
            <a:r>
              <a:rPr lang="en-US" b="1" dirty="0"/>
              <a:t>. It has a wonderful mix of beautiful beaches, lively towns and labyrinths of crumbling ancient ruins to explore. Here is a list of 5 essential things to do and see while you’re here.</a:t>
            </a:r>
            <a:r>
              <a:rPr lang="el-GR" b="1" dirty="0"/>
              <a:t/>
            </a:r>
            <a:br>
              <a:rPr lang="el-GR" b="1" dirty="0"/>
            </a:br>
            <a:endParaRPr lang="el-GR" dirty="0" smtClean="0"/>
          </a:p>
          <a:p>
            <a:endParaRPr lang="el-GR" dirty="0" smtClean="0"/>
          </a:p>
          <a:p>
            <a:endParaRPr lang="el-GR" dirty="0"/>
          </a:p>
        </p:txBody>
      </p:sp>
    </p:spTree>
    <p:extLst>
      <p:ext uri="{BB962C8B-B14F-4D97-AF65-F5344CB8AC3E}">
        <p14:creationId xmlns:p14="http://schemas.microsoft.com/office/powerpoint/2010/main" val="1277922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68508"/>
            <a:ext cx="10515600" cy="1325563"/>
          </a:xfrm>
        </p:spPr>
        <p:txBody>
          <a:bodyPr/>
          <a:lstStyle/>
          <a:p>
            <a:r>
              <a:rPr lang="en-US" b="1" u="sng" dirty="0" smtClean="0"/>
              <a:t>Sightseeing in </a:t>
            </a:r>
            <a:r>
              <a:rPr lang="en-US" b="1" u="sng" dirty="0" err="1" smtClean="0"/>
              <a:t>Pafos</a:t>
            </a:r>
            <a:endParaRPr lang="el-GR" b="1" u="sng" dirty="0"/>
          </a:p>
        </p:txBody>
      </p:sp>
      <p:sp>
        <p:nvSpPr>
          <p:cNvPr id="4" name="Rectangle 2"/>
          <p:cNvSpPr>
            <a:spLocks noChangeArrowheads="1"/>
          </p:cNvSpPr>
          <p:nvPr/>
        </p:nvSpPr>
        <p:spPr bwMode="auto">
          <a:xfrm>
            <a:off x="5257575" y="-2308763"/>
            <a:ext cx="3359204" cy="17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l-GR"/>
          </a:p>
        </p:txBody>
      </p:sp>
      <p:sp>
        <p:nvSpPr>
          <p:cNvPr id="5" name="Rectangle 3"/>
          <p:cNvSpPr>
            <a:spLocks noChangeArrowheads="1"/>
          </p:cNvSpPr>
          <p:nvPr/>
        </p:nvSpPr>
        <p:spPr bwMode="auto">
          <a:xfrm rot="10800000" flipV="1">
            <a:off x="1192561" y="3878676"/>
            <a:ext cx="3826927" cy="1200329"/>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l-GR" sz="1200" b="1"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 KATO </a:t>
            </a:r>
            <a:r>
              <a:rPr kumimoji="0" lang="en-US" altLang="el-GR" sz="1200" b="1"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PAFOS </a:t>
            </a:r>
            <a:r>
              <a:rPr kumimoji="0" lang="en-US" altLang="el-GR" sz="1200" b="1"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MEDIEVAL CASTLE: </a:t>
            </a:r>
            <a:r>
              <a:rPr kumimoji="0" lang="en-US" altLang="el-GR" sz="1200" b="0" i="0" u="none" strike="noStrike" cap="none" normalizeH="0" baseline="0" dirty="0" err="1"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Pafos</a:t>
            </a:r>
            <a:r>
              <a:rPr lang="en-US" altLang="el-GR"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kumimoji="0" lang="en-US" altLang="el-GR" sz="1200" b="0"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Castle was initially a Byzantine fort constructed to protect the harbor.</a:t>
            </a:r>
            <a:r>
              <a:rPr kumimoji="0" lang="en-US" altLang="el-GR" sz="1200" b="0" i="0" u="none" strike="noStrike" cap="none" normalizeH="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 It was also used as </a:t>
            </a:r>
            <a:r>
              <a:rPr kumimoji="0" lang="en-US" altLang="el-GR" sz="1200" b="0"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prison cells and a storage area for salt during the British colonial years.</a:t>
            </a:r>
            <a:r>
              <a:rPr kumimoji="0" lang="en-US" altLang="el-GR" sz="1200" b="0" i="0" u="none" strike="noStrike" cap="none" normalizeH="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 It</a:t>
            </a:r>
            <a:r>
              <a:rPr kumimoji="0" lang="en-US" altLang="el-GR" sz="1200" b="0"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 is one of the most important landmarks in the </a:t>
            </a:r>
            <a:r>
              <a:rPr kumimoji="0" lang="en-US" altLang="el-GR" sz="1200" b="0" i="0" u="none" strike="noStrike" cap="none" normalizeH="0" baseline="0" dirty="0" err="1"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Paphos</a:t>
            </a:r>
            <a:r>
              <a:rPr kumimoji="0" lang="en-US" altLang="el-GR" sz="1200" b="0" i="0" u="none" strike="noStrike" cap="none" normalizeH="0" baseline="0" dirty="0" smtClean="0">
                <a:ln>
                  <a:noFill/>
                </a:ln>
                <a:solidFill>
                  <a:srgbClr val="666666"/>
                </a:solidFill>
                <a:effectLst/>
                <a:latin typeface="Helvetica" panose="020B0604020202020204" pitchFamily="34" charset="0"/>
                <a:ea typeface="Times New Roman" panose="02020603050405020304" pitchFamily="18" charset="0"/>
                <a:cs typeface="Times New Roman" panose="02020603050405020304" pitchFamily="18" charset="0"/>
              </a:rPr>
              <a:t> region.</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975" y="1307670"/>
            <a:ext cx="5944890" cy="2417022"/>
          </a:xfrm>
          <a:prstGeom prst="rect">
            <a:avLst/>
          </a:prstGeom>
        </p:spPr>
      </p:pic>
      <p:sp>
        <p:nvSpPr>
          <p:cNvPr id="3" name="AutoShape 2" descr="Image result for coral bay paph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 name="Rectangle 9"/>
          <p:cNvSpPr/>
          <p:nvPr/>
        </p:nvSpPr>
        <p:spPr>
          <a:xfrm>
            <a:off x="7800853" y="4290568"/>
            <a:ext cx="3023287" cy="21438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Coral Bay</a:t>
            </a:r>
            <a:r>
              <a:rPr lang="el-GR" dirty="0"/>
              <a:t/>
            </a:r>
            <a:br>
              <a:rPr lang="el-GR" dirty="0"/>
            </a:b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The popular tourist destination of Coral Bay lies north of the city of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Paphos</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This clean and picturesque stretch of coast became popular because of its white sandy beaches, lapped by the clear waters of the Mediterranean Sea. Additionally, for the more adventurous traveler, the bay is home to rocky headlands and sea caves, home to indigenous animals, flora and fauna.</a:t>
            </a:r>
            <a:endParaRPr lang="el-GR"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3"/>
          <a:stretch>
            <a:fillRect/>
          </a:stretch>
        </p:blipFill>
        <p:spPr>
          <a:xfrm>
            <a:off x="7135865" y="1514684"/>
            <a:ext cx="4538891" cy="2518255"/>
          </a:xfrm>
          <a:prstGeom prst="rect">
            <a:avLst/>
          </a:prstGeom>
        </p:spPr>
      </p:pic>
    </p:spTree>
    <p:extLst>
      <p:ext uri="{BB962C8B-B14F-4D97-AF65-F5344CB8AC3E}">
        <p14:creationId xmlns:p14="http://schemas.microsoft.com/office/powerpoint/2010/main" val="3972924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
            </a:r>
            <a:br>
              <a:rPr lang="en-US" b="1" dirty="0"/>
            </a:br>
            <a:r>
              <a:rPr lang="el-GR" dirty="0"/>
              <a:t/>
            </a:r>
            <a:br>
              <a:rPr lang="el-GR" dirty="0"/>
            </a:b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250" y="295178"/>
            <a:ext cx="4689299" cy="3286921"/>
          </a:xfrm>
          <a:prstGeom prst="rect">
            <a:avLst/>
          </a:prstGeom>
        </p:spPr>
      </p:pic>
      <p:sp>
        <p:nvSpPr>
          <p:cNvPr id="5" name="Rectangle 4"/>
          <p:cNvSpPr/>
          <p:nvPr/>
        </p:nvSpPr>
        <p:spPr>
          <a:xfrm>
            <a:off x="212044" y="3803526"/>
            <a:ext cx="6096000" cy="193674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a:lnSpc>
                <a:spcPct val="107000"/>
              </a:lnSpc>
              <a:spcAft>
                <a:spcPts val="0"/>
              </a:spcAft>
            </a:pPr>
            <a:r>
              <a:rPr lang="en-US" sz="1200" b="1"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PETRA TOU ROMIOU - BIRTH PLACE OF </a:t>
            </a:r>
            <a:r>
              <a:rPr lang="en-US" sz="1200" b="1"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APHRODITE:</a:t>
            </a:r>
          </a:p>
          <a:p>
            <a:pPr algn="just">
              <a:lnSpc>
                <a:spcPct val="107000"/>
              </a:lnSpc>
              <a:spcAft>
                <a:spcPts val="0"/>
              </a:spcAft>
            </a:pPr>
            <a:r>
              <a:rPr lang="en-US"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lang="el-GR"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«Πέτρα του Ρωμιού»</a:t>
            </a:r>
            <a:r>
              <a:rPr lang="en-US"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is one of the most impressive natural spots in the island. According to myth this is the place where Aphrodite, the Greek goddess of love, rose from the sea and was carried on a large shell at the rocks known today in Greek as “Petra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tou</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Romiou</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The terminology for this name (Rock of the Greek) is derived from a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legendery</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warrior,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Digenis</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lang="en-US" sz="1200" dirty="0" err="1">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Akritas</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who drove away the invading Saracens with his formidable strength. A testament to his strength is the legend that he </a:t>
            </a:r>
            <a:r>
              <a:rPr lang="en-US"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threw </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an enormous rock in to the sea, destroying the ships of the enemy.</a:t>
            </a:r>
            <a:endParaRPr lang="el-GR"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7176865" y="368374"/>
            <a:ext cx="3987576" cy="2652716"/>
          </a:xfrm>
          <a:prstGeom prst="rect">
            <a:avLst/>
          </a:prstGeom>
        </p:spPr>
      </p:pic>
      <p:sp>
        <p:nvSpPr>
          <p:cNvPr id="7" name="Rectangle 6"/>
          <p:cNvSpPr/>
          <p:nvPr/>
        </p:nvSpPr>
        <p:spPr>
          <a:xfrm>
            <a:off x="7061536" y="3221930"/>
            <a:ext cx="4391245"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b="1" dirty="0" err="1"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Pafos</a:t>
            </a:r>
            <a:r>
              <a:rPr lang="en-US" sz="1200" b="1"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Zoo</a:t>
            </a:r>
          </a:p>
          <a:p>
            <a:r>
              <a:rPr lang="en-US" sz="1200" dirty="0" err="1"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Pafos</a:t>
            </a:r>
            <a:r>
              <a:rPr lang="en-US" sz="1200" dirty="0" smtClean="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 </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Zoo is set in a natural setting with lakes, ponds and gardens. </a:t>
            </a:r>
            <a:r>
              <a:rPr lang="en-US" sz="1200" dirty="0">
                <a:solidFill>
                  <a:srgbClr val="666666"/>
                </a:solidFill>
                <a:latin typeface="Helvetica" panose="020B0604020202020204" pitchFamily="34" charset="0"/>
                <a:ea typeface="Times New Roman" panose="02020603050405020304" pitchFamily="18" charset="0"/>
                <a:cs typeface="Times New Roman" panose="02020603050405020304" pitchFamily="18" charset="0"/>
              </a:rPr>
              <a:t>It is unique in Cyprus that it houses the third largest bird collection in Europe. The zoo is open to the public and has a tremendous variety of birds and animals from around the world. From ponies, giraffes, monkeys, tortoises and exotic parrots to emus, ostriches and swans, this park also have a children's farm where children can interact with cute bunny rabbits, guinea pigs, chicks and goats. </a:t>
            </a:r>
          </a:p>
        </p:txBody>
      </p:sp>
    </p:spTree>
    <p:extLst>
      <p:ext uri="{BB962C8B-B14F-4D97-AF65-F5344CB8AC3E}">
        <p14:creationId xmlns:p14="http://schemas.microsoft.com/office/powerpoint/2010/main" val="424586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12192000" cy="6908451"/>
          </a:xfrm>
          <a:prstGeom prst="rect">
            <a:avLst/>
          </a:prstGeom>
        </p:spPr>
      </p:pic>
      <p:sp>
        <p:nvSpPr>
          <p:cNvPr id="4" name="Rectangle 3"/>
          <p:cNvSpPr/>
          <p:nvPr/>
        </p:nvSpPr>
        <p:spPr>
          <a:xfrm rot="19342719">
            <a:off x="1458096" y="1070920"/>
            <a:ext cx="3418703" cy="1077218"/>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en-US" sz="3200" b="1" dirty="0" smtClean="0">
                <a:ln w="6600">
                  <a:solidFill>
                    <a:schemeClr val="accent2"/>
                  </a:solidFill>
                  <a:prstDash val="solid"/>
                </a:ln>
                <a:solidFill>
                  <a:schemeClr val="accent4">
                    <a:lumMod val="60000"/>
                    <a:lumOff val="40000"/>
                  </a:schemeClr>
                </a:solidFill>
                <a:effectLst>
                  <a:outerShdw dist="38100" dir="2700000" algn="tl" rotWithShape="0">
                    <a:schemeClr val="accent2"/>
                  </a:outerShdw>
                </a:effectLst>
              </a:rPr>
              <a:t>Thank you for your attention…</a:t>
            </a:r>
          </a:p>
        </p:txBody>
      </p:sp>
      <p:sp>
        <p:nvSpPr>
          <p:cNvPr id="7" name="Rectangle 6"/>
          <p:cNvSpPr/>
          <p:nvPr/>
        </p:nvSpPr>
        <p:spPr>
          <a:xfrm rot="1134191">
            <a:off x="8895553" y="4598397"/>
            <a:ext cx="2641926" cy="175507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3200" b="1" dirty="0">
                <a:ln w="6600">
                  <a:solidFill>
                    <a:schemeClr val="accent2"/>
                  </a:solidFill>
                  <a:prstDash val="solid"/>
                </a:ln>
                <a:solidFill>
                  <a:schemeClr val="accent4">
                    <a:lumMod val="60000"/>
                    <a:lumOff val="40000"/>
                  </a:schemeClr>
                </a:solidFill>
                <a:effectLst>
                  <a:outerShdw dist="38100" dir="2700000" algn="tl" rotWithShape="0">
                    <a:schemeClr val="accent2"/>
                  </a:outerShdw>
                </a:effectLst>
              </a:rPr>
              <a:t>We hope we see you soon in our town!</a:t>
            </a:r>
          </a:p>
          <a:p>
            <a:pPr algn="ctr"/>
            <a:endParaRPr lang="el-GR" dirty="0"/>
          </a:p>
        </p:txBody>
      </p:sp>
    </p:spTree>
    <p:extLst>
      <p:ext uri="{BB962C8B-B14F-4D97-AF65-F5344CB8AC3E}">
        <p14:creationId xmlns:p14="http://schemas.microsoft.com/office/powerpoint/2010/main" val="4050794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523</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Helvetica</vt:lpstr>
      <vt:lpstr>Times New Roman</vt:lpstr>
      <vt:lpstr>Office Theme</vt:lpstr>
      <vt:lpstr>PAFOS</vt:lpstr>
      <vt:lpstr>PowerPoint Presentation</vt:lpstr>
      <vt:lpstr>PowerPoint Presentation</vt:lpstr>
      <vt:lpstr>Pafo’s History</vt:lpstr>
      <vt:lpstr>The city of Pafos</vt:lpstr>
      <vt:lpstr>Sightseeing in Pafos</vt:lpstr>
      <vt:lpstr>PowerPoint Presentation</vt:lpstr>
      <vt:lpstr>PowerPoint Presentation</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PAPHOS</dc:title>
  <dc:creator>Student</dc:creator>
  <cp:lastModifiedBy>Student</cp:lastModifiedBy>
  <cp:revision>9</cp:revision>
  <dcterms:created xsi:type="dcterms:W3CDTF">2018-01-29T09:04:11Z</dcterms:created>
  <dcterms:modified xsi:type="dcterms:W3CDTF">2018-03-06T08:23:27Z</dcterms:modified>
</cp:coreProperties>
</file>