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8" r:id="rId4"/>
    <p:sldId id="276" r:id="rId5"/>
    <p:sldId id="279" r:id="rId6"/>
    <p:sldId id="269" r:id="rId7"/>
    <p:sldId id="271" r:id="rId8"/>
    <p:sldId id="272" r:id="rId9"/>
    <p:sldId id="273" r:id="rId10"/>
    <p:sldId id="274" r:id="rId11"/>
    <p:sldId id="27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7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těpánka Vyletová" userId="8e48c884117911b5" providerId="Windows Live" clId="Web-{BE1FC6AB-7658-49E5-8E42-B3443AD85A34}"/>
    <pc:docChg chg="addSld modSld sldOrd">
      <pc:chgData name="Štěpánka Vyletová" userId="8e48c884117911b5" providerId="Windows Live" clId="Web-{BE1FC6AB-7658-49E5-8E42-B3443AD85A34}" dt="2018-10-14T14:36:46.969" v="48" actId="1076"/>
      <pc:docMkLst>
        <pc:docMk/>
      </pc:docMkLst>
      <pc:sldChg chg="addSp delSp modSp">
        <pc:chgData name="Štěpánka Vyletová" userId="8e48c884117911b5" providerId="Windows Live" clId="Web-{BE1FC6AB-7658-49E5-8E42-B3443AD85A34}" dt="2018-10-14T14:29:56.357" v="36" actId="1076"/>
        <pc:sldMkLst>
          <pc:docMk/>
          <pc:sldMk cId="4044514991" sldId="260"/>
        </pc:sldMkLst>
        <pc:picChg chg="add mod">
          <ac:chgData name="Štěpánka Vyletová" userId="8e48c884117911b5" providerId="Windows Live" clId="Web-{BE1FC6AB-7658-49E5-8E42-B3443AD85A34}" dt="2018-10-14T14:29:56.357" v="36" actId="1076"/>
          <ac:picMkLst>
            <pc:docMk/>
            <pc:sldMk cId="4044514991" sldId="260"/>
            <ac:picMk id="4" creationId="{279B36DD-1CAA-4B24-BB3D-823210A9B7A3}"/>
          </ac:picMkLst>
        </pc:picChg>
        <pc:picChg chg="add del mod">
          <ac:chgData name="Štěpánka Vyletová" userId="8e48c884117911b5" providerId="Windows Live" clId="Web-{BE1FC6AB-7658-49E5-8E42-B3443AD85A34}" dt="2018-10-14T14:29:30.919" v="31"/>
          <ac:picMkLst>
            <pc:docMk/>
            <pc:sldMk cId="4044514991" sldId="260"/>
            <ac:picMk id="5" creationId="{B867E461-30BE-4ED2-AE52-14701FC8233B}"/>
          </ac:picMkLst>
        </pc:picChg>
        <pc:picChg chg="add mod">
          <ac:chgData name="Štěpánka Vyletová" userId="8e48c884117911b5" providerId="Windows Live" clId="Web-{BE1FC6AB-7658-49E5-8E42-B3443AD85A34}" dt="2018-10-14T14:29:54.060" v="35" actId="1076"/>
          <ac:picMkLst>
            <pc:docMk/>
            <pc:sldMk cId="4044514991" sldId="260"/>
            <ac:picMk id="7" creationId="{27560492-5FC5-46F7-B5ED-8BEA245F5B8A}"/>
          </ac:picMkLst>
        </pc:picChg>
      </pc:sldChg>
      <pc:sldChg chg="addSp delSp modSp">
        <pc:chgData name="Štěpánka Vyletová" userId="8e48c884117911b5" providerId="Windows Live" clId="Web-{BE1FC6AB-7658-49E5-8E42-B3443AD85A34}" dt="2018-10-14T14:29:11.560" v="25"/>
        <pc:sldMkLst>
          <pc:docMk/>
          <pc:sldMk cId="1710542471" sldId="263"/>
        </pc:sldMkLst>
        <pc:picChg chg="add mod">
          <ac:chgData name="Štěpánka Vyletová" userId="8e48c884117911b5" providerId="Windows Live" clId="Web-{BE1FC6AB-7658-49E5-8E42-B3443AD85A34}" dt="2018-10-14T14:27:53.684" v="12" actId="1076"/>
          <ac:picMkLst>
            <pc:docMk/>
            <pc:sldMk cId="1710542471" sldId="263"/>
            <ac:picMk id="4" creationId="{67CAC63E-F938-4869-B253-3A3D482367DC}"/>
          </ac:picMkLst>
        </pc:picChg>
        <pc:picChg chg="add mod">
          <ac:chgData name="Štěpánka Vyletová" userId="8e48c884117911b5" providerId="Windows Live" clId="Web-{BE1FC6AB-7658-49E5-8E42-B3443AD85A34}" dt="2018-10-14T14:28:08.466" v="17" actId="14100"/>
          <ac:picMkLst>
            <pc:docMk/>
            <pc:sldMk cId="1710542471" sldId="263"/>
            <ac:picMk id="6" creationId="{471F947B-7C7E-4897-80A0-DB47244689A2}"/>
          </ac:picMkLst>
        </pc:picChg>
        <pc:picChg chg="add del mod">
          <ac:chgData name="Štěpánka Vyletová" userId="8e48c884117911b5" providerId="Windows Live" clId="Web-{BE1FC6AB-7658-49E5-8E42-B3443AD85A34}" dt="2018-10-14T14:29:11.560" v="25"/>
          <ac:picMkLst>
            <pc:docMk/>
            <pc:sldMk cId="1710542471" sldId="263"/>
            <ac:picMk id="8" creationId="{DC98EAA6-E8CA-416B-8B2D-96035A46CE34}"/>
          </ac:picMkLst>
        </pc:picChg>
      </pc:sldChg>
      <pc:sldChg chg="addSp delSp modSp new">
        <pc:chgData name="Štěpánka Vyletová" userId="8e48c884117911b5" providerId="Windows Live" clId="Web-{BE1FC6AB-7658-49E5-8E42-B3443AD85A34}" dt="2018-10-14T14:28:45.450" v="21" actId="1076"/>
        <pc:sldMkLst>
          <pc:docMk/>
          <pc:sldMk cId="233686929" sldId="264"/>
        </pc:sldMkLst>
        <pc:spChg chg="del">
          <ac:chgData name="Štěpánka Vyletová" userId="8e48c884117911b5" providerId="Windows Live" clId="Web-{BE1FC6AB-7658-49E5-8E42-B3443AD85A34}" dt="2018-10-14T13:55:06.252" v="8"/>
          <ac:spMkLst>
            <pc:docMk/>
            <pc:sldMk cId="233686929" sldId="264"/>
            <ac:spMk id="2" creationId="{51339876-C76B-4DFB-8572-22CBAF5E229A}"/>
          </ac:spMkLst>
        </pc:spChg>
        <pc:spChg chg="del">
          <ac:chgData name="Štěpánka Vyletová" userId="8e48c884117911b5" providerId="Windows Live" clId="Web-{BE1FC6AB-7658-49E5-8E42-B3443AD85A34}" dt="2018-10-14T13:54:44.938" v="4"/>
          <ac:spMkLst>
            <pc:docMk/>
            <pc:sldMk cId="233686929" sldId="264"/>
            <ac:spMk id="3" creationId="{0717E7F9-55E5-4027-A8CD-B30A7AC17760}"/>
          </ac:spMkLst>
        </pc:spChg>
        <pc:picChg chg="add mod">
          <ac:chgData name="Štěpánka Vyletová" userId="8e48c884117911b5" providerId="Windows Live" clId="Web-{BE1FC6AB-7658-49E5-8E42-B3443AD85A34}" dt="2018-10-14T14:28:45.450" v="21" actId="1076"/>
          <ac:picMkLst>
            <pc:docMk/>
            <pc:sldMk cId="233686929" sldId="264"/>
            <ac:picMk id="2" creationId="{84145592-AE86-432B-9CB6-93C2D9EF0D3D}"/>
          </ac:picMkLst>
        </pc:picChg>
        <pc:picChg chg="add mod ord">
          <ac:chgData name="Štěpánka Vyletová" userId="8e48c884117911b5" providerId="Windows Live" clId="Web-{BE1FC6AB-7658-49E5-8E42-B3443AD85A34}" dt="2018-10-14T13:55:04.533" v="7" actId="1076"/>
          <ac:picMkLst>
            <pc:docMk/>
            <pc:sldMk cId="233686929" sldId="264"/>
            <ac:picMk id="4" creationId="{AED81948-26DE-408B-9A7B-2CD6638FEB8A}"/>
          </ac:picMkLst>
        </pc:picChg>
      </pc:sldChg>
      <pc:sldChg chg="addSp delSp modSp new ord">
        <pc:chgData name="Štěpánka Vyletová" userId="8e48c884117911b5" providerId="Windows Live" clId="Web-{BE1FC6AB-7658-49E5-8E42-B3443AD85A34}" dt="2018-10-14T14:36:46.969" v="48" actId="1076"/>
        <pc:sldMkLst>
          <pc:docMk/>
          <pc:sldMk cId="1123397047" sldId="265"/>
        </pc:sldMkLst>
        <pc:spChg chg="del">
          <ac:chgData name="Štěpánka Vyletová" userId="8e48c884117911b5" providerId="Windows Live" clId="Web-{BE1FC6AB-7658-49E5-8E42-B3443AD85A34}" dt="2018-10-14T14:30:31.545" v="41"/>
          <ac:spMkLst>
            <pc:docMk/>
            <pc:sldMk cId="1123397047" sldId="265"/>
            <ac:spMk id="2" creationId="{2F1B2DBF-B487-471C-9996-C3CF0CE1DB18}"/>
          </ac:spMkLst>
        </pc:spChg>
        <pc:spChg chg="del">
          <ac:chgData name="Štěpánka Vyletová" userId="8e48c884117911b5" providerId="Windows Live" clId="Web-{BE1FC6AB-7658-49E5-8E42-B3443AD85A34}" dt="2018-10-14T14:30:24.420" v="39"/>
          <ac:spMkLst>
            <pc:docMk/>
            <pc:sldMk cId="1123397047" sldId="265"/>
            <ac:spMk id="3" creationId="{7F079DC4-B500-4103-91B1-1F9084D98F54}"/>
          </ac:spMkLst>
        </pc:spChg>
        <pc:picChg chg="add mod ord">
          <ac:chgData name="Štěpánka Vyletová" userId="8e48c884117911b5" providerId="Windows Live" clId="Web-{BE1FC6AB-7658-49E5-8E42-B3443AD85A34}" dt="2018-10-14T14:36:37.891" v="45" actId="1076"/>
          <ac:picMkLst>
            <pc:docMk/>
            <pc:sldMk cId="1123397047" sldId="265"/>
            <ac:picMk id="4" creationId="{E4A88401-A5F3-4651-814E-04011222FA3C}"/>
          </ac:picMkLst>
        </pc:picChg>
        <pc:picChg chg="add mod">
          <ac:chgData name="Štěpánka Vyletová" userId="8e48c884117911b5" providerId="Windows Live" clId="Web-{BE1FC6AB-7658-49E5-8E42-B3443AD85A34}" dt="2018-10-14T14:36:46.969" v="48" actId="1076"/>
          <ac:picMkLst>
            <pc:docMk/>
            <pc:sldMk cId="1123397047" sldId="265"/>
            <ac:picMk id="6" creationId="{1E165A5F-EC81-49C4-9A67-07E554DA82BF}"/>
          </ac:picMkLst>
        </pc:picChg>
      </pc:sldChg>
    </pc:docChg>
  </pc:docChgLst>
  <pc:docChgLst>
    <pc:chgData name="Uživatel typu Host" providerId="Windows Live" clId="Web-{BF18C4B7-E3A1-4594-AB80-F8D487737338}"/>
    <pc:docChg chg="addSld modSld">
      <pc:chgData name="Uživatel typu Host" userId="" providerId="Windows Live" clId="Web-{BF18C4B7-E3A1-4594-AB80-F8D487737338}" dt="2018-10-15T14:00:12.998" v="138"/>
      <pc:docMkLst>
        <pc:docMk/>
      </pc:docMkLst>
      <pc:sldChg chg="addSp modSp">
        <pc:chgData name="Uživatel typu Host" userId="" providerId="Windows Live" clId="Web-{BF18C4B7-E3A1-4594-AB80-F8D487737338}" dt="2018-10-15T14:00:12.998" v="138"/>
        <pc:sldMkLst>
          <pc:docMk/>
          <pc:sldMk cId="3051510642" sldId="257"/>
        </pc:sldMkLst>
        <pc:picChg chg="add mod">
          <ac:chgData name="Uživatel typu Host" userId="" providerId="Windows Live" clId="Web-{BF18C4B7-E3A1-4594-AB80-F8D487737338}" dt="2018-10-15T14:00:12.998" v="138"/>
          <ac:picMkLst>
            <pc:docMk/>
            <pc:sldMk cId="3051510642" sldId="257"/>
            <ac:picMk id="4" creationId="{B00BB092-0840-4D56-9056-24103FB2CA56}"/>
          </ac:picMkLst>
        </pc:picChg>
      </pc:sldChg>
      <pc:sldChg chg="addSp modSp">
        <pc:chgData name="Uživatel typu Host" userId="" providerId="Windows Live" clId="Web-{BF18C4B7-E3A1-4594-AB80-F8D487737338}" dt="2018-10-15T13:40:10.140" v="114"/>
        <pc:sldMkLst>
          <pc:docMk/>
          <pc:sldMk cId="654915866" sldId="258"/>
        </pc:sldMkLst>
        <pc:picChg chg="add mod">
          <ac:chgData name="Uživatel typu Host" userId="" providerId="Windows Live" clId="Web-{BF18C4B7-E3A1-4594-AB80-F8D487737338}" dt="2018-10-15T13:40:10.140" v="114"/>
          <ac:picMkLst>
            <pc:docMk/>
            <pc:sldMk cId="654915866" sldId="258"/>
            <ac:picMk id="4" creationId="{0F7486D0-B715-4859-A10A-D01D19C3C248}"/>
          </ac:picMkLst>
        </pc:picChg>
      </pc:sldChg>
      <pc:sldChg chg="modSp">
        <pc:chgData name="Uživatel typu Host" userId="" providerId="Windows Live" clId="Web-{BF18C4B7-E3A1-4594-AB80-F8D487737338}" dt="2018-10-15T13:21:48.173" v="81" actId="1076"/>
        <pc:sldMkLst>
          <pc:docMk/>
          <pc:sldMk cId="4044514991" sldId="260"/>
        </pc:sldMkLst>
        <pc:spChg chg="mod">
          <ac:chgData name="Uživatel typu Host" userId="" providerId="Windows Live" clId="Web-{BF18C4B7-E3A1-4594-AB80-F8D487737338}" dt="2018-10-15T13:21:40.094" v="79" actId="1076"/>
          <ac:spMkLst>
            <pc:docMk/>
            <pc:sldMk cId="4044514991" sldId="260"/>
            <ac:spMk id="3" creationId="{17BCD543-45AA-4AA7-950E-828EAA024F96}"/>
          </ac:spMkLst>
        </pc:spChg>
        <pc:picChg chg="mod">
          <ac:chgData name="Uživatel typu Host" userId="" providerId="Windows Live" clId="Web-{BF18C4B7-E3A1-4594-AB80-F8D487737338}" dt="2018-10-15T13:21:48.173" v="81" actId="1076"/>
          <ac:picMkLst>
            <pc:docMk/>
            <pc:sldMk cId="4044514991" sldId="260"/>
            <ac:picMk id="4" creationId="{279B36DD-1CAA-4B24-BB3D-823210A9B7A3}"/>
          </ac:picMkLst>
        </pc:picChg>
        <pc:picChg chg="mod">
          <ac:chgData name="Uživatel typu Host" userId="" providerId="Windows Live" clId="Web-{BF18C4B7-E3A1-4594-AB80-F8D487737338}" dt="2018-10-15T13:21:38.017" v="78" actId="1076"/>
          <ac:picMkLst>
            <pc:docMk/>
            <pc:sldMk cId="4044514991" sldId="260"/>
            <ac:picMk id="5" creationId="{F6E67AF9-EE99-4E27-8825-655709342A41}"/>
          </ac:picMkLst>
        </pc:picChg>
      </pc:sldChg>
      <pc:sldChg chg="addSp delSp modSp">
        <pc:chgData name="Uživatel typu Host" userId="" providerId="Windows Live" clId="Web-{BF18C4B7-E3A1-4594-AB80-F8D487737338}" dt="2018-10-15T13:48:34.465" v="130" actId="1076"/>
        <pc:sldMkLst>
          <pc:docMk/>
          <pc:sldMk cId="4007801811" sldId="261"/>
        </pc:sldMkLst>
        <pc:picChg chg="add del mod">
          <ac:chgData name="Uživatel typu Host" userId="" providerId="Windows Live" clId="Web-{BF18C4B7-E3A1-4594-AB80-F8D487737338}" dt="2018-10-15T13:48:10.355" v="123"/>
          <ac:picMkLst>
            <pc:docMk/>
            <pc:sldMk cId="4007801811" sldId="261"/>
            <ac:picMk id="4" creationId="{46BFED70-5ABD-455C-8D9C-9EE31C83AAC0}"/>
          </ac:picMkLst>
        </pc:picChg>
        <pc:picChg chg="add mod">
          <ac:chgData name="Uživatel typu Host" userId="" providerId="Windows Live" clId="Web-{BF18C4B7-E3A1-4594-AB80-F8D487737338}" dt="2018-10-15T13:48:34.465" v="130" actId="1076"/>
          <ac:picMkLst>
            <pc:docMk/>
            <pc:sldMk cId="4007801811" sldId="261"/>
            <ac:picMk id="6" creationId="{C41EBE86-FFE8-4187-AA4E-6C26C1D855DA}"/>
          </ac:picMkLst>
        </pc:picChg>
      </pc:sldChg>
      <pc:sldChg chg="modSp">
        <pc:chgData name="Uživatel typu Host" userId="" providerId="Windows Live" clId="Web-{BF18C4B7-E3A1-4594-AB80-F8D487737338}" dt="2018-10-15T13:31:46.361" v="92" actId="20577"/>
        <pc:sldMkLst>
          <pc:docMk/>
          <pc:sldMk cId="2739394297" sldId="262"/>
        </pc:sldMkLst>
        <pc:spChg chg="mod">
          <ac:chgData name="Uživatel typu Host" userId="" providerId="Windows Live" clId="Web-{BF18C4B7-E3A1-4594-AB80-F8D487737338}" dt="2018-10-15T13:31:46.361" v="92" actId="20577"/>
          <ac:spMkLst>
            <pc:docMk/>
            <pc:sldMk cId="2739394297" sldId="262"/>
            <ac:spMk id="3" creationId="{BCBA332A-BC4D-4F45-AA06-8A729A895386}"/>
          </ac:spMkLst>
        </pc:spChg>
      </pc:sldChg>
      <pc:sldChg chg="modSp">
        <pc:chgData name="Uživatel typu Host" userId="" providerId="Windows Live" clId="Web-{BF18C4B7-E3A1-4594-AB80-F8D487737338}" dt="2018-10-15T13:05:53.169" v="9" actId="1076"/>
        <pc:sldMkLst>
          <pc:docMk/>
          <pc:sldMk cId="1710542471" sldId="263"/>
        </pc:sldMkLst>
        <pc:spChg chg="mod">
          <ac:chgData name="Uživatel typu Host" userId="" providerId="Windows Live" clId="Web-{BF18C4B7-E3A1-4594-AB80-F8D487737338}" dt="2018-10-15T13:05:53.169" v="9" actId="1076"/>
          <ac:spMkLst>
            <pc:docMk/>
            <pc:sldMk cId="1710542471" sldId="263"/>
            <ac:spMk id="3" creationId="{C7F58CA1-B3FA-41E2-BDE9-41E8D326346C}"/>
          </ac:spMkLst>
        </pc:spChg>
        <pc:picChg chg="mod">
          <ac:chgData name="Uživatel typu Host" userId="" providerId="Windows Live" clId="Web-{BF18C4B7-E3A1-4594-AB80-F8D487737338}" dt="2018-10-15T13:05:52.497" v="8" actId="1076"/>
          <ac:picMkLst>
            <pc:docMk/>
            <pc:sldMk cId="1710542471" sldId="263"/>
            <ac:picMk id="4" creationId="{67CAC63E-F938-4869-B253-3A3D482367DC}"/>
          </ac:picMkLst>
        </pc:picChg>
        <pc:picChg chg="mod">
          <ac:chgData name="Uživatel typu Host" userId="" providerId="Windows Live" clId="Web-{BF18C4B7-E3A1-4594-AB80-F8D487737338}" dt="2018-10-15T13:05:40.792" v="6" actId="14100"/>
          <ac:picMkLst>
            <pc:docMk/>
            <pc:sldMk cId="1710542471" sldId="263"/>
            <ac:picMk id="6" creationId="{471F947B-7C7E-4897-80A0-DB47244689A2}"/>
          </ac:picMkLst>
        </pc:picChg>
      </pc:sldChg>
      <pc:sldChg chg="modSp">
        <pc:chgData name="Uživatel typu Host" userId="" providerId="Windows Live" clId="Web-{BF18C4B7-E3A1-4594-AB80-F8D487737338}" dt="2018-10-15T13:06:11.469" v="12" actId="1076"/>
        <pc:sldMkLst>
          <pc:docMk/>
          <pc:sldMk cId="1123397047" sldId="265"/>
        </pc:sldMkLst>
        <pc:picChg chg="mod">
          <ac:chgData name="Uživatel typu Host" userId="" providerId="Windows Live" clId="Web-{BF18C4B7-E3A1-4594-AB80-F8D487737338}" dt="2018-10-15T13:06:11.469" v="12" actId="1076"/>
          <ac:picMkLst>
            <pc:docMk/>
            <pc:sldMk cId="1123397047" sldId="265"/>
            <ac:picMk id="4" creationId="{E4A88401-A5F3-4651-814E-04011222FA3C}"/>
          </ac:picMkLst>
        </pc:picChg>
        <pc:picChg chg="mod">
          <ac:chgData name="Uživatel typu Host" userId="" providerId="Windows Live" clId="Web-{BF18C4B7-E3A1-4594-AB80-F8D487737338}" dt="2018-10-15T13:06:08.468" v="11" actId="1076"/>
          <ac:picMkLst>
            <pc:docMk/>
            <pc:sldMk cId="1123397047" sldId="265"/>
            <ac:picMk id="6" creationId="{1E165A5F-EC81-49C4-9A67-07E554DA82BF}"/>
          </ac:picMkLst>
        </pc:picChg>
      </pc:sldChg>
      <pc:sldChg chg="modSp new">
        <pc:chgData name="Uživatel typu Host" userId="" providerId="Windows Live" clId="Web-{BF18C4B7-E3A1-4594-AB80-F8D487737338}" dt="2018-10-15T13:08:26.226" v="70" actId="1076"/>
        <pc:sldMkLst>
          <pc:docMk/>
          <pc:sldMk cId="681740076" sldId="266"/>
        </pc:sldMkLst>
        <pc:spChg chg="mod">
          <ac:chgData name="Uživatel typu Host" userId="" providerId="Windows Live" clId="Web-{BF18C4B7-E3A1-4594-AB80-F8D487737338}" dt="2018-10-15T13:08:21.334" v="69" actId="1076"/>
          <ac:spMkLst>
            <pc:docMk/>
            <pc:sldMk cId="681740076" sldId="266"/>
            <ac:spMk id="2" creationId="{F483EA08-850F-4313-8ADD-5BFEB40D0E81}"/>
          </ac:spMkLst>
        </pc:spChg>
        <pc:spChg chg="mod">
          <ac:chgData name="Uživatel typu Host" userId="" providerId="Windows Live" clId="Web-{BF18C4B7-E3A1-4594-AB80-F8D487737338}" dt="2018-10-15T13:08:26.226" v="70" actId="1076"/>
          <ac:spMkLst>
            <pc:docMk/>
            <pc:sldMk cId="681740076" sldId="266"/>
            <ac:spMk id="3" creationId="{30097B81-F513-46BA-ACDE-4F22CDFF637A}"/>
          </ac:spMkLst>
        </pc:spChg>
      </pc:sldChg>
    </pc:docChg>
  </pc:docChgLst>
  <pc:docChgLst>
    <pc:chgData name="Uživatel typu Host" providerId="Windows Live" clId="Web-{AC746BA3-CBCB-4084-A24B-F52618365380}"/>
    <pc:docChg chg="modSld">
      <pc:chgData name="Uživatel typu Host" userId="" providerId="Windows Live" clId="Web-{AC746BA3-CBCB-4084-A24B-F52618365380}" dt="2018-10-15T06:03:05.497" v="55" actId="1076"/>
      <pc:docMkLst>
        <pc:docMk/>
      </pc:docMkLst>
      <pc:sldChg chg="modSp">
        <pc:chgData name="Uživatel typu Host" userId="" providerId="Windows Live" clId="Web-{AC746BA3-CBCB-4084-A24B-F52618365380}" dt="2018-10-15T05:54:51.369" v="10" actId="20577"/>
        <pc:sldMkLst>
          <pc:docMk/>
          <pc:sldMk cId="2718659034" sldId="256"/>
        </pc:sldMkLst>
        <pc:spChg chg="mod">
          <ac:chgData name="Uživatel typu Host" userId="" providerId="Windows Live" clId="Web-{AC746BA3-CBCB-4084-A24B-F52618365380}" dt="2018-10-15T05:54:51.369" v="10" actId="20577"/>
          <ac:spMkLst>
            <pc:docMk/>
            <pc:sldMk cId="2718659034" sldId="256"/>
            <ac:spMk id="3" creationId="{9369E610-C70E-432C-A4EA-3E2278F46BB7}"/>
          </ac:spMkLst>
        </pc:spChg>
      </pc:sldChg>
      <pc:sldChg chg="modSp">
        <pc:chgData name="Uživatel typu Host" userId="" providerId="Windows Live" clId="Web-{AC746BA3-CBCB-4084-A24B-F52618365380}" dt="2018-10-15T05:55:33.595" v="27" actId="20577"/>
        <pc:sldMkLst>
          <pc:docMk/>
          <pc:sldMk cId="983092934" sldId="259"/>
        </pc:sldMkLst>
        <pc:spChg chg="mod">
          <ac:chgData name="Uživatel typu Host" userId="" providerId="Windows Live" clId="Web-{AC746BA3-CBCB-4084-A24B-F52618365380}" dt="2018-10-15T05:55:33.595" v="27" actId="20577"/>
          <ac:spMkLst>
            <pc:docMk/>
            <pc:sldMk cId="983092934" sldId="259"/>
            <ac:spMk id="3" creationId="{548FFB4A-9361-4018-90C1-B0706F6F0956}"/>
          </ac:spMkLst>
        </pc:spChg>
      </pc:sldChg>
      <pc:sldChg chg="addSp delSp modSp">
        <pc:chgData name="Uživatel typu Host" userId="" providerId="Windows Live" clId="Web-{AC746BA3-CBCB-4084-A24B-F52618365380}" dt="2018-10-15T06:02:55.465" v="53" actId="1076"/>
        <pc:sldMkLst>
          <pc:docMk/>
          <pc:sldMk cId="2739394297" sldId="262"/>
        </pc:sldMkLst>
        <pc:spChg chg="mod">
          <ac:chgData name="Uživatel typu Host" userId="" providerId="Windows Live" clId="Web-{AC746BA3-CBCB-4084-A24B-F52618365380}" dt="2018-10-15T06:01:36.027" v="40" actId="14100"/>
          <ac:spMkLst>
            <pc:docMk/>
            <pc:sldMk cId="2739394297" sldId="262"/>
            <ac:spMk id="3" creationId="{BCBA332A-BC4D-4F45-AA06-8A729A895386}"/>
          </ac:spMkLst>
        </pc:spChg>
        <pc:picChg chg="add del mod">
          <ac:chgData name="Uživatel typu Host" userId="" providerId="Windows Live" clId="Web-{AC746BA3-CBCB-4084-A24B-F52618365380}" dt="2018-10-15T06:02:37.555" v="46"/>
          <ac:picMkLst>
            <pc:docMk/>
            <pc:sldMk cId="2739394297" sldId="262"/>
            <ac:picMk id="4" creationId="{06A375FB-304B-4D18-B194-46FB1F07B4B6}"/>
          </ac:picMkLst>
        </pc:picChg>
        <pc:picChg chg="add mod">
          <ac:chgData name="Uživatel typu Host" userId="" providerId="Windows Live" clId="Web-{AC746BA3-CBCB-4084-A24B-F52618365380}" dt="2018-10-15T06:02:55.465" v="53" actId="1076"/>
          <ac:picMkLst>
            <pc:docMk/>
            <pc:sldMk cId="2739394297" sldId="262"/>
            <ac:picMk id="6" creationId="{95736452-DDFA-440F-8BEF-973B808182F8}"/>
          </ac:picMkLst>
        </pc:picChg>
      </pc:sldChg>
      <pc:sldChg chg="modSp">
        <pc:chgData name="Uživatel typu Host" userId="" providerId="Windows Live" clId="Web-{AC746BA3-CBCB-4084-A24B-F52618365380}" dt="2018-10-15T06:03:05.497" v="55" actId="1076"/>
        <pc:sldMkLst>
          <pc:docMk/>
          <pc:sldMk cId="1710542471" sldId="263"/>
        </pc:sldMkLst>
        <pc:picChg chg="mod">
          <ac:chgData name="Uživatel typu Host" userId="" providerId="Windows Live" clId="Web-{AC746BA3-CBCB-4084-A24B-F52618365380}" dt="2018-10-15T06:03:03.606" v="54" actId="1076"/>
          <ac:picMkLst>
            <pc:docMk/>
            <pc:sldMk cId="1710542471" sldId="263"/>
            <ac:picMk id="4" creationId="{67CAC63E-F938-4869-B253-3A3D482367DC}"/>
          </ac:picMkLst>
        </pc:picChg>
        <pc:picChg chg="mod">
          <ac:chgData name="Uživatel typu Host" userId="" providerId="Windows Live" clId="Web-{AC746BA3-CBCB-4084-A24B-F52618365380}" dt="2018-10-15T06:03:05.497" v="55" actId="1076"/>
          <ac:picMkLst>
            <pc:docMk/>
            <pc:sldMk cId="1710542471" sldId="263"/>
            <ac:picMk id="6" creationId="{471F947B-7C7E-4897-80A0-DB47244689A2}"/>
          </ac:picMkLst>
        </pc:picChg>
      </pc:sldChg>
    </pc:docChg>
  </pc:docChgLst>
  <pc:docChgLst>
    <pc:chgData name="Štěpánka Vyletová" userId="8e48c884117911b5" providerId="Windows Live" clId="Web-{F8435D68-4EE3-4977-86F7-1D2C319444BD}"/>
    <pc:docChg chg="delSld modSld">
      <pc:chgData name="Štěpánka Vyletová" userId="8e48c884117911b5" providerId="Windows Live" clId="Web-{F8435D68-4EE3-4977-86F7-1D2C319444BD}" dt="2018-10-15T06:56:13.622" v="10"/>
      <pc:docMkLst>
        <pc:docMk/>
      </pc:docMkLst>
      <pc:sldChg chg="addSp delSp modSp">
        <pc:chgData name="Štěpánka Vyletová" userId="8e48c884117911b5" providerId="Windows Live" clId="Web-{F8435D68-4EE3-4977-86F7-1D2C319444BD}" dt="2018-10-15T06:56:11.075" v="9" actId="1076"/>
        <pc:sldMkLst>
          <pc:docMk/>
          <pc:sldMk cId="4044514991" sldId="260"/>
        </pc:sldMkLst>
        <pc:picChg chg="mod">
          <ac:chgData name="Štěpánka Vyletová" userId="8e48c884117911b5" providerId="Windows Live" clId="Web-{F8435D68-4EE3-4977-86F7-1D2C319444BD}" dt="2018-10-15T06:55:52.403" v="3" actId="1076"/>
          <ac:picMkLst>
            <pc:docMk/>
            <pc:sldMk cId="4044514991" sldId="260"/>
            <ac:picMk id="4" creationId="{279B36DD-1CAA-4B24-BB3D-823210A9B7A3}"/>
          </ac:picMkLst>
        </pc:picChg>
        <pc:picChg chg="add mod">
          <ac:chgData name="Štěpánka Vyletová" userId="8e48c884117911b5" providerId="Windows Live" clId="Web-{F8435D68-4EE3-4977-86F7-1D2C319444BD}" dt="2018-10-15T06:56:11.075" v="9" actId="1076"/>
          <ac:picMkLst>
            <pc:docMk/>
            <pc:sldMk cId="4044514991" sldId="260"/>
            <ac:picMk id="5" creationId="{F6E67AF9-EE99-4E27-8825-655709342A41}"/>
          </ac:picMkLst>
        </pc:picChg>
        <pc:picChg chg="del">
          <ac:chgData name="Štěpánka Vyletová" userId="8e48c884117911b5" providerId="Windows Live" clId="Web-{F8435D68-4EE3-4977-86F7-1D2C319444BD}" dt="2018-10-15T06:55:33.840" v="0"/>
          <ac:picMkLst>
            <pc:docMk/>
            <pc:sldMk cId="4044514991" sldId="260"/>
            <ac:picMk id="7" creationId="{27560492-5FC5-46F7-B5ED-8BEA245F5B8A}"/>
          </ac:picMkLst>
        </pc:picChg>
      </pc:sldChg>
      <pc:sldChg chg="del">
        <pc:chgData name="Štěpánka Vyletová" userId="8e48c884117911b5" providerId="Windows Live" clId="Web-{F8435D68-4EE3-4977-86F7-1D2C319444BD}" dt="2018-10-15T06:56:13.622" v="10"/>
        <pc:sldMkLst>
          <pc:docMk/>
          <pc:sldMk cId="233686929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0D91-7E70-4098-8654-29DA3855FC31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8CD2-CB57-490B-AD47-27C54CB04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86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8CD2-CB57-490B-AD47-27C54CB0432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30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Bilaterální projekt Pil – Val</a:t>
            </a:r>
          </a:p>
          <a:p>
            <a:r>
              <a:rPr lang="cs-CZ" dirty="0" smtClean="0"/>
              <a:t>Dlouhodobá spolupráce</a:t>
            </a:r>
          </a:p>
          <a:p>
            <a:r>
              <a:rPr lang="cs-CZ" dirty="0" smtClean="0"/>
              <a:t>Realizace 1.9.2017 až 31.8.2019</a:t>
            </a:r>
          </a:p>
          <a:p>
            <a:r>
              <a:rPr lang="cs-CZ" dirty="0" smtClean="0"/>
              <a:t>Projektovým jazykem byla španělština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8CD2-CB57-490B-AD47-27C54CB0432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7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8CD2-CB57-490B-AD47-27C54CB0432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36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Výběr žáků, </a:t>
            </a:r>
          </a:p>
          <a:p>
            <a:r>
              <a:rPr lang="cs-CZ" dirty="0" smtClean="0"/>
              <a:t>Program, projektové aktivity i mimo</a:t>
            </a:r>
          </a:p>
          <a:p>
            <a:r>
              <a:rPr lang="cs-CZ" dirty="0" smtClean="0"/>
              <a:t>Cestovní deníky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8CD2-CB57-490B-AD47-27C54CB0432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2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 měsíce – reciproční výměna – termíny v současném projektu</a:t>
            </a:r>
          </a:p>
          <a:p>
            <a:r>
              <a:rPr lang="cs-CZ" dirty="0"/>
              <a:t>Příprava v žádosti, výběr žáků – vyhlášení konkurzu, žádosti, výběr – kritéria, dohoda s Valencií, dokumentace, organizace</a:t>
            </a:r>
          </a:p>
          <a:p>
            <a:r>
              <a:rPr lang="cs-CZ" dirty="0"/>
              <a:t>Naši žáci ve Valencii – tam výuka, projektové aktivity, kontakt, návrat - hodnocení z IES Isabel de </a:t>
            </a:r>
            <a:r>
              <a:rPr lang="cs-CZ" dirty="0" err="1"/>
              <a:t>Villena</a:t>
            </a:r>
            <a:r>
              <a:rPr lang="cs-CZ" dirty="0"/>
              <a:t>, klasifikace z předmětů na GLP, prodloužení klasifikačního období</a:t>
            </a:r>
          </a:p>
          <a:p>
            <a:r>
              <a:rPr lang="cs-CZ" dirty="0"/>
              <a:t>Valencie u nás – rozvrhy, hodiny v </a:t>
            </a:r>
            <a:r>
              <a:rPr lang="cs-CZ" dirty="0" err="1"/>
              <a:t>Čj</a:t>
            </a:r>
            <a:r>
              <a:rPr lang="cs-CZ" dirty="0"/>
              <a:t>, kurz </a:t>
            </a:r>
            <a:r>
              <a:rPr lang="cs-CZ" dirty="0" err="1"/>
              <a:t>Čj</a:t>
            </a:r>
            <a:r>
              <a:rPr lang="cs-CZ" dirty="0"/>
              <a:t>, rodiny</a:t>
            </a:r>
          </a:p>
          <a:p>
            <a:r>
              <a:rPr lang="cs-CZ" dirty="0"/>
              <a:t>PO -  přátelství, návštěvy, projektové výstupy, životní zkušenost, přátelství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8CD2-CB57-490B-AD47-27C54CB0432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73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8CD2-CB57-490B-AD47-27C54CB0432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3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85D74-19FF-47B3-B44D-99AB0EA49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138813-C12A-4033-9A23-B5859B872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FE3F0B-02B6-4688-8884-7C580938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77C32D-A906-4051-9241-2D3E72F1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CD6E0-5C03-4150-901C-9ED6BDB0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48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81649-B9C4-41BC-944D-70F4CE79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A8CC19-0563-4CF6-8D19-0A3A12094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9AE25E-8FE3-470B-8FBD-646CCC73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AB5D4-6688-4E6B-8C41-D1C6A2DF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6E2952-5ADB-4A5E-AAD7-B7802E96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30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4DCD0B-6F39-4B83-9252-89D28851D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44B96D-5A1C-4D77-AD28-15011FA98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063B24-2668-4D5A-8491-40D80CCF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13E6A-3086-4F90-AE45-734123FC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5A8A13-A496-4B07-8C72-8CB81345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2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F346D-C13B-4EE8-ABCB-0856C537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D1A54-2011-4511-BDA4-2C4AFAA0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809EC-9A19-4CB9-B9D5-C4A64883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7B5977-E7FD-4547-B18A-CE1086E5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EDC78-14DA-421B-A1DE-C06FA6E7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42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7B7B7-D55B-42AE-ACD0-431A37F7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90F006-40AA-429B-A80E-C496DF47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7B8C3-51D6-4ECB-824C-AAF01CA9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3814F-466F-4F68-B854-05119370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651AE0-FD50-4BBA-8386-7C5C791E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5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F70CA-632D-4695-8BA4-D332A467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474760-3786-4179-A439-372A6028E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4F4710-78B2-4EA7-B9A4-E5E8EA9DA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1E1A7C-6C09-4772-B580-3B551A6B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27A958-3BA5-4E0C-89BD-9D3A1845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6CA5C7-3E68-4B0E-814A-75A1BD9D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8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DC0E5-9A35-4C8F-B378-46A7014C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B44D11-A6A7-4210-ACA1-286D1BBEC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78CC33-D1FE-4CC7-B5B3-3F06CB6E6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2E1DB7F-40C7-49A8-9EA7-9B9AF0BF7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42E1196-16F1-4E77-AADB-071D7FC8C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BA8052E-0F97-4E50-A18B-4777DBC2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40E25F-40D3-45C3-9B81-D4FA08A9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9A49E2-95C4-44A8-BCC6-D2892D82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7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469ED-7D02-4A80-AEBB-4C60298D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3A7A66-421D-43B8-B0B7-02305580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FC23F0-3CC8-4D27-8085-06843C7C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15D1C3-47C4-47EE-9DF8-5CF14321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1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7EE898-EF2B-458C-8D19-3BBB3BB8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3E120A-D520-4607-AC2E-C0E37682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DCA265-27A9-4692-A38D-B9885B25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2EE12-1F63-43EA-9567-BD1966D9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607819-B5DE-43D1-9435-7A31FB6F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465FC20-A5F0-4585-B5F7-05A2184C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322958-03CB-41CC-8803-5CBB0E49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71DDA2-252D-4CFA-A1D6-52335541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10DCCD-59DD-4F10-A091-F2BC924B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48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D7B82-2E72-413F-90FC-AE137B47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3FA34C-1D80-442A-8F40-755E12C19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22F3E2-6425-424D-BCE2-23131CCA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7B6343-912E-46BE-A6D3-4E3571DC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CFCBE3-777E-4B92-9BF8-820DEFB8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B88331-3411-4C06-A840-5AA1F96E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96A388-B62B-4279-B4BA-BE67BAF6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485AAF-CB28-48AE-82AC-9B38DA89B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E834D-274C-471F-8781-4EEE8F0F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F412-767D-4C55-9859-B7F108CA3057}" type="datetimeFigureOut">
              <a:rPr lang="cs-CZ" smtClean="0"/>
              <a:t>22.04.2019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07191D-51F7-431B-A626-B83408831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A30B86-C67F-44EF-8D09-CB09F38A1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7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6v9t9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loupova@gop.pilsedu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ilymotion.com/video/x6v9t9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A227A-DFDD-44A3-B1A3-3A362AEA6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470" y="2676010"/>
            <a:ext cx="9890366" cy="1102323"/>
          </a:xfrm>
        </p:spPr>
        <p:txBody>
          <a:bodyPr>
            <a:noAutofit/>
          </a:bodyPr>
          <a:lstStyle/>
          <a:p>
            <a:r>
              <a:rPr lang="cs-CZ" sz="4800" b="1" cap="all" dirty="0" err="1" smtClean="0"/>
              <a:t>Investigar</a:t>
            </a:r>
            <a:r>
              <a:rPr lang="cs-CZ" sz="4800" b="1" cap="all" dirty="0" smtClean="0"/>
              <a:t>, </a:t>
            </a:r>
            <a:r>
              <a:rPr lang="cs-CZ" sz="4800" b="1" cap="all" dirty="0" err="1" smtClean="0"/>
              <a:t>exponer</a:t>
            </a:r>
            <a:r>
              <a:rPr lang="cs-CZ" sz="4800" b="1" cap="all" dirty="0" smtClean="0"/>
              <a:t> y </a:t>
            </a:r>
            <a:r>
              <a:rPr lang="cs-CZ" sz="4800" b="1" cap="all" dirty="0" err="1" smtClean="0"/>
              <a:t>debatir</a:t>
            </a:r>
            <a:r>
              <a:rPr lang="cs-CZ" sz="4800" b="1" cap="all" dirty="0" smtClean="0"/>
              <a:t> para </a:t>
            </a:r>
            <a:r>
              <a:rPr lang="cs-CZ" sz="4800" b="1" cap="all" dirty="0" err="1" smtClean="0"/>
              <a:t>aprender</a:t>
            </a:r>
            <a:r>
              <a:rPr lang="cs-CZ" sz="4800" b="1" cap="all" dirty="0" smtClean="0"/>
              <a:t> a ser </a:t>
            </a:r>
            <a:r>
              <a:rPr lang="cs-CZ" sz="4800" b="1" cap="all" dirty="0" err="1" smtClean="0"/>
              <a:t>críticos</a:t>
            </a:r>
            <a:endParaRPr lang="cs-CZ" sz="4800" b="1" cap="all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69E610-C70E-432C-A4EA-3E2278F46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138" y="3821323"/>
            <a:ext cx="9820034" cy="1602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smtClean="0"/>
              <a:t>Gymnázium Luďka Pika, Plzeň</a:t>
            </a:r>
          </a:p>
          <a:p>
            <a:r>
              <a:rPr lang="cs-CZ" sz="2000" dirty="0"/>
              <a:t>Mgr. Iva Sloupová</a:t>
            </a:r>
          </a:p>
          <a:p>
            <a:endParaRPr lang="cs-CZ" sz="2000" dirty="0" smtClean="0"/>
          </a:p>
          <a:p>
            <a:endParaRPr lang="cs-CZ" sz="2000" dirty="0">
              <a:cs typeface="Calibri"/>
              <a:hlinkClick r:id="rId3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853D994-79B4-4EAB-ABF3-71A7A365440B}"/>
              </a:ext>
            </a:extLst>
          </p:cNvPr>
          <p:cNvGrpSpPr/>
          <p:nvPr/>
        </p:nvGrpSpPr>
        <p:grpSpPr>
          <a:xfrm>
            <a:off x="3966656" y="697830"/>
            <a:ext cx="4238931" cy="666006"/>
            <a:chOff x="1979801" y="5459290"/>
            <a:chExt cx="5300060" cy="1064752"/>
          </a:xfrm>
        </p:grpSpPr>
        <p:pic>
          <p:nvPicPr>
            <p:cNvPr id="6" name="obrázek 2">
              <a:extLst>
                <a:ext uri="{FF2B5EF4-FFF2-40B4-BE49-F238E27FC236}">
                  <a16:creationId xmlns:a16="http://schemas.microsoft.com/office/drawing/2014/main" id="{0E41E2AC-B4EC-4FEB-A217-5CEED10A4FCA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2110" y="5528018"/>
              <a:ext cx="1267751" cy="9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9CAEA22-5E0A-4D69-ACDA-4B3270D1C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14"/>
            <a:stretch/>
          </p:blipFill>
          <p:spPr>
            <a:xfrm>
              <a:off x="1979801" y="5459290"/>
              <a:ext cx="3967993" cy="996024"/>
            </a:xfrm>
            <a:prstGeom prst="rect">
              <a:avLst/>
            </a:prstGeom>
          </p:spPr>
        </p:pic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2DF39285-B75C-4A6D-8FBE-1DC12DE4EC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5" y="4900870"/>
            <a:ext cx="1778421" cy="13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</a:t>
            </a:r>
            <a:r>
              <a:rPr lang="cs-CZ" b="1" dirty="0" smtClean="0"/>
              <a:t>opad </a:t>
            </a:r>
            <a:r>
              <a:rPr lang="cs-CZ" b="1" dirty="0"/>
              <a:t>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zkušenosti s mezinárodní spoluprací</a:t>
            </a:r>
          </a:p>
          <a:p>
            <a:r>
              <a:rPr lang="cs-CZ" dirty="0" smtClean="0"/>
              <a:t>Poznání života a kultury v cizí zemi</a:t>
            </a:r>
          </a:p>
          <a:p>
            <a:r>
              <a:rPr lang="cs-CZ" dirty="0" smtClean="0"/>
              <a:t>Zvýšení jazykové úrovně</a:t>
            </a:r>
          </a:p>
          <a:p>
            <a:r>
              <a:rPr lang="cs-CZ" dirty="0" smtClean="0"/>
              <a:t>Získání zkušeností a přehledu</a:t>
            </a:r>
          </a:p>
          <a:p>
            <a:r>
              <a:rPr lang="cs-CZ" dirty="0" smtClean="0"/>
              <a:t>Posílení internacionalizace školy</a:t>
            </a:r>
          </a:p>
          <a:p>
            <a:r>
              <a:rPr lang="cs-CZ" dirty="0"/>
              <a:t>Uplatnění nových metod ve výuce</a:t>
            </a:r>
          </a:p>
          <a:p>
            <a:r>
              <a:rPr lang="cs-CZ" dirty="0" smtClean="0"/>
              <a:t>Využití projektových aktivit v běžné výuce nejen na naší škole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9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Splnění </a:t>
            </a:r>
            <a:r>
              <a:rPr lang="cs-CZ" b="1" dirty="0"/>
              <a:t>očekávání a cílů </a:t>
            </a:r>
            <a:r>
              <a:rPr lang="cs-CZ" b="1" dirty="0" smtClean="0"/>
              <a:t>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 projektu se daří plnit.</a:t>
            </a:r>
          </a:p>
          <a:p>
            <a:r>
              <a:rPr lang="cs-CZ" dirty="0" smtClean="0"/>
              <a:t>V projektových aktivitách žáci pracují v těchto krocích: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yhledávání a analýza správných informací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rezentace</a:t>
            </a:r>
            <a:r>
              <a:rPr lang="cs-CZ" dirty="0"/>
              <a:t> </a:t>
            </a:r>
            <a:endParaRPr lang="cs-CZ" dirty="0" smtClean="0"/>
          </a:p>
          <a:p>
            <a:pPr lvl="1"/>
            <a:r>
              <a:rPr lang="cs-CZ" dirty="0" smtClean="0"/>
              <a:t>Diskuse – argumentace.</a:t>
            </a:r>
          </a:p>
          <a:p>
            <a:r>
              <a:rPr lang="cs-CZ" dirty="0"/>
              <a:t>Rozmanitost projektových aktivit </a:t>
            </a:r>
            <a:r>
              <a:rPr lang="cs-CZ" dirty="0" smtClean="0"/>
              <a:t>umožňuje tento postup </a:t>
            </a:r>
            <a:r>
              <a:rPr lang="cs-CZ" dirty="0"/>
              <a:t>vyzkoušet </a:t>
            </a:r>
            <a:r>
              <a:rPr lang="cs-CZ" dirty="0" smtClean="0"/>
              <a:t>při zpracování </a:t>
            </a:r>
            <a:r>
              <a:rPr lang="cs-CZ" dirty="0"/>
              <a:t>různých </a:t>
            </a:r>
            <a:r>
              <a:rPr lang="cs-CZ" dirty="0" smtClean="0"/>
              <a:t>témat.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7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3EA08-850F-4313-8ADD-5BFEB40D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72" y="2400340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cs typeface="Calibri Light"/>
              </a:rPr>
              <a:t>Děkuji </a:t>
            </a:r>
            <a:r>
              <a:rPr lang="cs-CZ" dirty="0">
                <a:cs typeface="Calibri Light"/>
              </a:rPr>
              <a:t>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97B81-F513-46BA-ACDE-4F22CDFF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36" y="3475017"/>
            <a:ext cx="10515600" cy="608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>
                <a:cs typeface="Calibri"/>
                <a:hlinkClick r:id="rId3"/>
              </a:rPr>
              <a:t>sloupova@gop.pilsedu.cz</a:t>
            </a:r>
            <a:r>
              <a:rPr lang="cs-CZ" dirty="0">
                <a:cs typeface="Calibri"/>
              </a:rPr>
              <a:t> 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6027" y="6079989"/>
            <a:ext cx="1163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Za obsah sdělení odpovídá výlučně autor. </a:t>
            </a:r>
          </a:p>
          <a:p>
            <a:pPr algn="ctr"/>
            <a:r>
              <a:rPr lang="cs-CZ" dirty="0"/>
              <a:t>Sdělení nereprezentuje názory Evropské komise a Evropská komise neodpovídá za použití informací, jež jsou jeho obsahem.</a:t>
            </a:r>
          </a:p>
        </p:txBody>
      </p:sp>
    </p:spTree>
    <p:extLst>
      <p:ext uri="{BB962C8B-B14F-4D97-AF65-F5344CB8AC3E}">
        <p14:creationId xmlns:p14="http://schemas.microsoft.com/office/powerpoint/2010/main" val="6817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Partnerské školy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22" y="2632165"/>
            <a:ext cx="9652000" cy="379417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9322" y="1551707"/>
            <a:ext cx="9652000" cy="48746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Gymnázium Luďka Pika, Plzeň, Česká republika</a:t>
            </a:r>
          </a:p>
          <a:p>
            <a:pPr marL="0" indent="0">
              <a:buNone/>
            </a:pPr>
            <a:r>
              <a:rPr lang="cs-CZ" dirty="0" smtClean="0"/>
              <a:t>IES Isabel de </a:t>
            </a:r>
            <a:r>
              <a:rPr lang="cs-CZ" dirty="0" err="1" smtClean="0"/>
              <a:t>Villena</a:t>
            </a:r>
            <a:r>
              <a:rPr lang="cs-CZ" dirty="0" smtClean="0"/>
              <a:t>, Valencie, Španělsko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5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Popis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7752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Cíle: </a:t>
            </a:r>
            <a:endParaRPr lang="cs-CZ" dirty="0" smtClean="0"/>
          </a:p>
          <a:p>
            <a:pPr lvl="1"/>
            <a:r>
              <a:rPr lang="cs-CZ" dirty="0" smtClean="0"/>
              <a:t>Rozvinout a podpořit kritické myšlení žáků:</a:t>
            </a:r>
          </a:p>
          <a:p>
            <a:pPr lvl="2"/>
            <a:r>
              <a:rPr lang="cs-CZ" dirty="0"/>
              <a:t>F</a:t>
            </a:r>
            <a:r>
              <a:rPr lang="cs-CZ" dirty="0" smtClean="0"/>
              <a:t>ormou analýzy 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bjevováním</a:t>
            </a:r>
          </a:p>
          <a:p>
            <a:pPr lvl="2"/>
            <a:r>
              <a:rPr lang="cs-CZ" dirty="0" smtClean="0"/>
              <a:t>Diskusí k tématu</a:t>
            </a:r>
          </a:p>
          <a:p>
            <a:pPr lvl="1"/>
            <a:r>
              <a:rPr lang="cs-CZ" dirty="0" smtClean="0"/>
              <a:t>Zavést nové metody do výuky</a:t>
            </a:r>
            <a:endParaRPr lang="cs-CZ" dirty="0" smtClean="0"/>
          </a:p>
          <a:p>
            <a:pPr>
              <a:spcBef>
                <a:spcPts val="1800"/>
              </a:spcBef>
            </a:pPr>
            <a:r>
              <a:rPr lang="cs-CZ" dirty="0" smtClean="0"/>
              <a:t>Stěžejní </a:t>
            </a:r>
            <a:r>
              <a:rPr lang="cs-CZ" dirty="0" smtClean="0"/>
              <a:t>témata projektu: </a:t>
            </a:r>
            <a:endParaRPr lang="cs-CZ" dirty="0" smtClean="0"/>
          </a:p>
          <a:p>
            <a:pPr lvl="1"/>
            <a:r>
              <a:rPr lang="cs-CZ" dirty="0" smtClean="0"/>
              <a:t>Zodpovědný spotřebitel</a:t>
            </a:r>
          </a:p>
          <a:p>
            <a:pPr lvl="1"/>
            <a:r>
              <a:rPr lang="cs-CZ" dirty="0" smtClean="0"/>
              <a:t>Životní prostředí</a:t>
            </a:r>
          </a:p>
          <a:p>
            <a:pPr lvl="1"/>
            <a:r>
              <a:rPr lang="cs-CZ" dirty="0" smtClean="0"/>
              <a:t>Rovnost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idská </a:t>
            </a:r>
            <a:r>
              <a:rPr lang="cs-CZ" dirty="0" smtClean="0"/>
              <a:t>práva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Projekt je určen pro žáky ve věku 12 až 19 let.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Projektovým jazykem je španělština.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Přípravná fáze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cs-CZ" dirty="0" smtClean="0"/>
              <a:t>dlouhodobého partnerství - projekty </a:t>
            </a:r>
            <a:r>
              <a:rPr lang="cs-CZ" dirty="0" err="1" smtClean="0"/>
              <a:t>Comenius</a:t>
            </a:r>
            <a:r>
              <a:rPr lang="cs-CZ" dirty="0" smtClean="0"/>
              <a:t> a Erasmus+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Společná příprava projektové žádosti</a:t>
            </a:r>
          </a:p>
          <a:p>
            <a:pPr lvl="1"/>
            <a:r>
              <a:rPr lang="cs-CZ" dirty="0" smtClean="0"/>
              <a:t>Určení cílů projektu</a:t>
            </a:r>
          </a:p>
          <a:p>
            <a:pPr lvl="1"/>
            <a:r>
              <a:rPr lang="cs-CZ" dirty="0" smtClean="0"/>
              <a:t>Volba témat</a:t>
            </a:r>
          </a:p>
          <a:p>
            <a:pPr lvl="1"/>
            <a:r>
              <a:rPr lang="cs-CZ" dirty="0" smtClean="0"/>
              <a:t>Příprava aktivit a jejich výstupů</a:t>
            </a:r>
          </a:p>
          <a:p>
            <a:pPr lvl="1"/>
            <a:r>
              <a:rPr lang="cs-CZ" dirty="0" smtClean="0"/>
              <a:t>Časový harmonogram mobilit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6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4309" y="0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Projektové aktivity</a:t>
            </a:r>
            <a:endParaRPr lang="cs-CZ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1005224"/>
            <a:ext cx="8321963" cy="5547976"/>
          </a:xfrm>
        </p:spPr>
      </p:pic>
    </p:spTree>
    <p:extLst>
      <p:ext uri="{BB962C8B-B14F-4D97-AF65-F5344CB8AC3E}">
        <p14:creationId xmlns:p14="http://schemas.microsoft.com/office/powerpoint/2010/main" val="30124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Mezinárodní projektová setkání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16" y="999066"/>
            <a:ext cx="8525165" cy="5683443"/>
          </a:xfrm>
        </p:spPr>
      </p:pic>
    </p:spTree>
    <p:extLst>
      <p:ext uri="{BB962C8B-B14F-4D97-AF65-F5344CB8AC3E}">
        <p14:creationId xmlns:p14="http://schemas.microsoft.com/office/powerpoint/2010/main" val="35505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88034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Krátkodobé mobility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89" y="1131455"/>
            <a:ext cx="8335820" cy="5557213"/>
          </a:xfrm>
        </p:spPr>
      </p:pic>
    </p:spTree>
    <p:extLst>
      <p:ext uri="{BB962C8B-B14F-4D97-AF65-F5344CB8AC3E}">
        <p14:creationId xmlns:p14="http://schemas.microsoft.com/office/powerpoint/2010/main" val="11708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Dlouhodobé mobility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0" y="844532"/>
            <a:ext cx="8191497" cy="54609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7196" y="6305529"/>
            <a:ext cx="867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hlinkClick r:id="rId4"/>
              </a:rPr>
              <a:t>Pozdrav z Valencie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7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328" y="117971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Diseminační </a:t>
            </a:r>
            <a:r>
              <a:rPr lang="cs-CZ" b="1" dirty="0" smtClean="0"/>
              <a:t>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1327" y="1443534"/>
            <a:ext cx="6425534" cy="490369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Zveřejnění informací o projektu na webu školy</a:t>
            </a:r>
          </a:p>
          <a:p>
            <a:r>
              <a:rPr lang="cs-CZ" dirty="0" smtClean="0"/>
              <a:t>Informace na projektovém blogu a </a:t>
            </a:r>
            <a:r>
              <a:rPr lang="cs-CZ" dirty="0" err="1" smtClean="0"/>
              <a:t>Twinspace</a:t>
            </a:r>
            <a:endParaRPr lang="cs-CZ" dirty="0" smtClean="0"/>
          </a:p>
          <a:p>
            <a:r>
              <a:rPr lang="cs-CZ" dirty="0" smtClean="0"/>
              <a:t>Informování žáků i pedagogického sboru o průběhu a výsledcích projektu, </a:t>
            </a:r>
            <a:r>
              <a:rPr lang="cs-CZ" dirty="0" err="1" smtClean="0"/>
              <a:t>Rincón</a:t>
            </a:r>
            <a:r>
              <a:rPr lang="cs-CZ" dirty="0" smtClean="0"/>
              <a:t> </a:t>
            </a:r>
            <a:r>
              <a:rPr lang="cs-CZ" dirty="0"/>
              <a:t>E</a:t>
            </a:r>
            <a:r>
              <a:rPr lang="cs-CZ" dirty="0" smtClean="0"/>
              <a:t>rasmus+</a:t>
            </a:r>
            <a:endParaRPr lang="cs-CZ" dirty="0"/>
          </a:p>
          <a:p>
            <a:r>
              <a:rPr lang="cs-CZ" dirty="0" smtClean="0"/>
              <a:t>Účast na </a:t>
            </a:r>
            <a:r>
              <a:rPr lang="cs-CZ" dirty="0" err="1" smtClean="0"/>
              <a:t>ErasmusDays</a:t>
            </a:r>
            <a:r>
              <a:rPr lang="cs-CZ" dirty="0" smtClean="0"/>
              <a:t> 2018</a:t>
            </a:r>
          </a:p>
          <a:p>
            <a:r>
              <a:rPr lang="cs-CZ" dirty="0" smtClean="0"/>
              <a:t>Účast a prezentace dlouhodobých mobilit na národní konferenci Erasmus+/</a:t>
            </a:r>
            <a:r>
              <a:rPr lang="cs-CZ" dirty="0" err="1" smtClean="0"/>
              <a:t>eTwinning</a:t>
            </a:r>
            <a:r>
              <a:rPr lang="cs-CZ" dirty="0" smtClean="0"/>
              <a:t> 2018</a:t>
            </a:r>
          </a:p>
          <a:p>
            <a:r>
              <a:rPr lang="cs-CZ" dirty="0" smtClean="0"/>
              <a:t>Setkání </a:t>
            </a:r>
            <a:r>
              <a:rPr lang="cs-CZ" dirty="0"/>
              <a:t>s velvyslancem Španělska </a:t>
            </a:r>
            <a:r>
              <a:rPr lang="cs-CZ" dirty="0" smtClean="0"/>
              <a:t>panem </a:t>
            </a:r>
            <a:r>
              <a:rPr lang="cs-CZ" dirty="0" err="1" smtClean="0"/>
              <a:t>Ángelem</a:t>
            </a:r>
            <a:r>
              <a:rPr lang="cs-CZ" dirty="0" smtClean="0"/>
              <a:t> </a:t>
            </a:r>
            <a:r>
              <a:rPr lang="cs-CZ" dirty="0" err="1"/>
              <a:t>Lossadou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/>
              <a:t>Zařazení </a:t>
            </a:r>
            <a:r>
              <a:rPr lang="cs-CZ" dirty="0" smtClean="0"/>
              <a:t>projektových aktivit do výuky 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39" y="3777158"/>
            <a:ext cx="3855107" cy="25700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76" y="1335620"/>
            <a:ext cx="3855107" cy="25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401</Words>
  <Application>Microsoft Office PowerPoint</Application>
  <PresentationFormat>Širokoúhlá obrazovka</PresentationFormat>
  <Paragraphs>78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Investigar, exponer y debatir para aprender a ser críticos</vt:lpstr>
      <vt:lpstr>Partnerské školy</vt:lpstr>
      <vt:lpstr>Popis projektu</vt:lpstr>
      <vt:lpstr>Přípravná fáze</vt:lpstr>
      <vt:lpstr>Projektové aktivity</vt:lpstr>
      <vt:lpstr>Mezinárodní projektová setkání</vt:lpstr>
      <vt:lpstr>Krátkodobé mobility</vt:lpstr>
      <vt:lpstr>Dlouhodobé mobility</vt:lpstr>
      <vt:lpstr>Diseminační aktivity</vt:lpstr>
      <vt:lpstr>Dopad projektu</vt:lpstr>
      <vt:lpstr>Splnění očekávání a cílů projektu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Dlouhodobé mobility na GLP</dc:title>
  <dc:creator>Tiffany Shortgirl</dc:creator>
  <cp:lastModifiedBy>Windows User</cp:lastModifiedBy>
  <cp:revision>203</cp:revision>
  <dcterms:created xsi:type="dcterms:W3CDTF">2018-10-11T16:55:27Z</dcterms:created>
  <dcterms:modified xsi:type="dcterms:W3CDTF">2019-04-22T19:14:03Z</dcterms:modified>
</cp:coreProperties>
</file>