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C066776-3C8D-4FE3-8943-88094430F2A6}" type="datetimeFigureOut">
              <a:rPr lang="cs-CZ" smtClean="0"/>
              <a:pPr/>
              <a:t>24.3.2019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9AC818-BC78-464E-9B09-579C596FB4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696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6776-3C8D-4FE3-8943-88094430F2A6}" type="datetimeFigureOut">
              <a:rPr lang="cs-CZ" smtClean="0"/>
              <a:pPr/>
              <a:t>24.3.2019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C818-BC78-464E-9B09-579C596FB4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55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6776-3C8D-4FE3-8943-88094430F2A6}" type="datetimeFigureOut">
              <a:rPr lang="cs-CZ" smtClean="0"/>
              <a:pPr/>
              <a:t>24.3.2019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C818-BC78-464E-9B09-579C596FB4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68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6776-3C8D-4FE3-8943-88094430F2A6}" type="datetimeFigureOut">
              <a:rPr lang="cs-CZ" smtClean="0"/>
              <a:pPr/>
              <a:t>24.3.2019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C818-BC78-464E-9B09-579C596FB4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82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C066776-3C8D-4FE3-8943-88094430F2A6}" type="datetimeFigureOut">
              <a:rPr lang="cs-CZ" smtClean="0"/>
              <a:pPr/>
              <a:t>24.3.2019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59AC818-BC78-464E-9B09-579C596FB4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137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6776-3C8D-4FE3-8943-88094430F2A6}" type="datetimeFigureOut">
              <a:rPr lang="cs-CZ" smtClean="0"/>
              <a:pPr/>
              <a:t>24.3.2019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C818-BC78-464E-9B09-579C596FB4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4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6776-3C8D-4FE3-8943-88094430F2A6}" type="datetimeFigureOut">
              <a:rPr lang="cs-CZ" smtClean="0"/>
              <a:pPr/>
              <a:t>24.3.2019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C818-BC78-464E-9B09-579C596FB4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50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6776-3C8D-4FE3-8943-88094430F2A6}" type="datetimeFigureOut">
              <a:rPr lang="cs-CZ" smtClean="0"/>
              <a:pPr/>
              <a:t>24.3.2019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C818-BC78-464E-9B09-579C596FB4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52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6776-3C8D-4FE3-8943-88094430F2A6}" type="datetimeFigureOut">
              <a:rPr lang="cs-CZ" smtClean="0"/>
              <a:pPr/>
              <a:t>24.3.2019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C818-BC78-464E-9B09-579C596FB4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33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6776-3C8D-4FE3-8943-88094430F2A6}" type="datetimeFigureOut">
              <a:rPr lang="cs-CZ" smtClean="0"/>
              <a:pPr/>
              <a:t>24.3.2019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9AC818-BC78-464E-9B09-579C596FB4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996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066776-3C8D-4FE3-8943-88094430F2A6}" type="datetimeFigureOut">
              <a:rPr lang="cs-CZ" smtClean="0"/>
              <a:pPr/>
              <a:t>24.3.2019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9AC818-BC78-464E-9B09-579C596FB4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818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066776-3C8D-4FE3-8943-88094430F2A6}" type="datetimeFigureOut">
              <a:rPr lang="cs-CZ" smtClean="0"/>
              <a:pPr/>
              <a:t>24.3.2019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9AC818-BC78-464E-9B09-579C596FB4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F:\Desde-cu&#225;ndo-pueden-votar-las-mujeres-en-el-mundo-_-Sutori-1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B934719-2D81-443B-8FB8-9CA4FFF2E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9626F3-9FEB-45B9-B2C9-F2DE4C1A9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369" y="1106424"/>
            <a:ext cx="6699963" cy="4633289"/>
          </a:xfrm>
        </p:spPr>
        <p:txBody>
          <a:bodyPr>
            <a:normAutofit/>
          </a:bodyPr>
          <a:lstStyle/>
          <a:p>
            <a:pPr algn="r"/>
            <a:r>
              <a:rPr lang="cs-CZ" sz="6600" dirty="0">
                <a:solidFill>
                  <a:schemeClr val="tx1"/>
                </a:solidFill>
              </a:rPr>
              <a:t>SUFRAGIO DE LA MUJER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F87373-8E6A-49C9-9405-E11CBA0A4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4287" y="1158241"/>
            <a:ext cx="2615299" cy="4581473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cs-CZ" sz="1800"/>
              <a:t>Brabcová, Hajská</a:t>
            </a:r>
          </a:p>
          <a:p>
            <a:pPr algn="l">
              <a:spcAft>
                <a:spcPts val="600"/>
              </a:spcAft>
            </a:pPr>
            <a:r>
              <a:rPr lang="cs-CZ" sz="1800"/>
              <a:t>3.E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9CC623-FD26-47FD-9E70-44325D453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40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B934719-2D81-443B-8FB8-9CA4FFF2E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softEdge rad="0"/>
          </a:effectLst>
        </p:spPr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DCA70C-9117-4585-8817-13DD22C5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369" y="1106424"/>
            <a:ext cx="6699963" cy="4633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6600" cap="all" spc="-100">
                <a:solidFill>
                  <a:schemeClr val="tx1"/>
                </a:solidFill>
              </a:rPr>
              <a:t>¡GRACIAS POR VUESTRA ATENCIÓN!</a:t>
            </a:r>
            <a:br>
              <a:rPr lang="en-US" sz="6600" cap="all" spc="-100">
                <a:solidFill>
                  <a:schemeClr val="tx1"/>
                </a:solidFill>
              </a:rPr>
            </a:br>
            <a:r>
              <a:rPr lang="en-US" sz="6600" cap="all" spc="-100">
                <a:solidFill>
                  <a:schemeClr val="tx1"/>
                </a:solidFill>
              </a:rPr>
              <a:t>♥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29CC623-FD26-47FD-9E70-44325D453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707ABD-E3F1-48E9-B4AC-81C5BFBA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cs-CZ" sz="4400" dirty="0" err="1">
                <a:solidFill>
                  <a:schemeClr val="tx1"/>
                </a:solidFill>
              </a:rPr>
              <a:t>Sufragio</a:t>
            </a:r>
            <a:r>
              <a:rPr lang="cs-CZ" sz="4400" dirty="0">
                <a:solidFill>
                  <a:schemeClr val="tx1"/>
                </a:solidFill>
              </a:rPr>
              <a:t> de la </a:t>
            </a:r>
            <a:r>
              <a:rPr lang="cs-CZ" sz="4400" dirty="0" err="1">
                <a:solidFill>
                  <a:schemeClr val="tx1"/>
                </a:solidFill>
              </a:rPr>
              <a:t>mujer</a:t>
            </a:r>
            <a:br>
              <a:rPr lang="cs-CZ" sz="4400" dirty="0">
                <a:solidFill>
                  <a:schemeClr val="tx1"/>
                </a:solidFill>
              </a:rPr>
            </a:br>
            <a:r>
              <a:rPr lang="cs-CZ" sz="4400" dirty="0">
                <a:solidFill>
                  <a:schemeClr val="tx1"/>
                </a:solidFill>
              </a:rPr>
              <a:t>en </a:t>
            </a:r>
            <a:r>
              <a:rPr lang="cs-CZ" sz="4400" dirty="0" err="1">
                <a:solidFill>
                  <a:schemeClr val="tx1"/>
                </a:solidFill>
              </a:rPr>
              <a:t>España</a:t>
            </a:r>
            <a:r>
              <a:rPr lang="cs-CZ" sz="4400" dirty="0">
                <a:solidFill>
                  <a:schemeClr val="tx1"/>
                </a:solidFill>
              </a:rPr>
              <a:t> y la </a:t>
            </a:r>
            <a:r>
              <a:rPr lang="cs-CZ" sz="4400" dirty="0" err="1">
                <a:solidFill>
                  <a:schemeClr val="tx1"/>
                </a:solidFill>
              </a:rPr>
              <a:t>República</a:t>
            </a:r>
            <a:r>
              <a:rPr lang="cs-CZ" sz="4400" dirty="0">
                <a:solidFill>
                  <a:schemeClr val="tx1"/>
                </a:solidFill>
              </a:rPr>
              <a:t> </a:t>
            </a:r>
            <a:r>
              <a:rPr lang="cs-CZ" sz="4400" dirty="0" err="1">
                <a:solidFill>
                  <a:schemeClr val="tx1"/>
                </a:solidFill>
              </a:rPr>
              <a:t>Checa</a:t>
            </a:r>
            <a:endParaRPr lang="cs-CZ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DFDEED-6149-42A4-86A3-AFE363102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1045029"/>
            <a:ext cx="5647076" cy="4990011"/>
          </a:xfrm>
        </p:spPr>
        <p:txBody>
          <a:bodyPr anchor="ctr">
            <a:normAutofit/>
          </a:bodyPr>
          <a:lstStyle/>
          <a:p>
            <a:r>
              <a:rPr lang="es-ES" dirty="0"/>
              <a:t>en la República Checa por primera vez </a:t>
            </a:r>
            <a:r>
              <a:rPr lang="cs-CZ" dirty="0"/>
              <a:t>las </a:t>
            </a:r>
            <a:r>
              <a:rPr lang="es-ES" dirty="0"/>
              <a:t>mujeres </a:t>
            </a:r>
            <a:r>
              <a:rPr lang="cs-CZ" dirty="0" err="1"/>
              <a:t>pudieron</a:t>
            </a:r>
            <a:r>
              <a:rPr lang="cs-CZ" dirty="0"/>
              <a:t> </a:t>
            </a:r>
            <a:r>
              <a:rPr lang="es-ES" dirty="0"/>
              <a:t>votar en </a:t>
            </a:r>
            <a:r>
              <a:rPr lang="cs-CZ" dirty="0"/>
              <a:t>el </a:t>
            </a:r>
            <a:r>
              <a:rPr lang="cs-CZ" dirty="0" err="1"/>
              <a:t>año</a:t>
            </a:r>
            <a:r>
              <a:rPr lang="cs-CZ" dirty="0"/>
              <a:t> </a:t>
            </a:r>
            <a:r>
              <a:rPr lang="es-ES" dirty="0"/>
              <a:t>1919, pero el derecho</a:t>
            </a:r>
            <a:r>
              <a:rPr lang="cs-CZ" dirty="0"/>
              <a:t> del </a:t>
            </a:r>
            <a:r>
              <a:rPr lang="es-ES" dirty="0"/>
              <a:t>voto está consagrado en la Constitución de</a:t>
            </a:r>
            <a:r>
              <a:rPr lang="cs-CZ" dirty="0"/>
              <a:t> </a:t>
            </a:r>
            <a:r>
              <a:rPr lang="es-ES" dirty="0"/>
              <a:t>1920</a:t>
            </a:r>
            <a:endParaRPr lang="cs-CZ" dirty="0"/>
          </a:p>
          <a:p>
            <a:r>
              <a:rPr lang="cs-CZ" dirty="0"/>
              <a:t>en </a:t>
            </a:r>
            <a:r>
              <a:rPr lang="cs-CZ" dirty="0" err="1"/>
              <a:t>España</a:t>
            </a:r>
            <a:r>
              <a:rPr lang="cs-CZ" dirty="0"/>
              <a:t> </a:t>
            </a:r>
            <a:r>
              <a:rPr lang="cs-CZ" dirty="0" err="1"/>
              <a:t>desde</a:t>
            </a:r>
            <a:r>
              <a:rPr lang="cs-CZ" dirty="0"/>
              <a:t> 1931: </a:t>
            </a:r>
          </a:p>
          <a:p>
            <a:pPr lvl="4">
              <a:buNone/>
            </a:pPr>
            <a:r>
              <a:rPr lang="cs-CZ" sz="1800" i="1" dirty="0"/>
              <a:t>¿</a:t>
            </a:r>
            <a:r>
              <a:rPr lang="cs-CZ" sz="1800" i="1" dirty="0" err="1"/>
              <a:t>Sabéis</a:t>
            </a:r>
            <a:r>
              <a:rPr lang="cs-CZ" sz="1800" i="1" dirty="0"/>
              <a:t> </a:t>
            </a:r>
            <a:r>
              <a:rPr lang="cs-CZ" sz="1800" i="1" dirty="0" err="1"/>
              <a:t>algo</a:t>
            </a:r>
            <a:r>
              <a:rPr lang="cs-CZ" sz="1800" i="1" dirty="0"/>
              <a:t> </a:t>
            </a:r>
            <a:r>
              <a:rPr lang="cs-CZ" sz="1800" i="1" dirty="0" err="1"/>
              <a:t>interesante</a:t>
            </a:r>
            <a:r>
              <a:rPr lang="cs-CZ" sz="1800" i="1" dirty="0"/>
              <a:t> </a:t>
            </a:r>
            <a:r>
              <a:rPr lang="cs-CZ" sz="1800" i="1" dirty="0" err="1"/>
              <a:t>sobre</a:t>
            </a:r>
            <a:r>
              <a:rPr lang="cs-CZ" sz="1800" i="1" dirty="0"/>
              <a:t> </a:t>
            </a:r>
            <a:r>
              <a:rPr lang="cs-CZ" sz="1800" i="1" dirty="0" err="1"/>
              <a:t>esto</a:t>
            </a:r>
            <a:r>
              <a:rPr lang="cs-CZ" sz="1800" i="1" dirty="0"/>
              <a:t>?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55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A2FB6F-6706-41FF-8960-7F2A5ADA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400" dirty="0"/>
              <a:t>¿</a:t>
            </a:r>
            <a:r>
              <a:rPr lang="en-US" sz="4400" dirty="0" err="1"/>
              <a:t>Qu</a:t>
            </a:r>
            <a:r>
              <a:rPr lang="cs-CZ" sz="4400" dirty="0"/>
              <a:t>é</a:t>
            </a:r>
            <a:r>
              <a:rPr lang="en-US" sz="4400" dirty="0"/>
              <a:t> </a:t>
            </a:r>
            <a:r>
              <a:rPr lang="en-US" sz="4400" dirty="0" err="1"/>
              <a:t>hemos</a:t>
            </a:r>
            <a:r>
              <a:rPr lang="en-US" sz="4400" dirty="0"/>
              <a:t> </a:t>
            </a:r>
            <a:r>
              <a:rPr lang="en-US" sz="4400" dirty="0" err="1"/>
              <a:t>hecho</a:t>
            </a:r>
            <a:r>
              <a:rPr lang="en-US" sz="4400" dirty="0"/>
              <a:t>?</a:t>
            </a:r>
          </a:p>
        </p:txBody>
      </p:sp>
      <p:sp>
        <p:nvSpPr>
          <p:cNvPr id="32" name="Zástupný obsah 2">
            <a:extLst>
              <a:ext uri="{FF2B5EF4-FFF2-40B4-BE49-F238E27FC236}">
                <a16:creationId xmlns:a16="http://schemas.microsoft.com/office/drawing/2014/main" id="{2E7CCBE2-34F9-4748-9101-2735918CA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888274"/>
            <a:ext cx="5647076" cy="4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pc="80" dirty="0"/>
              <a:t>Al </a:t>
            </a:r>
            <a:r>
              <a:rPr lang="en-US" spc="80" dirty="0" err="1"/>
              <a:t>primero</a:t>
            </a:r>
            <a:r>
              <a:rPr lang="en-US" spc="80" dirty="0"/>
              <a:t> </a:t>
            </a:r>
            <a:r>
              <a:rPr lang="cs-CZ" spc="80" dirty="0"/>
              <a:t>d</a:t>
            </a:r>
            <a:r>
              <a:rPr lang="en-US" spc="80" dirty="0" err="1"/>
              <a:t>iscut</a:t>
            </a:r>
            <a:r>
              <a:rPr lang="cs-CZ" spc="80" dirty="0" err="1"/>
              <a:t>imos</a:t>
            </a:r>
            <a:r>
              <a:rPr lang="en-US" spc="80" dirty="0"/>
              <a:t> </a:t>
            </a:r>
            <a:r>
              <a:rPr lang="en-US" spc="80" dirty="0" err="1"/>
              <a:t>sobre</a:t>
            </a:r>
            <a:r>
              <a:rPr lang="en-US" spc="80" dirty="0"/>
              <a:t> la </a:t>
            </a:r>
            <a:r>
              <a:rPr lang="en-US" spc="80" dirty="0" err="1"/>
              <a:t>vida</a:t>
            </a:r>
            <a:r>
              <a:rPr lang="en-US" spc="80" dirty="0"/>
              <a:t> de las </a:t>
            </a:r>
            <a:r>
              <a:rPr lang="en-US" spc="80" dirty="0" err="1"/>
              <a:t>mujeres</a:t>
            </a:r>
            <a:r>
              <a:rPr lang="en-US" spc="80" dirty="0"/>
              <a:t> </a:t>
            </a:r>
            <a:r>
              <a:rPr lang="cs-CZ" spc="80" dirty="0" err="1"/>
              <a:t>al</a:t>
            </a:r>
            <a:r>
              <a:rPr lang="en-US" spc="80" dirty="0"/>
              <a:t> fin</a:t>
            </a:r>
            <a:r>
              <a:rPr lang="cs-CZ" spc="80" dirty="0" err="1"/>
              <a:t>al</a:t>
            </a:r>
            <a:r>
              <a:rPr lang="en-US" spc="80" dirty="0"/>
              <a:t> de</a:t>
            </a:r>
            <a:r>
              <a:rPr lang="cs-CZ" spc="80" dirty="0"/>
              <a:t>l</a:t>
            </a:r>
            <a:r>
              <a:rPr lang="en-US" spc="80" dirty="0"/>
              <a:t> </a:t>
            </a:r>
            <a:r>
              <a:rPr lang="en-US" spc="80" dirty="0" err="1"/>
              <a:t>siglo</a:t>
            </a:r>
            <a:r>
              <a:rPr lang="en-US" spc="80" dirty="0"/>
              <a:t> 19.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pc="80" dirty="0" err="1"/>
              <a:t>Todos</a:t>
            </a:r>
            <a:r>
              <a:rPr lang="en-US" spc="80" dirty="0"/>
              <a:t> los </a:t>
            </a:r>
            <a:r>
              <a:rPr lang="en-US" spc="80" dirty="0" err="1"/>
              <a:t>estudiantes</a:t>
            </a:r>
            <a:r>
              <a:rPr lang="en-US" spc="80" dirty="0"/>
              <a:t> de 3.E </a:t>
            </a:r>
            <a:r>
              <a:rPr lang="en-US" spc="80" dirty="0" err="1"/>
              <a:t>tuvieron</a:t>
            </a:r>
            <a:r>
              <a:rPr lang="en-US" spc="80" dirty="0"/>
              <a:t> que </a:t>
            </a:r>
            <a:r>
              <a:rPr lang="en-US" spc="80" dirty="0" err="1"/>
              <a:t>llegar</a:t>
            </a:r>
            <a:r>
              <a:rPr lang="en-US" spc="80" dirty="0"/>
              <a:t> a saber </a:t>
            </a:r>
            <a:r>
              <a:rPr lang="cs-CZ" spc="80" dirty="0" err="1"/>
              <a:t>desde</a:t>
            </a:r>
            <a:r>
              <a:rPr lang="cs-CZ" spc="80" dirty="0"/>
              <a:t> c</a:t>
            </a:r>
            <a:r>
              <a:rPr lang="en-US" spc="80" dirty="0"/>
              <a:t>u</a:t>
            </a:r>
            <a:r>
              <a:rPr lang="cs-CZ" spc="80" dirty="0"/>
              <a:t>á</a:t>
            </a:r>
            <a:r>
              <a:rPr lang="en-US" spc="80" dirty="0" err="1"/>
              <a:t>ndo</a:t>
            </a:r>
            <a:r>
              <a:rPr lang="en-US" spc="80" dirty="0"/>
              <a:t> las </a:t>
            </a:r>
            <a:r>
              <a:rPr lang="en-US" spc="80" dirty="0" err="1"/>
              <a:t>mujeres</a:t>
            </a:r>
            <a:r>
              <a:rPr lang="en-US" spc="80" dirty="0"/>
              <a:t> </a:t>
            </a:r>
            <a:r>
              <a:rPr lang="cs-CZ" spc="80" dirty="0" err="1"/>
              <a:t>pueden</a:t>
            </a:r>
            <a:r>
              <a:rPr lang="cs-CZ" spc="80" dirty="0"/>
              <a:t> </a:t>
            </a:r>
            <a:r>
              <a:rPr lang="en-US" spc="80" dirty="0" err="1"/>
              <a:t>votar</a:t>
            </a:r>
            <a:r>
              <a:rPr lang="en-US" spc="80" dirty="0"/>
              <a:t> en </a:t>
            </a:r>
            <a:r>
              <a:rPr lang="en-US" spc="80" dirty="0" err="1"/>
              <a:t>algunos</a:t>
            </a:r>
            <a:r>
              <a:rPr lang="en-US" spc="80" dirty="0"/>
              <a:t> </a:t>
            </a:r>
            <a:r>
              <a:rPr lang="en-US" spc="80" dirty="0" err="1"/>
              <a:t>países</a:t>
            </a:r>
            <a:endParaRPr lang="en-US" spc="8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pc="80" dirty="0"/>
              <a:t>Los </a:t>
            </a:r>
            <a:r>
              <a:rPr lang="en-US" spc="80" dirty="0" err="1"/>
              <a:t>países</a:t>
            </a:r>
            <a:r>
              <a:rPr lang="en-US" spc="80" dirty="0"/>
              <a:t> </a:t>
            </a:r>
            <a:r>
              <a:rPr lang="en-US" spc="80" dirty="0" err="1"/>
              <a:t>ordena</a:t>
            </a:r>
            <a:r>
              <a:rPr lang="cs-CZ" spc="80" dirty="0" err="1"/>
              <a:t>mos</a:t>
            </a:r>
            <a:r>
              <a:rPr lang="en-US" spc="80" dirty="0"/>
              <a:t> </a:t>
            </a:r>
            <a:r>
              <a:rPr lang="en-US" spc="80" dirty="0" err="1"/>
              <a:t>según</a:t>
            </a:r>
            <a:r>
              <a:rPr lang="en-US" spc="80" dirty="0"/>
              <a:t> los </a:t>
            </a:r>
            <a:r>
              <a:rPr lang="en-US" spc="80" dirty="0" err="1"/>
              <a:t>años</a:t>
            </a:r>
            <a:r>
              <a:rPr lang="cs-CZ" spc="80" dirty="0"/>
              <a:t>.</a:t>
            </a:r>
            <a:endParaRPr lang="en-US" spc="8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pc="80" dirty="0"/>
              <a:t>Y </a:t>
            </a:r>
            <a:r>
              <a:rPr lang="en-US" spc="80" dirty="0" err="1"/>
              <a:t>Jindřich</a:t>
            </a:r>
            <a:r>
              <a:rPr lang="en-US" spc="80" dirty="0"/>
              <a:t> </a:t>
            </a:r>
            <a:r>
              <a:rPr lang="cs-CZ" spc="80" dirty="0" err="1"/>
              <a:t>hizo</a:t>
            </a:r>
            <a:r>
              <a:rPr lang="cs-CZ" spc="80" dirty="0"/>
              <a:t> </a:t>
            </a:r>
            <a:r>
              <a:rPr lang="cs-CZ" spc="80" dirty="0" err="1"/>
              <a:t>un</a:t>
            </a:r>
            <a:r>
              <a:rPr lang="en-US" spc="80" dirty="0"/>
              <a:t> </a:t>
            </a:r>
            <a:r>
              <a:rPr lang="en-US" spc="80" dirty="0" err="1"/>
              <a:t>mapa</a:t>
            </a:r>
            <a:r>
              <a:rPr lang="cs-CZ" spc="80" dirty="0"/>
              <a:t> </a:t>
            </a:r>
            <a:r>
              <a:rPr lang="cs-CZ" spc="80" dirty="0" err="1"/>
              <a:t>en</a:t>
            </a:r>
            <a:r>
              <a:rPr lang="cs-CZ" spc="80" dirty="0"/>
              <a:t> </a:t>
            </a:r>
            <a:r>
              <a:rPr lang="cs-CZ" spc="80" dirty="0" err="1"/>
              <a:t>Sutori</a:t>
            </a:r>
            <a:r>
              <a:rPr lang="cs-CZ" spc="80" dirty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 err="1"/>
              <a:t>Después</a:t>
            </a:r>
            <a:r>
              <a:rPr lang="cs-CZ" dirty="0"/>
              <a:t> </a:t>
            </a:r>
            <a:r>
              <a:rPr lang="es-ES" dirty="0"/>
              <a:t>todos </a:t>
            </a:r>
            <a:r>
              <a:rPr lang="cs-CZ" dirty="0" err="1"/>
              <a:t>estudiantes</a:t>
            </a:r>
            <a:r>
              <a:rPr lang="cs-CZ" dirty="0"/>
              <a:t> de 3.E </a:t>
            </a:r>
            <a:r>
              <a:rPr lang="es-ES" dirty="0"/>
              <a:t>hicieron carteles</a:t>
            </a:r>
            <a:r>
              <a:rPr lang="cs-CZ" dirty="0"/>
              <a:t> para </a:t>
            </a:r>
            <a:r>
              <a:rPr lang="cs-CZ" dirty="0" err="1"/>
              <a:t>convencer</a:t>
            </a:r>
            <a:r>
              <a:rPr lang="cs-CZ" dirty="0"/>
              <a:t> </a:t>
            </a:r>
            <a:r>
              <a:rPr lang="es-ES" dirty="0"/>
              <a:t> que mujeres fuer</a:t>
            </a:r>
            <a:r>
              <a:rPr lang="cs-CZ" dirty="0"/>
              <a:t>a</a:t>
            </a:r>
            <a:r>
              <a:rPr lang="es-ES" dirty="0"/>
              <a:t>n a las </a:t>
            </a:r>
            <a:r>
              <a:rPr lang="cs-CZ" dirty="0" err="1"/>
              <a:t>elecciones</a:t>
            </a:r>
            <a:r>
              <a:rPr lang="cs-CZ" dirty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Pavla y Beata han </a:t>
            </a:r>
            <a:r>
              <a:rPr lang="cs-CZ" dirty="0" err="1"/>
              <a:t>formado</a:t>
            </a:r>
            <a:r>
              <a:rPr lang="cs-CZ" dirty="0"/>
              <a:t>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Kahoot</a:t>
            </a:r>
            <a:r>
              <a:rPr lang="cs-CZ" dirty="0"/>
              <a:t> con los </a:t>
            </a:r>
            <a:r>
              <a:rPr lang="cs-CZ" dirty="0" err="1"/>
              <a:t>carteles</a:t>
            </a:r>
            <a:r>
              <a:rPr lang="cs-CZ" dirty="0"/>
              <a:t> y </a:t>
            </a:r>
            <a:r>
              <a:rPr lang="cs-CZ" dirty="0" err="1"/>
              <a:t>países</a:t>
            </a:r>
            <a:r>
              <a:rPr lang="cs-CZ" dirty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pc="8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pc="80" dirty="0"/>
          </a:p>
        </p:txBody>
      </p:sp>
      <p:pic>
        <p:nvPicPr>
          <p:cNvPr id="35" name="Obrázek 34">
            <a:hlinkClick r:id="rId2" action="ppaction://hlinkfile"/>
            <a:extLst>
              <a:ext uri="{FF2B5EF4-FFF2-40B4-BE49-F238E27FC236}">
                <a16:creationId xmlns:a16="http://schemas.microsoft.com/office/drawing/2014/main" id="{A53E29D1-AE93-4606-B412-BA98B40BBB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3680" y="4678733"/>
            <a:ext cx="48387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9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F20CD4F-0FE4-4E22-96C1-F02837F4F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E3D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90ADA4-C829-46B7-A77F-54D298F05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361" y="228601"/>
            <a:ext cx="11715750" cy="6391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500B768-C61D-4AA6-9655-719902556C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5604" y="715551"/>
            <a:ext cx="3859875" cy="541736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E6F8DFE-9FD5-4BF6-AFDB-89928304F9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2693" y="820781"/>
            <a:ext cx="3683889" cy="52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9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F20CD4F-0FE4-4E22-96C1-F02837F4F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E3D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90ADA4-C829-46B7-A77F-54D298F05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361" y="228601"/>
            <a:ext cx="11715750" cy="6391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F3D688C-2138-4DE2-8A63-91EADC440D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3495" y="539031"/>
            <a:ext cx="4068141" cy="577041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FA19160-2D8D-4A1A-816E-F52709B896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5022" y="482496"/>
            <a:ext cx="4139838" cy="58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5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F20CD4F-0FE4-4E22-96C1-F02837F4F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E3D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90ADA4-C829-46B7-A77F-54D298F05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361" y="228601"/>
            <a:ext cx="11715750" cy="6391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D09267-09D5-424E-A7FB-A62229978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21" y="715551"/>
            <a:ext cx="5472089" cy="541736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27E93CC-EB88-4B60-A3C4-B3DA633F1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569" y="820781"/>
            <a:ext cx="3683889" cy="52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2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20CD4F-0FE4-4E22-96C1-F02837F4F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E3D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90ADA4-C829-46B7-A77F-54D298F05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361" y="228601"/>
            <a:ext cx="11715750" cy="6391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3CA2BBF-C157-4AE9-A2EC-610022819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3" y="715552"/>
            <a:ext cx="5349651" cy="541736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A5BEB44-6003-4BFA-892F-D22CCFCEE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328" y="820782"/>
            <a:ext cx="3683889" cy="520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9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20CD4F-0FE4-4E22-96C1-F02837F4F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E3D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90ADA4-C829-46B7-A77F-54D298F05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361" y="228601"/>
            <a:ext cx="11715750" cy="6391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E1A5402-C788-4034-873E-298CFA4F0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40" y="715553"/>
            <a:ext cx="3873418" cy="541736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6E516A0-CD80-43EB-9FFA-071ADD355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890" y="792887"/>
            <a:ext cx="3683889" cy="52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20CD4F-0FE4-4E22-96C1-F02837F4F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E3D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90ADA4-C829-46B7-A77F-54D298F05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361" y="228601"/>
            <a:ext cx="11715750" cy="6391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299A34E-CBE8-43DC-A240-DD4E276E2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245" y="715552"/>
            <a:ext cx="3859875" cy="541736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2C13650-DBEC-41AD-BEEB-0D082C4DA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611" y="802251"/>
            <a:ext cx="3683889" cy="52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16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158</Words>
  <Application>Microsoft Office PowerPoint</Application>
  <PresentationFormat>Širokoúhlá obrazovka</PresentationFormat>
  <Paragraphs>15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Century Gothic</vt:lpstr>
      <vt:lpstr>Garamond</vt:lpstr>
      <vt:lpstr>Savon</vt:lpstr>
      <vt:lpstr>SUFRAGIO DE LA MUJER</vt:lpstr>
      <vt:lpstr>Sufragio de la mujer en España y la República Checa</vt:lpstr>
      <vt:lpstr>¿Qué hemos hecho?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¡GRACIAS POR VUESTRA ATENCIÓN! 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SUFRAGIO DE LA MUJER</dc:title>
  <dc:creator>Pavel Hajský</dc:creator>
  <cp:lastModifiedBy>Pavel Hajský</cp:lastModifiedBy>
  <cp:revision>8</cp:revision>
  <dcterms:created xsi:type="dcterms:W3CDTF">2019-03-24T11:19:02Z</dcterms:created>
  <dcterms:modified xsi:type="dcterms:W3CDTF">2019-03-24T19:02:21Z</dcterms:modified>
</cp:coreProperties>
</file>