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Impact" panose="020B0806030902050204" pitchFamily="3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527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 title="scalloped circle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1164" y="109"/>
                </a:lnTo>
                <a:lnTo>
                  <a:pt x="62292" y="400"/>
                </a:lnTo>
                <a:lnTo>
                  <a:pt x="63383" y="837"/>
                </a:lnTo>
                <a:lnTo>
                  <a:pt x="64511" y="1384"/>
                </a:lnTo>
                <a:lnTo>
                  <a:pt x="65567" y="2003"/>
                </a:lnTo>
                <a:lnTo>
                  <a:pt x="66658" y="2659"/>
                </a:lnTo>
                <a:lnTo>
                  <a:pt x="67750" y="3242"/>
                </a:lnTo>
                <a:lnTo>
                  <a:pt x="68841" y="3825"/>
                </a:lnTo>
                <a:lnTo>
                  <a:pt x="69896" y="4262"/>
                </a:lnTo>
                <a:lnTo>
                  <a:pt x="71061" y="4553"/>
                </a:lnTo>
                <a:lnTo>
                  <a:pt x="72189" y="4699"/>
                </a:lnTo>
                <a:lnTo>
                  <a:pt x="73389" y="4699"/>
                </a:lnTo>
                <a:lnTo>
                  <a:pt x="74627" y="4626"/>
                </a:lnTo>
                <a:lnTo>
                  <a:pt x="75864" y="4480"/>
                </a:lnTo>
                <a:lnTo>
                  <a:pt x="77101" y="4298"/>
                </a:lnTo>
                <a:lnTo>
                  <a:pt x="78338" y="4153"/>
                </a:lnTo>
                <a:lnTo>
                  <a:pt x="79575" y="4043"/>
                </a:lnTo>
                <a:lnTo>
                  <a:pt x="80739" y="4080"/>
                </a:lnTo>
                <a:lnTo>
                  <a:pt x="81867" y="4225"/>
                </a:lnTo>
                <a:lnTo>
                  <a:pt x="82959" y="4553"/>
                </a:lnTo>
                <a:lnTo>
                  <a:pt x="83869" y="5027"/>
                </a:lnTo>
                <a:lnTo>
                  <a:pt x="84742" y="5646"/>
                </a:lnTo>
                <a:lnTo>
                  <a:pt x="85506" y="6375"/>
                </a:lnTo>
                <a:lnTo>
                  <a:pt x="86270" y="7213"/>
                </a:lnTo>
                <a:lnTo>
                  <a:pt x="86961" y="8087"/>
                </a:lnTo>
                <a:lnTo>
                  <a:pt x="87653" y="8998"/>
                </a:lnTo>
                <a:lnTo>
                  <a:pt x="88344" y="9908"/>
                </a:lnTo>
                <a:lnTo>
                  <a:pt x="89035" y="10783"/>
                </a:lnTo>
                <a:lnTo>
                  <a:pt x="89763" y="11621"/>
                </a:lnTo>
                <a:lnTo>
                  <a:pt x="90600" y="12349"/>
                </a:lnTo>
                <a:lnTo>
                  <a:pt x="91400" y="13005"/>
                </a:lnTo>
                <a:lnTo>
                  <a:pt x="92310" y="13515"/>
                </a:lnTo>
                <a:lnTo>
                  <a:pt x="93292" y="13952"/>
                </a:lnTo>
                <a:lnTo>
                  <a:pt x="94348" y="14316"/>
                </a:lnTo>
                <a:lnTo>
                  <a:pt x="95439" y="14644"/>
                </a:lnTo>
                <a:lnTo>
                  <a:pt x="96531" y="14936"/>
                </a:lnTo>
                <a:lnTo>
                  <a:pt x="97659" y="15227"/>
                </a:lnTo>
                <a:lnTo>
                  <a:pt x="98714" y="15555"/>
                </a:lnTo>
                <a:lnTo>
                  <a:pt x="99769" y="15919"/>
                </a:lnTo>
                <a:lnTo>
                  <a:pt x="100751" y="16357"/>
                </a:lnTo>
                <a:lnTo>
                  <a:pt x="101625" y="16903"/>
                </a:lnTo>
                <a:lnTo>
                  <a:pt x="102425" y="17559"/>
                </a:lnTo>
                <a:lnTo>
                  <a:pt x="103080" y="18360"/>
                </a:lnTo>
                <a:lnTo>
                  <a:pt x="103626" y="19234"/>
                </a:lnTo>
                <a:lnTo>
                  <a:pt x="104063" y="20218"/>
                </a:lnTo>
                <a:lnTo>
                  <a:pt x="104426" y="21275"/>
                </a:lnTo>
                <a:lnTo>
                  <a:pt x="104754" y="22331"/>
                </a:lnTo>
                <a:lnTo>
                  <a:pt x="105045" y="23460"/>
                </a:lnTo>
                <a:lnTo>
                  <a:pt x="105336" y="24553"/>
                </a:lnTo>
                <a:lnTo>
                  <a:pt x="105664" y="25646"/>
                </a:lnTo>
                <a:lnTo>
                  <a:pt x="106027" y="26703"/>
                </a:lnTo>
                <a:lnTo>
                  <a:pt x="106464" y="27686"/>
                </a:lnTo>
                <a:lnTo>
                  <a:pt x="106973" y="28597"/>
                </a:lnTo>
                <a:lnTo>
                  <a:pt x="107628" y="29398"/>
                </a:lnTo>
                <a:lnTo>
                  <a:pt x="108356" y="30236"/>
                </a:lnTo>
                <a:lnTo>
                  <a:pt x="109193" y="30965"/>
                </a:lnTo>
                <a:lnTo>
                  <a:pt x="110066" y="31657"/>
                </a:lnTo>
                <a:lnTo>
                  <a:pt x="111012" y="32349"/>
                </a:lnTo>
                <a:lnTo>
                  <a:pt x="111922" y="33041"/>
                </a:lnTo>
                <a:lnTo>
                  <a:pt x="112795" y="33734"/>
                </a:lnTo>
                <a:lnTo>
                  <a:pt x="113632" y="34499"/>
                </a:lnTo>
                <a:lnTo>
                  <a:pt x="114360" y="35264"/>
                </a:lnTo>
                <a:lnTo>
                  <a:pt x="114978" y="36138"/>
                </a:lnTo>
                <a:lnTo>
                  <a:pt x="115451" y="37049"/>
                </a:lnTo>
                <a:lnTo>
                  <a:pt x="115779" y="38142"/>
                </a:lnTo>
                <a:lnTo>
                  <a:pt x="115924" y="39271"/>
                </a:lnTo>
                <a:lnTo>
                  <a:pt x="115961" y="40437"/>
                </a:lnTo>
                <a:lnTo>
                  <a:pt x="115852" y="41675"/>
                </a:lnTo>
                <a:lnTo>
                  <a:pt x="115706" y="42914"/>
                </a:lnTo>
                <a:lnTo>
                  <a:pt x="115524" y="44153"/>
                </a:lnTo>
                <a:lnTo>
                  <a:pt x="115379" y="45391"/>
                </a:lnTo>
                <a:lnTo>
                  <a:pt x="115306" y="46630"/>
                </a:lnTo>
                <a:lnTo>
                  <a:pt x="115306" y="47832"/>
                </a:lnTo>
                <a:lnTo>
                  <a:pt x="115451" y="48961"/>
                </a:lnTo>
                <a:lnTo>
                  <a:pt x="115742" y="50091"/>
                </a:lnTo>
                <a:lnTo>
                  <a:pt x="116179" y="51147"/>
                </a:lnTo>
                <a:lnTo>
                  <a:pt x="116761" y="52240"/>
                </a:lnTo>
                <a:lnTo>
                  <a:pt x="117343" y="53333"/>
                </a:lnTo>
                <a:lnTo>
                  <a:pt x="117998" y="54426"/>
                </a:lnTo>
                <a:lnTo>
                  <a:pt x="118617" y="55482"/>
                </a:lnTo>
                <a:lnTo>
                  <a:pt x="119163" y="56612"/>
                </a:lnTo>
                <a:lnTo>
                  <a:pt x="119599" y="57704"/>
                </a:lnTo>
                <a:lnTo>
                  <a:pt x="119890" y="58834"/>
                </a:lnTo>
                <a:lnTo>
                  <a:pt x="120000" y="60000"/>
                </a:lnTo>
                <a:lnTo>
                  <a:pt x="119890" y="61165"/>
                </a:lnTo>
                <a:lnTo>
                  <a:pt x="119599" y="62295"/>
                </a:lnTo>
                <a:lnTo>
                  <a:pt x="119163" y="63387"/>
                </a:lnTo>
                <a:lnTo>
                  <a:pt x="118617" y="64517"/>
                </a:lnTo>
                <a:lnTo>
                  <a:pt x="117998" y="65573"/>
                </a:lnTo>
                <a:lnTo>
                  <a:pt x="117343" y="66666"/>
                </a:lnTo>
                <a:lnTo>
                  <a:pt x="116761" y="67759"/>
                </a:lnTo>
                <a:lnTo>
                  <a:pt x="116179" y="68852"/>
                </a:lnTo>
                <a:lnTo>
                  <a:pt x="115742" y="69908"/>
                </a:lnTo>
                <a:lnTo>
                  <a:pt x="115451" y="71038"/>
                </a:lnTo>
                <a:lnTo>
                  <a:pt x="115306" y="72167"/>
                </a:lnTo>
                <a:lnTo>
                  <a:pt x="115306" y="73369"/>
                </a:lnTo>
                <a:lnTo>
                  <a:pt x="115379" y="74608"/>
                </a:lnTo>
                <a:lnTo>
                  <a:pt x="115524" y="75846"/>
                </a:lnTo>
                <a:lnTo>
                  <a:pt x="115706" y="77085"/>
                </a:lnTo>
                <a:lnTo>
                  <a:pt x="115852" y="78324"/>
                </a:lnTo>
                <a:lnTo>
                  <a:pt x="115961" y="79562"/>
                </a:lnTo>
                <a:lnTo>
                  <a:pt x="115924" y="80728"/>
                </a:lnTo>
                <a:lnTo>
                  <a:pt x="115779" y="81857"/>
                </a:lnTo>
                <a:lnTo>
                  <a:pt x="115451" y="82950"/>
                </a:lnTo>
                <a:lnTo>
                  <a:pt x="114978" y="83861"/>
                </a:lnTo>
                <a:lnTo>
                  <a:pt x="114360" y="84735"/>
                </a:lnTo>
                <a:lnTo>
                  <a:pt x="113632" y="85500"/>
                </a:lnTo>
                <a:lnTo>
                  <a:pt x="112795" y="86265"/>
                </a:lnTo>
                <a:lnTo>
                  <a:pt x="111922" y="86958"/>
                </a:lnTo>
                <a:lnTo>
                  <a:pt x="111012" y="87650"/>
                </a:lnTo>
                <a:lnTo>
                  <a:pt x="110066" y="88342"/>
                </a:lnTo>
                <a:lnTo>
                  <a:pt x="109193" y="89034"/>
                </a:lnTo>
                <a:lnTo>
                  <a:pt x="108356" y="89763"/>
                </a:lnTo>
                <a:lnTo>
                  <a:pt x="107628" y="90601"/>
                </a:lnTo>
                <a:lnTo>
                  <a:pt x="106973" y="91402"/>
                </a:lnTo>
                <a:lnTo>
                  <a:pt x="106464" y="92313"/>
                </a:lnTo>
                <a:lnTo>
                  <a:pt x="106027" y="93296"/>
                </a:lnTo>
                <a:lnTo>
                  <a:pt x="105664" y="94353"/>
                </a:lnTo>
                <a:lnTo>
                  <a:pt x="105336" y="95446"/>
                </a:lnTo>
                <a:lnTo>
                  <a:pt x="105045" y="96539"/>
                </a:lnTo>
                <a:lnTo>
                  <a:pt x="104754" y="97668"/>
                </a:lnTo>
                <a:lnTo>
                  <a:pt x="104426" y="98724"/>
                </a:lnTo>
                <a:lnTo>
                  <a:pt x="104063" y="99781"/>
                </a:lnTo>
                <a:lnTo>
                  <a:pt x="103626" y="100765"/>
                </a:lnTo>
                <a:lnTo>
                  <a:pt x="103080" y="101639"/>
                </a:lnTo>
                <a:lnTo>
                  <a:pt x="102425" y="102440"/>
                </a:lnTo>
                <a:lnTo>
                  <a:pt x="101625" y="103096"/>
                </a:lnTo>
                <a:lnTo>
                  <a:pt x="100751" y="103642"/>
                </a:lnTo>
                <a:lnTo>
                  <a:pt x="99769" y="104080"/>
                </a:lnTo>
                <a:lnTo>
                  <a:pt x="98714" y="104444"/>
                </a:lnTo>
                <a:lnTo>
                  <a:pt x="97659" y="104772"/>
                </a:lnTo>
                <a:lnTo>
                  <a:pt x="96531" y="105063"/>
                </a:lnTo>
                <a:lnTo>
                  <a:pt x="95439" y="105355"/>
                </a:lnTo>
                <a:lnTo>
                  <a:pt x="94348" y="105683"/>
                </a:lnTo>
                <a:lnTo>
                  <a:pt x="93292" y="106047"/>
                </a:lnTo>
                <a:lnTo>
                  <a:pt x="92310" y="106484"/>
                </a:lnTo>
                <a:lnTo>
                  <a:pt x="91400" y="106994"/>
                </a:lnTo>
                <a:lnTo>
                  <a:pt x="90600" y="107650"/>
                </a:lnTo>
                <a:lnTo>
                  <a:pt x="89763" y="108378"/>
                </a:lnTo>
                <a:lnTo>
                  <a:pt x="89035" y="109216"/>
                </a:lnTo>
                <a:lnTo>
                  <a:pt x="88344" y="110091"/>
                </a:lnTo>
                <a:lnTo>
                  <a:pt x="87653" y="111001"/>
                </a:lnTo>
                <a:lnTo>
                  <a:pt x="86961" y="111912"/>
                </a:lnTo>
                <a:lnTo>
                  <a:pt x="86270" y="112786"/>
                </a:lnTo>
                <a:lnTo>
                  <a:pt x="85506" y="113624"/>
                </a:lnTo>
                <a:lnTo>
                  <a:pt x="84742" y="114353"/>
                </a:lnTo>
                <a:lnTo>
                  <a:pt x="83869" y="114972"/>
                </a:lnTo>
                <a:lnTo>
                  <a:pt x="82959" y="115446"/>
                </a:lnTo>
                <a:lnTo>
                  <a:pt x="81867" y="115774"/>
                </a:lnTo>
                <a:lnTo>
                  <a:pt x="80739" y="115919"/>
                </a:lnTo>
                <a:lnTo>
                  <a:pt x="79575" y="115956"/>
                </a:lnTo>
                <a:lnTo>
                  <a:pt x="78338" y="115846"/>
                </a:lnTo>
                <a:lnTo>
                  <a:pt x="77101" y="115701"/>
                </a:lnTo>
                <a:lnTo>
                  <a:pt x="75864" y="115519"/>
                </a:lnTo>
                <a:lnTo>
                  <a:pt x="74627" y="115373"/>
                </a:lnTo>
                <a:lnTo>
                  <a:pt x="73389" y="115300"/>
                </a:lnTo>
                <a:lnTo>
                  <a:pt x="72189" y="115300"/>
                </a:lnTo>
                <a:lnTo>
                  <a:pt x="71061" y="115446"/>
                </a:lnTo>
                <a:lnTo>
                  <a:pt x="69896" y="115737"/>
                </a:lnTo>
                <a:lnTo>
                  <a:pt x="68841" y="116174"/>
                </a:lnTo>
                <a:lnTo>
                  <a:pt x="67750" y="116757"/>
                </a:lnTo>
                <a:lnTo>
                  <a:pt x="66658" y="117340"/>
                </a:lnTo>
                <a:lnTo>
                  <a:pt x="65567" y="117996"/>
                </a:lnTo>
                <a:lnTo>
                  <a:pt x="64511" y="118615"/>
                </a:lnTo>
                <a:lnTo>
                  <a:pt x="63383" y="119162"/>
                </a:lnTo>
                <a:lnTo>
                  <a:pt x="62292" y="119599"/>
                </a:lnTo>
                <a:lnTo>
                  <a:pt x="61164" y="119890"/>
                </a:lnTo>
                <a:lnTo>
                  <a:pt x="60000" y="120000"/>
                </a:lnTo>
                <a:lnTo>
                  <a:pt x="58835" y="119890"/>
                </a:lnTo>
                <a:lnTo>
                  <a:pt x="57707" y="119599"/>
                </a:lnTo>
                <a:lnTo>
                  <a:pt x="56616" y="119162"/>
                </a:lnTo>
                <a:lnTo>
                  <a:pt x="55488" y="118615"/>
                </a:lnTo>
                <a:lnTo>
                  <a:pt x="54432" y="117996"/>
                </a:lnTo>
                <a:lnTo>
                  <a:pt x="53341" y="117340"/>
                </a:lnTo>
                <a:lnTo>
                  <a:pt x="52249" y="116757"/>
                </a:lnTo>
                <a:lnTo>
                  <a:pt x="51158" y="116174"/>
                </a:lnTo>
                <a:lnTo>
                  <a:pt x="50066" y="115737"/>
                </a:lnTo>
                <a:lnTo>
                  <a:pt x="48938" y="115446"/>
                </a:lnTo>
                <a:lnTo>
                  <a:pt x="47810" y="115300"/>
                </a:lnTo>
                <a:lnTo>
                  <a:pt x="46610" y="115300"/>
                </a:lnTo>
                <a:lnTo>
                  <a:pt x="45372" y="115373"/>
                </a:lnTo>
                <a:lnTo>
                  <a:pt x="44135" y="115519"/>
                </a:lnTo>
                <a:lnTo>
                  <a:pt x="42898" y="115701"/>
                </a:lnTo>
                <a:lnTo>
                  <a:pt x="41661" y="115846"/>
                </a:lnTo>
                <a:lnTo>
                  <a:pt x="40424" y="115956"/>
                </a:lnTo>
                <a:lnTo>
                  <a:pt x="39260" y="115919"/>
                </a:lnTo>
                <a:lnTo>
                  <a:pt x="38132" y="115774"/>
                </a:lnTo>
                <a:lnTo>
                  <a:pt x="37040" y="115446"/>
                </a:lnTo>
                <a:lnTo>
                  <a:pt x="36130" y="114972"/>
                </a:lnTo>
                <a:lnTo>
                  <a:pt x="35257" y="114353"/>
                </a:lnTo>
                <a:lnTo>
                  <a:pt x="34493" y="113624"/>
                </a:lnTo>
                <a:lnTo>
                  <a:pt x="33729" y="112786"/>
                </a:lnTo>
                <a:lnTo>
                  <a:pt x="33038" y="111912"/>
                </a:lnTo>
                <a:lnTo>
                  <a:pt x="32346" y="111001"/>
                </a:lnTo>
                <a:lnTo>
                  <a:pt x="31655" y="110091"/>
                </a:lnTo>
                <a:lnTo>
                  <a:pt x="30964" y="109216"/>
                </a:lnTo>
                <a:lnTo>
                  <a:pt x="30236" y="108378"/>
                </a:lnTo>
                <a:lnTo>
                  <a:pt x="29399" y="107650"/>
                </a:lnTo>
                <a:lnTo>
                  <a:pt x="28599" y="106994"/>
                </a:lnTo>
                <a:lnTo>
                  <a:pt x="27689" y="106484"/>
                </a:lnTo>
                <a:lnTo>
                  <a:pt x="26707" y="106047"/>
                </a:lnTo>
                <a:lnTo>
                  <a:pt x="25651" y="105683"/>
                </a:lnTo>
                <a:lnTo>
                  <a:pt x="24560" y="105355"/>
                </a:lnTo>
                <a:lnTo>
                  <a:pt x="23468" y="105063"/>
                </a:lnTo>
                <a:lnTo>
                  <a:pt x="22340" y="104772"/>
                </a:lnTo>
                <a:lnTo>
                  <a:pt x="21285" y="104444"/>
                </a:lnTo>
                <a:lnTo>
                  <a:pt x="20230" y="104080"/>
                </a:lnTo>
                <a:lnTo>
                  <a:pt x="19248" y="103642"/>
                </a:lnTo>
                <a:lnTo>
                  <a:pt x="18374" y="103096"/>
                </a:lnTo>
                <a:lnTo>
                  <a:pt x="17574" y="102440"/>
                </a:lnTo>
                <a:lnTo>
                  <a:pt x="16919" y="101639"/>
                </a:lnTo>
                <a:lnTo>
                  <a:pt x="16373" y="100765"/>
                </a:lnTo>
                <a:lnTo>
                  <a:pt x="15936" y="99781"/>
                </a:lnTo>
                <a:lnTo>
                  <a:pt x="15573" y="98724"/>
                </a:lnTo>
                <a:lnTo>
                  <a:pt x="15245" y="97668"/>
                </a:lnTo>
                <a:lnTo>
                  <a:pt x="14954" y="96539"/>
                </a:lnTo>
                <a:lnTo>
                  <a:pt x="14663" y="95446"/>
                </a:lnTo>
                <a:lnTo>
                  <a:pt x="14335" y="94353"/>
                </a:lnTo>
                <a:lnTo>
                  <a:pt x="13972" y="93296"/>
                </a:lnTo>
                <a:lnTo>
                  <a:pt x="13535" y="92313"/>
                </a:lnTo>
                <a:lnTo>
                  <a:pt x="13026" y="91402"/>
                </a:lnTo>
                <a:lnTo>
                  <a:pt x="12371" y="90601"/>
                </a:lnTo>
                <a:lnTo>
                  <a:pt x="11643" y="89763"/>
                </a:lnTo>
                <a:lnTo>
                  <a:pt x="10806" y="89034"/>
                </a:lnTo>
                <a:lnTo>
                  <a:pt x="9896" y="88342"/>
                </a:lnTo>
                <a:lnTo>
                  <a:pt x="8987" y="87650"/>
                </a:lnTo>
                <a:lnTo>
                  <a:pt x="8077" y="86958"/>
                </a:lnTo>
                <a:lnTo>
                  <a:pt x="7204" y="86265"/>
                </a:lnTo>
                <a:lnTo>
                  <a:pt x="6367" y="85500"/>
                </a:lnTo>
                <a:lnTo>
                  <a:pt x="5639" y="84735"/>
                </a:lnTo>
                <a:lnTo>
                  <a:pt x="5021" y="83861"/>
                </a:lnTo>
                <a:lnTo>
                  <a:pt x="4548" y="82950"/>
                </a:lnTo>
                <a:lnTo>
                  <a:pt x="4220" y="81857"/>
                </a:lnTo>
                <a:lnTo>
                  <a:pt x="4075" y="80728"/>
                </a:lnTo>
                <a:lnTo>
                  <a:pt x="4038" y="79562"/>
                </a:lnTo>
                <a:lnTo>
                  <a:pt x="4147" y="78324"/>
                </a:lnTo>
                <a:lnTo>
                  <a:pt x="4293" y="77085"/>
                </a:lnTo>
                <a:lnTo>
                  <a:pt x="4475" y="75846"/>
                </a:lnTo>
                <a:lnTo>
                  <a:pt x="4620" y="74608"/>
                </a:lnTo>
                <a:lnTo>
                  <a:pt x="4693" y="73369"/>
                </a:lnTo>
                <a:lnTo>
                  <a:pt x="4693" y="72167"/>
                </a:lnTo>
                <a:lnTo>
                  <a:pt x="4548" y="71038"/>
                </a:lnTo>
                <a:lnTo>
                  <a:pt x="4257" y="69908"/>
                </a:lnTo>
                <a:lnTo>
                  <a:pt x="3820" y="68852"/>
                </a:lnTo>
                <a:lnTo>
                  <a:pt x="3274" y="67759"/>
                </a:lnTo>
                <a:lnTo>
                  <a:pt x="2656" y="66666"/>
                </a:lnTo>
                <a:lnTo>
                  <a:pt x="2001" y="65573"/>
                </a:lnTo>
                <a:lnTo>
                  <a:pt x="1382" y="64517"/>
                </a:lnTo>
                <a:lnTo>
                  <a:pt x="836" y="63387"/>
                </a:lnTo>
                <a:lnTo>
                  <a:pt x="400" y="62295"/>
                </a:lnTo>
                <a:lnTo>
                  <a:pt x="109" y="61165"/>
                </a:lnTo>
                <a:lnTo>
                  <a:pt x="0" y="60000"/>
                </a:lnTo>
                <a:lnTo>
                  <a:pt x="109" y="58834"/>
                </a:lnTo>
                <a:lnTo>
                  <a:pt x="400" y="57704"/>
                </a:lnTo>
                <a:lnTo>
                  <a:pt x="836" y="56612"/>
                </a:lnTo>
                <a:lnTo>
                  <a:pt x="1382" y="55482"/>
                </a:lnTo>
                <a:lnTo>
                  <a:pt x="2001" y="54426"/>
                </a:lnTo>
                <a:lnTo>
                  <a:pt x="2656" y="53333"/>
                </a:lnTo>
                <a:lnTo>
                  <a:pt x="3274" y="52240"/>
                </a:lnTo>
                <a:lnTo>
                  <a:pt x="3820" y="51147"/>
                </a:lnTo>
                <a:lnTo>
                  <a:pt x="4257" y="50091"/>
                </a:lnTo>
                <a:lnTo>
                  <a:pt x="4548" y="48961"/>
                </a:lnTo>
                <a:lnTo>
                  <a:pt x="4693" y="47832"/>
                </a:lnTo>
                <a:lnTo>
                  <a:pt x="4693" y="46630"/>
                </a:lnTo>
                <a:lnTo>
                  <a:pt x="4620" y="45391"/>
                </a:lnTo>
                <a:lnTo>
                  <a:pt x="4475" y="44153"/>
                </a:lnTo>
                <a:lnTo>
                  <a:pt x="4293" y="42914"/>
                </a:lnTo>
                <a:lnTo>
                  <a:pt x="4147" y="41675"/>
                </a:lnTo>
                <a:lnTo>
                  <a:pt x="4038" y="40437"/>
                </a:lnTo>
                <a:lnTo>
                  <a:pt x="4075" y="39271"/>
                </a:lnTo>
                <a:lnTo>
                  <a:pt x="4220" y="38142"/>
                </a:lnTo>
                <a:lnTo>
                  <a:pt x="4548" y="37049"/>
                </a:lnTo>
                <a:lnTo>
                  <a:pt x="5021" y="36138"/>
                </a:lnTo>
                <a:lnTo>
                  <a:pt x="5639" y="35264"/>
                </a:lnTo>
                <a:lnTo>
                  <a:pt x="6367" y="34499"/>
                </a:lnTo>
                <a:lnTo>
                  <a:pt x="7204" y="33734"/>
                </a:lnTo>
                <a:lnTo>
                  <a:pt x="8077" y="33041"/>
                </a:lnTo>
                <a:lnTo>
                  <a:pt x="8987" y="32349"/>
                </a:lnTo>
                <a:lnTo>
                  <a:pt x="9896" y="31657"/>
                </a:lnTo>
                <a:lnTo>
                  <a:pt x="10806" y="30965"/>
                </a:lnTo>
                <a:lnTo>
                  <a:pt x="11643" y="30236"/>
                </a:lnTo>
                <a:lnTo>
                  <a:pt x="12371" y="29398"/>
                </a:lnTo>
                <a:lnTo>
                  <a:pt x="13026" y="28597"/>
                </a:lnTo>
                <a:lnTo>
                  <a:pt x="13535" y="27686"/>
                </a:lnTo>
                <a:lnTo>
                  <a:pt x="13972" y="26703"/>
                </a:lnTo>
                <a:lnTo>
                  <a:pt x="14335" y="25646"/>
                </a:lnTo>
                <a:lnTo>
                  <a:pt x="14663" y="24553"/>
                </a:lnTo>
                <a:lnTo>
                  <a:pt x="14954" y="23460"/>
                </a:lnTo>
                <a:lnTo>
                  <a:pt x="15245" y="22331"/>
                </a:lnTo>
                <a:lnTo>
                  <a:pt x="15573" y="21275"/>
                </a:lnTo>
                <a:lnTo>
                  <a:pt x="15936" y="20218"/>
                </a:lnTo>
                <a:lnTo>
                  <a:pt x="16373" y="19234"/>
                </a:lnTo>
                <a:lnTo>
                  <a:pt x="16919" y="18360"/>
                </a:lnTo>
                <a:lnTo>
                  <a:pt x="17574" y="17559"/>
                </a:lnTo>
                <a:lnTo>
                  <a:pt x="18374" y="16903"/>
                </a:lnTo>
                <a:lnTo>
                  <a:pt x="19248" y="16357"/>
                </a:lnTo>
                <a:lnTo>
                  <a:pt x="20230" y="15919"/>
                </a:lnTo>
                <a:lnTo>
                  <a:pt x="21285" y="15555"/>
                </a:lnTo>
                <a:lnTo>
                  <a:pt x="22340" y="15227"/>
                </a:lnTo>
                <a:lnTo>
                  <a:pt x="23468" y="14936"/>
                </a:lnTo>
                <a:lnTo>
                  <a:pt x="24560" y="14644"/>
                </a:lnTo>
                <a:lnTo>
                  <a:pt x="25651" y="14316"/>
                </a:lnTo>
                <a:lnTo>
                  <a:pt x="26707" y="13952"/>
                </a:lnTo>
                <a:lnTo>
                  <a:pt x="27689" y="13515"/>
                </a:lnTo>
                <a:lnTo>
                  <a:pt x="28599" y="13005"/>
                </a:lnTo>
                <a:lnTo>
                  <a:pt x="29399" y="12349"/>
                </a:lnTo>
                <a:lnTo>
                  <a:pt x="30236" y="11621"/>
                </a:lnTo>
                <a:lnTo>
                  <a:pt x="30964" y="10783"/>
                </a:lnTo>
                <a:lnTo>
                  <a:pt x="31655" y="9908"/>
                </a:lnTo>
                <a:lnTo>
                  <a:pt x="32346" y="8998"/>
                </a:lnTo>
                <a:lnTo>
                  <a:pt x="33038" y="8087"/>
                </a:lnTo>
                <a:lnTo>
                  <a:pt x="33729" y="7213"/>
                </a:lnTo>
                <a:lnTo>
                  <a:pt x="34493" y="6375"/>
                </a:lnTo>
                <a:lnTo>
                  <a:pt x="35257" y="5646"/>
                </a:lnTo>
                <a:lnTo>
                  <a:pt x="36130" y="5027"/>
                </a:lnTo>
                <a:lnTo>
                  <a:pt x="37040" y="4553"/>
                </a:lnTo>
                <a:lnTo>
                  <a:pt x="38132" y="4225"/>
                </a:lnTo>
                <a:lnTo>
                  <a:pt x="39260" y="4080"/>
                </a:lnTo>
                <a:lnTo>
                  <a:pt x="40424" y="4043"/>
                </a:lnTo>
                <a:lnTo>
                  <a:pt x="41661" y="4153"/>
                </a:lnTo>
                <a:lnTo>
                  <a:pt x="42898" y="4298"/>
                </a:lnTo>
                <a:lnTo>
                  <a:pt x="44135" y="4480"/>
                </a:lnTo>
                <a:lnTo>
                  <a:pt x="45372" y="4626"/>
                </a:lnTo>
                <a:lnTo>
                  <a:pt x="46610" y="4699"/>
                </a:lnTo>
                <a:lnTo>
                  <a:pt x="47810" y="4699"/>
                </a:lnTo>
                <a:lnTo>
                  <a:pt x="48938" y="4553"/>
                </a:lnTo>
                <a:lnTo>
                  <a:pt x="50066" y="4262"/>
                </a:lnTo>
                <a:lnTo>
                  <a:pt x="51158" y="3825"/>
                </a:lnTo>
                <a:lnTo>
                  <a:pt x="52249" y="3242"/>
                </a:lnTo>
                <a:lnTo>
                  <a:pt x="53341" y="2659"/>
                </a:lnTo>
                <a:lnTo>
                  <a:pt x="54432" y="2003"/>
                </a:lnTo>
                <a:lnTo>
                  <a:pt x="55488" y="1384"/>
                </a:lnTo>
                <a:lnTo>
                  <a:pt x="56616" y="837"/>
                </a:lnTo>
                <a:lnTo>
                  <a:pt x="57707" y="400"/>
                </a:lnTo>
                <a:lnTo>
                  <a:pt x="58835" y="109"/>
                </a:lnTo>
                <a:lnTo>
                  <a:pt x="6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" name="Shape 2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4544043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bin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grpSp>
        <p:nvGrpSpPr>
          <p:cNvPr id="33" name="Shape 33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4" name="Shape 34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304" y="0"/>
                  </a:lnTo>
                  <a:lnTo>
                    <a:pt x="61319" y="1555"/>
                  </a:lnTo>
                  <a:lnTo>
                    <a:pt x="62335" y="3083"/>
                  </a:lnTo>
                  <a:lnTo>
                    <a:pt x="63485" y="4583"/>
                  </a:lnTo>
                  <a:lnTo>
                    <a:pt x="64771" y="6027"/>
                  </a:lnTo>
                  <a:lnTo>
                    <a:pt x="66328" y="7388"/>
                  </a:lnTo>
                  <a:lnTo>
                    <a:pt x="68155" y="8666"/>
                  </a:lnTo>
                  <a:lnTo>
                    <a:pt x="70118" y="9750"/>
                  </a:lnTo>
                  <a:lnTo>
                    <a:pt x="72351" y="10750"/>
                  </a:lnTo>
                  <a:lnTo>
                    <a:pt x="74788" y="11722"/>
                  </a:lnTo>
                  <a:lnTo>
                    <a:pt x="77495" y="12666"/>
                  </a:lnTo>
                  <a:lnTo>
                    <a:pt x="80203" y="13527"/>
                  </a:lnTo>
                  <a:lnTo>
                    <a:pt x="83045" y="14444"/>
                  </a:lnTo>
                  <a:lnTo>
                    <a:pt x="85956" y="15305"/>
                  </a:lnTo>
                  <a:lnTo>
                    <a:pt x="88730" y="16222"/>
                  </a:lnTo>
                  <a:lnTo>
                    <a:pt x="91505" y="17138"/>
                  </a:lnTo>
                  <a:lnTo>
                    <a:pt x="94077" y="18083"/>
                  </a:lnTo>
                  <a:lnTo>
                    <a:pt x="96446" y="19083"/>
                  </a:lnTo>
                  <a:lnTo>
                    <a:pt x="98544" y="20138"/>
                  </a:lnTo>
                  <a:lnTo>
                    <a:pt x="100439" y="21250"/>
                  </a:lnTo>
                  <a:lnTo>
                    <a:pt x="101861" y="22444"/>
                  </a:lnTo>
                  <a:lnTo>
                    <a:pt x="102944" y="23777"/>
                  </a:lnTo>
                  <a:lnTo>
                    <a:pt x="103553" y="25194"/>
                  </a:lnTo>
                  <a:lnTo>
                    <a:pt x="103824" y="26666"/>
                  </a:lnTo>
                  <a:lnTo>
                    <a:pt x="103824" y="28138"/>
                  </a:lnTo>
                  <a:lnTo>
                    <a:pt x="103553" y="29666"/>
                  </a:lnTo>
                  <a:lnTo>
                    <a:pt x="103079" y="31250"/>
                  </a:lnTo>
                  <a:lnTo>
                    <a:pt x="102538" y="32805"/>
                  </a:lnTo>
                  <a:lnTo>
                    <a:pt x="102064" y="34361"/>
                  </a:lnTo>
                  <a:lnTo>
                    <a:pt x="101590" y="35916"/>
                  </a:lnTo>
                  <a:lnTo>
                    <a:pt x="101252" y="37500"/>
                  </a:lnTo>
                  <a:lnTo>
                    <a:pt x="101116" y="39027"/>
                  </a:lnTo>
                  <a:lnTo>
                    <a:pt x="101319" y="40500"/>
                  </a:lnTo>
                  <a:lnTo>
                    <a:pt x="101793" y="41972"/>
                  </a:lnTo>
                  <a:lnTo>
                    <a:pt x="102673" y="43333"/>
                  </a:lnTo>
                  <a:lnTo>
                    <a:pt x="103891" y="44722"/>
                  </a:lnTo>
                  <a:lnTo>
                    <a:pt x="105380" y="46083"/>
                  </a:lnTo>
                  <a:lnTo>
                    <a:pt x="107140" y="47444"/>
                  </a:lnTo>
                  <a:lnTo>
                    <a:pt x="109035" y="48805"/>
                  </a:lnTo>
                  <a:lnTo>
                    <a:pt x="110998" y="50194"/>
                  </a:lnTo>
                  <a:lnTo>
                    <a:pt x="112961" y="51527"/>
                  </a:lnTo>
                  <a:lnTo>
                    <a:pt x="114788" y="52916"/>
                  </a:lnTo>
                  <a:lnTo>
                    <a:pt x="116480" y="54277"/>
                  </a:lnTo>
                  <a:lnTo>
                    <a:pt x="117901" y="55722"/>
                  </a:lnTo>
                  <a:lnTo>
                    <a:pt x="119052" y="57138"/>
                  </a:lnTo>
                  <a:lnTo>
                    <a:pt x="119729" y="58555"/>
                  </a:lnTo>
                  <a:lnTo>
                    <a:pt x="120000" y="60000"/>
                  </a:lnTo>
                  <a:lnTo>
                    <a:pt x="119729" y="61444"/>
                  </a:lnTo>
                  <a:lnTo>
                    <a:pt x="119052" y="62861"/>
                  </a:lnTo>
                  <a:lnTo>
                    <a:pt x="117901" y="64277"/>
                  </a:lnTo>
                  <a:lnTo>
                    <a:pt x="116480" y="65722"/>
                  </a:lnTo>
                  <a:lnTo>
                    <a:pt x="114788" y="67083"/>
                  </a:lnTo>
                  <a:lnTo>
                    <a:pt x="112961" y="68472"/>
                  </a:lnTo>
                  <a:lnTo>
                    <a:pt x="110998" y="69805"/>
                  </a:lnTo>
                  <a:lnTo>
                    <a:pt x="109035" y="71194"/>
                  </a:lnTo>
                  <a:lnTo>
                    <a:pt x="107140" y="72555"/>
                  </a:lnTo>
                  <a:lnTo>
                    <a:pt x="105380" y="73916"/>
                  </a:lnTo>
                  <a:lnTo>
                    <a:pt x="103891" y="75277"/>
                  </a:lnTo>
                  <a:lnTo>
                    <a:pt x="102673" y="76666"/>
                  </a:lnTo>
                  <a:lnTo>
                    <a:pt x="101793" y="78027"/>
                  </a:lnTo>
                  <a:lnTo>
                    <a:pt x="101319" y="79500"/>
                  </a:lnTo>
                  <a:lnTo>
                    <a:pt x="101116" y="80972"/>
                  </a:lnTo>
                  <a:lnTo>
                    <a:pt x="101252" y="82500"/>
                  </a:lnTo>
                  <a:lnTo>
                    <a:pt x="101590" y="84083"/>
                  </a:lnTo>
                  <a:lnTo>
                    <a:pt x="102064" y="85638"/>
                  </a:lnTo>
                  <a:lnTo>
                    <a:pt x="102538" y="87194"/>
                  </a:lnTo>
                  <a:lnTo>
                    <a:pt x="103079" y="88750"/>
                  </a:lnTo>
                  <a:lnTo>
                    <a:pt x="103553" y="90333"/>
                  </a:lnTo>
                  <a:lnTo>
                    <a:pt x="103824" y="91861"/>
                  </a:lnTo>
                  <a:lnTo>
                    <a:pt x="103824" y="93333"/>
                  </a:lnTo>
                  <a:lnTo>
                    <a:pt x="103553" y="94805"/>
                  </a:lnTo>
                  <a:lnTo>
                    <a:pt x="102944" y="96222"/>
                  </a:lnTo>
                  <a:lnTo>
                    <a:pt x="101861" y="97555"/>
                  </a:lnTo>
                  <a:lnTo>
                    <a:pt x="100439" y="98750"/>
                  </a:lnTo>
                  <a:lnTo>
                    <a:pt x="98544" y="99861"/>
                  </a:lnTo>
                  <a:lnTo>
                    <a:pt x="96446" y="100916"/>
                  </a:lnTo>
                  <a:lnTo>
                    <a:pt x="94077" y="101916"/>
                  </a:lnTo>
                  <a:lnTo>
                    <a:pt x="91505" y="102861"/>
                  </a:lnTo>
                  <a:lnTo>
                    <a:pt x="88730" y="103777"/>
                  </a:lnTo>
                  <a:lnTo>
                    <a:pt x="85956" y="104694"/>
                  </a:lnTo>
                  <a:lnTo>
                    <a:pt x="83045" y="105555"/>
                  </a:lnTo>
                  <a:lnTo>
                    <a:pt x="80203" y="106472"/>
                  </a:lnTo>
                  <a:lnTo>
                    <a:pt x="77495" y="107333"/>
                  </a:lnTo>
                  <a:lnTo>
                    <a:pt x="74788" y="108277"/>
                  </a:lnTo>
                  <a:lnTo>
                    <a:pt x="72351" y="109250"/>
                  </a:lnTo>
                  <a:lnTo>
                    <a:pt x="70118" y="110250"/>
                  </a:lnTo>
                  <a:lnTo>
                    <a:pt x="68155" y="111333"/>
                  </a:lnTo>
                  <a:lnTo>
                    <a:pt x="66328" y="112611"/>
                  </a:lnTo>
                  <a:lnTo>
                    <a:pt x="64771" y="113972"/>
                  </a:lnTo>
                  <a:lnTo>
                    <a:pt x="63485" y="115416"/>
                  </a:lnTo>
                  <a:lnTo>
                    <a:pt x="62335" y="116916"/>
                  </a:lnTo>
                  <a:lnTo>
                    <a:pt x="61319" y="118444"/>
                  </a:lnTo>
                  <a:lnTo>
                    <a:pt x="60304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" name="Shape 35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787" y="0"/>
                  </a:lnTo>
                  <a:lnTo>
                    <a:pt x="21755" y="1527"/>
                  </a:lnTo>
                  <a:lnTo>
                    <a:pt x="23606" y="3055"/>
                  </a:lnTo>
                  <a:lnTo>
                    <a:pt x="25458" y="4611"/>
                  </a:lnTo>
                  <a:lnTo>
                    <a:pt x="27078" y="6194"/>
                  </a:lnTo>
                  <a:lnTo>
                    <a:pt x="29045" y="7722"/>
                  </a:lnTo>
                  <a:lnTo>
                    <a:pt x="31128" y="9194"/>
                  </a:lnTo>
                  <a:lnTo>
                    <a:pt x="33789" y="10583"/>
                  </a:lnTo>
                  <a:lnTo>
                    <a:pt x="36914" y="11861"/>
                  </a:lnTo>
                  <a:lnTo>
                    <a:pt x="40385" y="12944"/>
                  </a:lnTo>
                  <a:lnTo>
                    <a:pt x="44204" y="13972"/>
                  </a:lnTo>
                  <a:lnTo>
                    <a:pt x="48601" y="14916"/>
                  </a:lnTo>
                  <a:lnTo>
                    <a:pt x="53230" y="15861"/>
                  </a:lnTo>
                  <a:lnTo>
                    <a:pt x="58090" y="16750"/>
                  </a:lnTo>
                  <a:lnTo>
                    <a:pt x="62950" y="17638"/>
                  </a:lnTo>
                  <a:lnTo>
                    <a:pt x="67926" y="18555"/>
                  </a:lnTo>
                  <a:lnTo>
                    <a:pt x="72671" y="19444"/>
                  </a:lnTo>
                  <a:lnTo>
                    <a:pt x="77184" y="20388"/>
                  </a:lnTo>
                  <a:lnTo>
                    <a:pt x="81350" y="21416"/>
                  </a:lnTo>
                  <a:lnTo>
                    <a:pt x="85168" y="22444"/>
                  </a:lnTo>
                  <a:lnTo>
                    <a:pt x="88293" y="23555"/>
                  </a:lnTo>
                  <a:lnTo>
                    <a:pt x="90954" y="24805"/>
                  </a:lnTo>
                  <a:lnTo>
                    <a:pt x="92574" y="26027"/>
                  </a:lnTo>
                  <a:lnTo>
                    <a:pt x="93616" y="27388"/>
                  </a:lnTo>
                  <a:lnTo>
                    <a:pt x="94079" y="28722"/>
                  </a:lnTo>
                  <a:lnTo>
                    <a:pt x="93963" y="30138"/>
                  </a:lnTo>
                  <a:lnTo>
                    <a:pt x="93500" y="31555"/>
                  </a:lnTo>
                  <a:lnTo>
                    <a:pt x="92921" y="33027"/>
                  </a:lnTo>
                  <a:lnTo>
                    <a:pt x="92111" y="34500"/>
                  </a:lnTo>
                  <a:lnTo>
                    <a:pt x="91186" y="35972"/>
                  </a:lnTo>
                  <a:lnTo>
                    <a:pt x="90491" y="37444"/>
                  </a:lnTo>
                  <a:lnTo>
                    <a:pt x="90028" y="38916"/>
                  </a:lnTo>
                  <a:lnTo>
                    <a:pt x="89681" y="40333"/>
                  </a:lnTo>
                  <a:lnTo>
                    <a:pt x="90028" y="41722"/>
                  </a:lnTo>
                  <a:lnTo>
                    <a:pt x="90723" y="43083"/>
                  </a:lnTo>
                  <a:lnTo>
                    <a:pt x="92227" y="44500"/>
                  </a:lnTo>
                  <a:lnTo>
                    <a:pt x="94541" y="45888"/>
                  </a:lnTo>
                  <a:lnTo>
                    <a:pt x="97319" y="47277"/>
                  </a:lnTo>
                  <a:lnTo>
                    <a:pt x="100443" y="48666"/>
                  </a:lnTo>
                  <a:lnTo>
                    <a:pt x="103683" y="50027"/>
                  </a:lnTo>
                  <a:lnTo>
                    <a:pt x="107155" y="51416"/>
                  </a:lnTo>
                  <a:lnTo>
                    <a:pt x="110279" y="52805"/>
                  </a:lnTo>
                  <a:lnTo>
                    <a:pt x="113404" y="54222"/>
                  </a:lnTo>
                  <a:lnTo>
                    <a:pt x="116065" y="55638"/>
                  </a:lnTo>
                  <a:lnTo>
                    <a:pt x="118148" y="57055"/>
                  </a:lnTo>
                  <a:lnTo>
                    <a:pt x="119305" y="58500"/>
                  </a:lnTo>
                  <a:lnTo>
                    <a:pt x="120000" y="60000"/>
                  </a:lnTo>
                  <a:lnTo>
                    <a:pt x="119305" y="61500"/>
                  </a:lnTo>
                  <a:lnTo>
                    <a:pt x="118148" y="62944"/>
                  </a:lnTo>
                  <a:lnTo>
                    <a:pt x="116065" y="64361"/>
                  </a:lnTo>
                  <a:lnTo>
                    <a:pt x="113404" y="65777"/>
                  </a:lnTo>
                  <a:lnTo>
                    <a:pt x="110279" y="67194"/>
                  </a:lnTo>
                  <a:lnTo>
                    <a:pt x="107155" y="68583"/>
                  </a:lnTo>
                  <a:lnTo>
                    <a:pt x="103683" y="69972"/>
                  </a:lnTo>
                  <a:lnTo>
                    <a:pt x="100443" y="71333"/>
                  </a:lnTo>
                  <a:lnTo>
                    <a:pt x="97319" y="72722"/>
                  </a:lnTo>
                  <a:lnTo>
                    <a:pt x="94541" y="74111"/>
                  </a:lnTo>
                  <a:lnTo>
                    <a:pt x="92227" y="75500"/>
                  </a:lnTo>
                  <a:lnTo>
                    <a:pt x="90723" y="76916"/>
                  </a:lnTo>
                  <a:lnTo>
                    <a:pt x="90028" y="78277"/>
                  </a:lnTo>
                  <a:lnTo>
                    <a:pt x="89681" y="79666"/>
                  </a:lnTo>
                  <a:lnTo>
                    <a:pt x="90028" y="81083"/>
                  </a:lnTo>
                  <a:lnTo>
                    <a:pt x="90491" y="82555"/>
                  </a:lnTo>
                  <a:lnTo>
                    <a:pt x="91186" y="84027"/>
                  </a:lnTo>
                  <a:lnTo>
                    <a:pt x="92111" y="85500"/>
                  </a:lnTo>
                  <a:lnTo>
                    <a:pt x="92921" y="86972"/>
                  </a:lnTo>
                  <a:lnTo>
                    <a:pt x="93500" y="88444"/>
                  </a:lnTo>
                  <a:lnTo>
                    <a:pt x="93963" y="89861"/>
                  </a:lnTo>
                  <a:lnTo>
                    <a:pt x="94079" y="91277"/>
                  </a:lnTo>
                  <a:lnTo>
                    <a:pt x="93616" y="92611"/>
                  </a:lnTo>
                  <a:lnTo>
                    <a:pt x="92574" y="93972"/>
                  </a:lnTo>
                  <a:lnTo>
                    <a:pt x="90954" y="95194"/>
                  </a:lnTo>
                  <a:lnTo>
                    <a:pt x="88293" y="96444"/>
                  </a:lnTo>
                  <a:lnTo>
                    <a:pt x="85168" y="97555"/>
                  </a:lnTo>
                  <a:lnTo>
                    <a:pt x="81350" y="98583"/>
                  </a:lnTo>
                  <a:lnTo>
                    <a:pt x="77184" y="99611"/>
                  </a:lnTo>
                  <a:lnTo>
                    <a:pt x="72671" y="100555"/>
                  </a:lnTo>
                  <a:lnTo>
                    <a:pt x="67926" y="101444"/>
                  </a:lnTo>
                  <a:lnTo>
                    <a:pt x="62950" y="102361"/>
                  </a:lnTo>
                  <a:lnTo>
                    <a:pt x="58090" y="103250"/>
                  </a:lnTo>
                  <a:lnTo>
                    <a:pt x="53230" y="104138"/>
                  </a:lnTo>
                  <a:lnTo>
                    <a:pt x="48601" y="105083"/>
                  </a:lnTo>
                  <a:lnTo>
                    <a:pt x="44204" y="106027"/>
                  </a:lnTo>
                  <a:lnTo>
                    <a:pt x="40385" y="107055"/>
                  </a:lnTo>
                  <a:lnTo>
                    <a:pt x="36914" y="108138"/>
                  </a:lnTo>
                  <a:lnTo>
                    <a:pt x="33789" y="109416"/>
                  </a:lnTo>
                  <a:lnTo>
                    <a:pt x="31128" y="110805"/>
                  </a:lnTo>
                  <a:lnTo>
                    <a:pt x="29045" y="112277"/>
                  </a:lnTo>
                  <a:lnTo>
                    <a:pt x="27078" y="113805"/>
                  </a:lnTo>
                  <a:lnTo>
                    <a:pt x="25458" y="115388"/>
                  </a:lnTo>
                  <a:lnTo>
                    <a:pt x="23606" y="116944"/>
                  </a:lnTo>
                  <a:lnTo>
                    <a:pt x="21755" y="118472"/>
                  </a:lnTo>
                  <a:lnTo>
                    <a:pt x="19787" y="120000"/>
                  </a:lnTo>
                  <a:lnTo>
                    <a:pt x="0" y="120000"/>
                  </a:lnTo>
                  <a:lnTo>
                    <a:pt x="1967" y="118833"/>
                  </a:lnTo>
                  <a:lnTo>
                    <a:pt x="3818" y="117555"/>
                  </a:lnTo>
                  <a:lnTo>
                    <a:pt x="5323" y="116194"/>
                  </a:lnTo>
                  <a:lnTo>
                    <a:pt x="6943" y="114750"/>
                  </a:lnTo>
                  <a:lnTo>
                    <a:pt x="8678" y="113194"/>
                  </a:lnTo>
                  <a:lnTo>
                    <a:pt x="10414" y="111638"/>
                  </a:lnTo>
                  <a:lnTo>
                    <a:pt x="12613" y="110111"/>
                  </a:lnTo>
                  <a:lnTo>
                    <a:pt x="14927" y="108583"/>
                  </a:lnTo>
                  <a:lnTo>
                    <a:pt x="18052" y="107083"/>
                  </a:lnTo>
                  <a:lnTo>
                    <a:pt x="21523" y="105666"/>
                  </a:lnTo>
                  <a:lnTo>
                    <a:pt x="25689" y="104333"/>
                  </a:lnTo>
                  <a:lnTo>
                    <a:pt x="30202" y="103138"/>
                  </a:lnTo>
                  <a:lnTo>
                    <a:pt x="35062" y="102000"/>
                  </a:lnTo>
                  <a:lnTo>
                    <a:pt x="40270" y="100944"/>
                  </a:lnTo>
                  <a:lnTo>
                    <a:pt x="45361" y="99972"/>
                  </a:lnTo>
                  <a:lnTo>
                    <a:pt x="50684" y="99027"/>
                  </a:lnTo>
                  <a:lnTo>
                    <a:pt x="55776" y="98083"/>
                  </a:lnTo>
                  <a:lnTo>
                    <a:pt x="60520" y="97194"/>
                  </a:lnTo>
                  <a:lnTo>
                    <a:pt x="64918" y="96277"/>
                  </a:lnTo>
                  <a:lnTo>
                    <a:pt x="68736" y="95388"/>
                  </a:lnTo>
                  <a:lnTo>
                    <a:pt x="71745" y="94444"/>
                  </a:lnTo>
                  <a:lnTo>
                    <a:pt x="73828" y="93527"/>
                  </a:lnTo>
                  <a:lnTo>
                    <a:pt x="74869" y="92666"/>
                  </a:lnTo>
                  <a:lnTo>
                    <a:pt x="75448" y="91722"/>
                  </a:lnTo>
                  <a:lnTo>
                    <a:pt x="75679" y="90694"/>
                  </a:lnTo>
                  <a:lnTo>
                    <a:pt x="75332" y="89555"/>
                  </a:lnTo>
                  <a:lnTo>
                    <a:pt x="74869" y="88361"/>
                  </a:lnTo>
                  <a:lnTo>
                    <a:pt x="74291" y="87138"/>
                  </a:lnTo>
                  <a:lnTo>
                    <a:pt x="73712" y="85861"/>
                  </a:lnTo>
                  <a:lnTo>
                    <a:pt x="72439" y="83916"/>
                  </a:lnTo>
                  <a:lnTo>
                    <a:pt x="71745" y="82000"/>
                  </a:lnTo>
                  <a:lnTo>
                    <a:pt x="71282" y="80027"/>
                  </a:lnTo>
                  <a:lnTo>
                    <a:pt x="71513" y="78027"/>
                  </a:lnTo>
                  <a:lnTo>
                    <a:pt x="72671" y="76027"/>
                  </a:lnTo>
                  <a:lnTo>
                    <a:pt x="74291" y="74472"/>
                  </a:lnTo>
                  <a:lnTo>
                    <a:pt x="76489" y="72944"/>
                  </a:lnTo>
                  <a:lnTo>
                    <a:pt x="79267" y="71500"/>
                  </a:lnTo>
                  <a:lnTo>
                    <a:pt x="82275" y="70027"/>
                  </a:lnTo>
                  <a:lnTo>
                    <a:pt x="85515" y="68666"/>
                  </a:lnTo>
                  <a:lnTo>
                    <a:pt x="88756" y="67305"/>
                  </a:lnTo>
                  <a:lnTo>
                    <a:pt x="91533" y="66138"/>
                  </a:lnTo>
                  <a:lnTo>
                    <a:pt x="94079" y="65055"/>
                  </a:lnTo>
                  <a:lnTo>
                    <a:pt x="96509" y="63972"/>
                  </a:lnTo>
                  <a:lnTo>
                    <a:pt x="98476" y="62916"/>
                  </a:lnTo>
                  <a:lnTo>
                    <a:pt x="99980" y="61888"/>
                  </a:lnTo>
                  <a:lnTo>
                    <a:pt x="101022" y="60944"/>
                  </a:lnTo>
                  <a:lnTo>
                    <a:pt x="101369" y="60000"/>
                  </a:lnTo>
                  <a:lnTo>
                    <a:pt x="101022" y="59055"/>
                  </a:lnTo>
                  <a:lnTo>
                    <a:pt x="99980" y="58111"/>
                  </a:lnTo>
                  <a:lnTo>
                    <a:pt x="98476" y="57083"/>
                  </a:lnTo>
                  <a:lnTo>
                    <a:pt x="96509" y="56027"/>
                  </a:lnTo>
                  <a:lnTo>
                    <a:pt x="94079" y="54944"/>
                  </a:lnTo>
                  <a:lnTo>
                    <a:pt x="91533" y="53861"/>
                  </a:lnTo>
                  <a:lnTo>
                    <a:pt x="88756" y="52694"/>
                  </a:lnTo>
                  <a:lnTo>
                    <a:pt x="85515" y="51333"/>
                  </a:lnTo>
                  <a:lnTo>
                    <a:pt x="82275" y="49972"/>
                  </a:lnTo>
                  <a:lnTo>
                    <a:pt x="79267" y="48500"/>
                  </a:lnTo>
                  <a:lnTo>
                    <a:pt x="76489" y="47055"/>
                  </a:lnTo>
                  <a:lnTo>
                    <a:pt x="74291" y="45527"/>
                  </a:lnTo>
                  <a:lnTo>
                    <a:pt x="72671" y="43972"/>
                  </a:lnTo>
                  <a:lnTo>
                    <a:pt x="71513" y="41972"/>
                  </a:lnTo>
                  <a:lnTo>
                    <a:pt x="71282" y="39972"/>
                  </a:lnTo>
                  <a:lnTo>
                    <a:pt x="71745" y="38000"/>
                  </a:lnTo>
                  <a:lnTo>
                    <a:pt x="72439" y="36083"/>
                  </a:lnTo>
                  <a:lnTo>
                    <a:pt x="73712" y="34138"/>
                  </a:lnTo>
                  <a:lnTo>
                    <a:pt x="74291" y="32861"/>
                  </a:lnTo>
                  <a:lnTo>
                    <a:pt x="74869" y="31638"/>
                  </a:lnTo>
                  <a:lnTo>
                    <a:pt x="75332" y="30444"/>
                  </a:lnTo>
                  <a:lnTo>
                    <a:pt x="75679" y="29305"/>
                  </a:lnTo>
                  <a:lnTo>
                    <a:pt x="75448" y="28277"/>
                  </a:lnTo>
                  <a:lnTo>
                    <a:pt x="74869" y="27333"/>
                  </a:lnTo>
                  <a:lnTo>
                    <a:pt x="73828" y="26472"/>
                  </a:lnTo>
                  <a:lnTo>
                    <a:pt x="71745" y="25555"/>
                  </a:lnTo>
                  <a:lnTo>
                    <a:pt x="68736" y="24611"/>
                  </a:lnTo>
                  <a:lnTo>
                    <a:pt x="64918" y="23722"/>
                  </a:lnTo>
                  <a:lnTo>
                    <a:pt x="60520" y="22833"/>
                  </a:lnTo>
                  <a:lnTo>
                    <a:pt x="55776" y="21916"/>
                  </a:lnTo>
                  <a:lnTo>
                    <a:pt x="50684" y="20972"/>
                  </a:lnTo>
                  <a:lnTo>
                    <a:pt x="45361" y="20027"/>
                  </a:lnTo>
                  <a:lnTo>
                    <a:pt x="40270" y="19055"/>
                  </a:lnTo>
                  <a:lnTo>
                    <a:pt x="35062" y="18000"/>
                  </a:lnTo>
                  <a:lnTo>
                    <a:pt x="30202" y="16861"/>
                  </a:lnTo>
                  <a:lnTo>
                    <a:pt x="25689" y="15666"/>
                  </a:lnTo>
                  <a:lnTo>
                    <a:pt x="21523" y="14333"/>
                  </a:lnTo>
                  <a:lnTo>
                    <a:pt x="18052" y="12916"/>
                  </a:lnTo>
                  <a:lnTo>
                    <a:pt x="14927" y="11416"/>
                  </a:lnTo>
                  <a:lnTo>
                    <a:pt x="12613" y="9888"/>
                  </a:lnTo>
                  <a:lnTo>
                    <a:pt x="10414" y="8361"/>
                  </a:lnTo>
                  <a:lnTo>
                    <a:pt x="8678" y="6805"/>
                  </a:lnTo>
                  <a:lnTo>
                    <a:pt x="6943" y="5250"/>
                  </a:lnTo>
                  <a:lnTo>
                    <a:pt x="5323" y="3805"/>
                  </a:lnTo>
                  <a:lnTo>
                    <a:pt x="3818" y="2444"/>
                  </a:lnTo>
                  <a:lnTo>
                    <a:pt x="1967" y="1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bin"/>
              <a:buNone/>
              <a:defRPr sz="19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bin"/>
              <a:buNone/>
              <a:defRPr sz="19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bin"/>
              <a:buNone/>
              <a:defRPr sz="19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Char char="–"/>
              <a:defRPr sz="2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Char char="–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Char char="–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Char char="–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9" name="Shape 6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Shape 72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3" name="Shape 73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bin"/>
              <a:buNone/>
              <a:defRPr sz="19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" name="Shape 11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96129" y="0"/>
                </a:lnTo>
                <a:lnTo>
                  <a:pt x="96344" y="1194"/>
                </a:lnTo>
                <a:lnTo>
                  <a:pt x="97419" y="2250"/>
                </a:lnTo>
                <a:lnTo>
                  <a:pt x="98924" y="3166"/>
                </a:lnTo>
                <a:lnTo>
                  <a:pt x="100860" y="3972"/>
                </a:lnTo>
                <a:lnTo>
                  <a:pt x="103010" y="4694"/>
                </a:lnTo>
                <a:lnTo>
                  <a:pt x="105591" y="5333"/>
                </a:lnTo>
                <a:lnTo>
                  <a:pt x="108172" y="6000"/>
                </a:lnTo>
                <a:lnTo>
                  <a:pt x="110752" y="6666"/>
                </a:lnTo>
                <a:lnTo>
                  <a:pt x="112903" y="7305"/>
                </a:lnTo>
                <a:lnTo>
                  <a:pt x="115053" y="8027"/>
                </a:lnTo>
                <a:lnTo>
                  <a:pt x="117204" y="8833"/>
                </a:lnTo>
                <a:lnTo>
                  <a:pt x="118709" y="9750"/>
                </a:lnTo>
                <a:lnTo>
                  <a:pt x="119569" y="10805"/>
                </a:lnTo>
                <a:lnTo>
                  <a:pt x="120000" y="12000"/>
                </a:lnTo>
                <a:lnTo>
                  <a:pt x="119569" y="13194"/>
                </a:lnTo>
                <a:lnTo>
                  <a:pt x="118709" y="14250"/>
                </a:lnTo>
                <a:lnTo>
                  <a:pt x="117204" y="15166"/>
                </a:lnTo>
                <a:lnTo>
                  <a:pt x="115053" y="15972"/>
                </a:lnTo>
                <a:lnTo>
                  <a:pt x="112903" y="16694"/>
                </a:lnTo>
                <a:lnTo>
                  <a:pt x="110752" y="17333"/>
                </a:lnTo>
                <a:lnTo>
                  <a:pt x="108172" y="18000"/>
                </a:lnTo>
                <a:lnTo>
                  <a:pt x="105591" y="18666"/>
                </a:lnTo>
                <a:lnTo>
                  <a:pt x="103010" y="19305"/>
                </a:lnTo>
                <a:lnTo>
                  <a:pt x="100860" y="20027"/>
                </a:lnTo>
                <a:lnTo>
                  <a:pt x="98924" y="20833"/>
                </a:lnTo>
                <a:lnTo>
                  <a:pt x="97419" y="21750"/>
                </a:lnTo>
                <a:lnTo>
                  <a:pt x="96344" y="22805"/>
                </a:lnTo>
                <a:lnTo>
                  <a:pt x="96129" y="24000"/>
                </a:lnTo>
                <a:lnTo>
                  <a:pt x="96344" y="25194"/>
                </a:lnTo>
                <a:lnTo>
                  <a:pt x="97419" y="26250"/>
                </a:lnTo>
                <a:lnTo>
                  <a:pt x="98924" y="27166"/>
                </a:lnTo>
                <a:lnTo>
                  <a:pt x="100860" y="27972"/>
                </a:lnTo>
                <a:lnTo>
                  <a:pt x="103010" y="28694"/>
                </a:lnTo>
                <a:lnTo>
                  <a:pt x="105591" y="29333"/>
                </a:lnTo>
                <a:lnTo>
                  <a:pt x="108172" y="30000"/>
                </a:lnTo>
                <a:lnTo>
                  <a:pt x="110752" y="30666"/>
                </a:lnTo>
                <a:lnTo>
                  <a:pt x="112903" y="31305"/>
                </a:lnTo>
                <a:lnTo>
                  <a:pt x="115053" y="32027"/>
                </a:lnTo>
                <a:lnTo>
                  <a:pt x="117204" y="32833"/>
                </a:lnTo>
                <a:lnTo>
                  <a:pt x="118709" y="33750"/>
                </a:lnTo>
                <a:lnTo>
                  <a:pt x="119569" y="34805"/>
                </a:lnTo>
                <a:lnTo>
                  <a:pt x="120000" y="36000"/>
                </a:lnTo>
                <a:lnTo>
                  <a:pt x="119569" y="37194"/>
                </a:lnTo>
                <a:lnTo>
                  <a:pt x="118709" y="38250"/>
                </a:lnTo>
                <a:lnTo>
                  <a:pt x="117204" y="39166"/>
                </a:lnTo>
                <a:lnTo>
                  <a:pt x="115053" y="39972"/>
                </a:lnTo>
                <a:lnTo>
                  <a:pt x="112903" y="40694"/>
                </a:lnTo>
                <a:lnTo>
                  <a:pt x="110752" y="41333"/>
                </a:lnTo>
                <a:lnTo>
                  <a:pt x="108172" y="42000"/>
                </a:lnTo>
                <a:lnTo>
                  <a:pt x="105591" y="42666"/>
                </a:lnTo>
                <a:lnTo>
                  <a:pt x="103010" y="43305"/>
                </a:lnTo>
                <a:lnTo>
                  <a:pt x="100860" y="44027"/>
                </a:lnTo>
                <a:lnTo>
                  <a:pt x="98924" y="44833"/>
                </a:lnTo>
                <a:lnTo>
                  <a:pt x="97419" y="45750"/>
                </a:lnTo>
                <a:lnTo>
                  <a:pt x="96344" y="46805"/>
                </a:lnTo>
                <a:lnTo>
                  <a:pt x="96129" y="48000"/>
                </a:lnTo>
                <a:lnTo>
                  <a:pt x="96344" y="49194"/>
                </a:lnTo>
                <a:lnTo>
                  <a:pt x="97419" y="50250"/>
                </a:lnTo>
                <a:lnTo>
                  <a:pt x="98924" y="51166"/>
                </a:lnTo>
                <a:lnTo>
                  <a:pt x="100860" y="51972"/>
                </a:lnTo>
                <a:lnTo>
                  <a:pt x="103010" y="52694"/>
                </a:lnTo>
                <a:lnTo>
                  <a:pt x="105591" y="53333"/>
                </a:lnTo>
                <a:lnTo>
                  <a:pt x="108172" y="54000"/>
                </a:lnTo>
                <a:lnTo>
                  <a:pt x="110752" y="54666"/>
                </a:lnTo>
                <a:lnTo>
                  <a:pt x="112903" y="55305"/>
                </a:lnTo>
                <a:lnTo>
                  <a:pt x="115053" y="56027"/>
                </a:lnTo>
                <a:lnTo>
                  <a:pt x="117204" y="56833"/>
                </a:lnTo>
                <a:lnTo>
                  <a:pt x="118709" y="57750"/>
                </a:lnTo>
                <a:lnTo>
                  <a:pt x="119569" y="58805"/>
                </a:lnTo>
                <a:lnTo>
                  <a:pt x="120000" y="59972"/>
                </a:lnTo>
                <a:lnTo>
                  <a:pt x="119569" y="61194"/>
                </a:lnTo>
                <a:lnTo>
                  <a:pt x="118709" y="62250"/>
                </a:lnTo>
                <a:lnTo>
                  <a:pt x="117204" y="63166"/>
                </a:lnTo>
                <a:lnTo>
                  <a:pt x="115053" y="63972"/>
                </a:lnTo>
                <a:lnTo>
                  <a:pt x="112903" y="64694"/>
                </a:lnTo>
                <a:lnTo>
                  <a:pt x="110752" y="65333"/>
                </a:lnTo>
                <a:lnTo>
                  <a:pt x="108172" y="66000"/>
                </a:lnTo>
                <a:lnTo>
                  <a:pt x="105591" y="66666"/>
                </a:lnTo>
                <a:lnTo>
                  <a:pt x="103010" y="67305"/>
                </a:lnTo>
                <a:lnTo>
                  <a:pt x="100860" y="68027"/>
                </a:lnTo>
                <a:lnTo>
                  <a:pt x="98924" y="68833"/>
                </a:lnTo>
                <a:lnTo>
                  <a:pt x="97419" y="69750"/>
                </a:lnTo>
                <a:lnTo>
                  <a:pt x="96344" y="70805"/>
                </a:lnTo>
                <a:lnTo>
                  <a:pt x="96129" y="72000"/>
                </a:lnTo>
                <a:lnTo>
                  <a:pt x="96344" y="73194"/>
                </a:lnTo>
                <a:lnTo>
                  <a:pt x="97419" y="74250"/>
                </a:lnTo>
                <a:lnTo>
                  <a:pt x="98924" y="75166"/>
                </a:lnTo>
                <a:lnTo>
                  <a:pt x="100860" y="75972"/>
                </a:lnTo>
                <a:lnTo>
                  <a:pt x="103010" y="76694"/>
                </a:lnTo>
                <a:lnTo>
                  <a:pt x="105591" y="77333"/>
                </a:lnTo>
                <a:lnTo>
                  <a:pt x="110752" y="78666"/>
                </a:lnTo>
                <a:lnTo>
                  <a:pt x="112903" y="79305"/>
                </a:lnTo>
                <a:lnTo>
                  <a:pt x="115053" y="80027"/>
                </a:lnTo>
                <a:lnTo>
                  <a:pt x="117204" y="80833"/>
                </a:lnTo>
                <a:lnTo>
                  <a:pt x="118709" y="81750"/>
                </a:lnTo>
                <a:lnTo>
                  <a:pt x="119569" y="82805"/>
                </a:lnTo>
                <a:lnTo>
                  <a:pt x="120000" y="84000"/>
                </a:lnTo>
                <a:lnTo>
                  <a:pt x="119569" y="85194"/>
                </a:lnTo>
                <a:lnTo>
                  <a:pt x="118709" y="86250"/>
                </a:lnTo>
                <a:lnTo>
                  <a:pt x="117204" y="87166"/>
                </a:lnTo>
                <a:lnTo>
                  <a:pt x="115053" y="87972"/>
                </a:lnTo>
                <a:lnTo>
                  <a:pt x="112903" y="88694"/>
                </a:lnTo>
                <a:lnTo>
                  <a:pt x="110752" y="89333"/>
                </a:lnTo>
                <a:lnTo>
                  <a:pt x="108172" y="90000"/>
                </a:lnTo>
                <a:lnTo>
                  <a:pt x="105591" y="90666"/>
                </a:lnTo>
                <a:lnTo>
                  <a:pt x="103010" y="91305"/>
                </a:lnTo>
                <a:lnTo>
                  <a:pt x="100860" y="92027"/>
                </a:lnTo>
                <a:lnTo>
                  <a:pt x="98924" y="92833"/>
                </a:lnTo>
                <a:lnTo>
                  <a:pt x="97419" y="93750"/>
                </a:lnTo>
                <a:lnTo>
                  <a:pt x="96344" y="94805"/>
                </a:lnTo>
                <a:lnTo>
                  <a:pt x="96129" y="96000"/>
                </a:lnTo>
                <a:lnTo>
                  <a:pt x="96344" y="97194"/>
                </a:lnTo>
                <a:lnTo>
                  <a:pt x="97419" y="98250"/>
                </a:lnTo>
                <a:lnTo>
                  <a:pt x="98924" y="99166"/>
                </a:lnTo>
                <a:lnTo>
                  <a:pt x="100860" y="99972"/>
                </a:lnTo>
                <a:lnTo>
                  <a:pt x="103010" y="100694"/>
                </a:lnTo>
                <a:lnTo>
                  <a:pt x="105591" y="101333"/>
                </a:lnTo>
                <a:lnTo>
                  <a:pt x="108172" y="102000"/>
                </a:lnTo>
                <a:lnTo>
                  <a:pt x="110752" y="102666"/>
                </a:lnTo>
                <a:lnTo>
                  <a:pt x="112903" y="103305"/>
                </a:lnTo>
                <a:lnTo>
                  <a:pt x="115053" y="104027"/>
                </a:lnTo>
                <a:lnTo>
                  <a:pt x="117204" y="104833"/>
                </a:lnTo>
                <a:lnTo>
                  <a:pt x="118709" y="105750"/>
                </a:lnTo>
                <a:lnTo>
                  <a:pt x="119569" y="106805"/>
                </a:lnTo>
                <a:lnTo>
                  <a:pt x="120000" y="108000"/>
                </a:lnTo>
                <a:lnTo>
                  <a:pt x="119569" y="109194"/>
                </a:lnTo>
                <a:lnTo>
                  <a:pt x="118709" y="110250"/>
                </a:lnTo>
                <a:lnTo>
                  <a:pt x="117204" y="111166"/>
                </a:lnTo>
                <a:lnTo>
                  <a:pt x="115053" y="111972"/>
                </a:lnTo>
                <a:lnTo>
                  <a:pt x="112903" y="112694"/>
                </a:lnTo>
                <a:lnTo>
                  <a:pt x="110752" y="113333"/>
                </a:lnTo>
                <a:lnTo>
                  <a:pt x="108172" y="114000"/>
                </a:lnTo>
                <a:lnTo>
                  <a:pt x="105591" y="114666"/>
                </a:lnTo>
                <a:lnTo>
                  <a:pt x="103010" y="115305"/>
                </a:lnTo>
                <a:lnTo>
                  <a:pt x="100860" y="116027"/>
                </a:lnTo>
                <a:lnTo>
                  <a:pt x="98924" y="116833"/>
                </a:lnTo>
                <a:lnTo>
                  <a:pt x="97419" y="117750"/>
                </a:lnTo>
                <a:lnTo>
                  <a:pt x="96344" y="118805"/>
                </a:lnTo>
                <a:lnTo>
                  <a:pt x="96129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Shape 12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cepty.blesk.cz/clanek/vareni/3098/5-rad-jak-uz-vzdycky-nakrajet-cibuli-bez-slz.html" TargetMode="External"/><Relationship Id="rId13" Type="http://schemas.openxmlformats.org/officeDocument/2006/relationships/hyperlink" Target="http://naranjalimon.com/tortilla-de-patata/" TargetMode="External"/><Relationship Id="rId3" Type="http://schemas.openxmlformats.org/officeDocument/2006/relationships/hyperlink" Target="http://seedfreedom.in/the-versatile-potato/" TargetMode="External"/><Relationship Id="rId7" Type="http://schemas.openxmlformats.org/officeDocument/2006/relationships/hyperlink" Target="https://pixabay.com/cs/kohout-slepice-dr%C5%AFbe%C5%BE-barton-2060162/" TargetMode="External"/><Relationship Id="rId12" Type="http://schemas.openxmlformats.org/officeDocument/2006/relationships/hyperlink" Target="http://caocultura.com/la-tortilla-de-patatas-hasta-finales-del-siglo-xviii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elegarten.blogspot.cz/2014/07/" TargetMode="External"/><Relationship Id="rId11" Type="http://schemas.openxmlformats.org/officeDocument/2006/relationships/hyperlink" Target="http://catandcook.cz/mrkvovy-dort-s-karamelem-ovocem/" TargetMode="External"/><Relationship Id="rId5" Type="http://schemas.openxmlformats.org/officeDocument/2006/relationships/hyperlink" Target="http://zahrada.bydleniprokazdeho.cz/zelenina/Petrzel/" TargetMode="External"/><Relationship Id="rId10" Type="http://schemas.openxmlformats.org/officeDocument/2006/relationships/hyperlink" Target="https://giraenlared.com/?p=123850" TargetMode="External"/><Relationship Id="rId4" Type="http://schemas.openxmlformats.org/officeDocument/2006/relationships/hyperlink" Target="https://www.lifeadvancer.com/the-ancient-greeks-skin-care" TargetMode="External"/><Relationship Id="rId9" Type="http://schemas.openxmlformats.org/officeDocument/2006/relationships/hyperlink" Target="http://www.fantastikb2b.it/sveglia-contraria-retr%C3%B2-allindietro-backward-alarm-clock-p-5399.html" TargetMode="External"/><Relationship Id="rId14" Type="http://schemas.openxmlformats.org/officeDocument/2006/relationships/hyperlink" Target="http://www.barrimina.cat/cast/index.php/noticias-mainmenu-55/812-la-diversidad-de-actos-que-se-celebran-en-navidad-muestra-la-buena-salud-de-las-entidades-del-barri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cs-CZ" sz="10000" b="0" i="0" u="none" strike="noStrike" cap="none" dirty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TORTILLA DE PATATAS</a:t>
            </a:r>
            <a:endParaRPr dirty="0"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2063552" y="188640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-CZ" sz="1100" b="1" i="0" u="none" strike="noStrike" cap="none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SÁRA </a:t>
            </a:r>
            <a:r>
              <a:rPr lang="cs-CZ" sz="1100" b="1" i="0" u="none" strike="noStrike" cap="none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JAKOUBKOVÁ Y</a:t>
            </a:r>
            <a:r>
              <a:rPr lang="cs-CZ" dirty="0"/>
              <a:t> </a:t>
            </a:r>
            <a:r>
              <a:rPr lang="cs-CZ" sz="1100" b="1" i="0" u="none" strike="noStrike" cap="none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NATÁLIE </a:t>
            </a:r>
            <a:r>
              <a:rPr lang="cs-CZ" sz="1100" b="1" i="0" u="none" strike="noStrike" cap="none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BUREŠOVÁ</a:t>
            </a:r>
            <a:endParaRPr dirty="0"/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4498">
            <a:off x="239162" y="78748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2927648" y="5933187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«INVESTIGAR, EXPONER Y DEBATIR, PARA APRENDER A SER CRÍTICOS» 2017-1-CZ01-KA219-035496_2</a:t>
            </a:r>
            <a:endParaRPr lang="cs-CZ" dirty="0"/>
          </a:p>
        </p:txBody>
      </p:sp>
      <p:pic>
        <p:nvPicPr>
          <p:cNvPr id="7" name="Picture 2" descr="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5138844"/>
            <a:ext cx="21526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941168"/>
            <a:ext cx="40005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INGREDIENTES</a:t>
            </a: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5 huevos de nuestra abuela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3 patatas de jardín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Una cebolla de jardín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Aceite de oliva de los mercados de granjeros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Sal del mar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Una hoja de perejil de jardín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1140">
            <a:off x="9187398" y="1476237"/>
            <a:ext cx="2353006" cy="157128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81726">
            <a:off x="6736138" y="931834"/>
            <a:ext cx="1909229" cy="188536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36014">
            <a:off x="4841790" y="3767215"/>
            <a:ext cx="3743268" cy="306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2877" y="1161222"/>
            <a:ext cx="1497362" cy="224955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10641">
            <a:off x="2430032" y="5223276"/>
            <a:ext cx="1968947" cy="131263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09" name="Shape 1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90482">
            <a:off x="8691349" y="3937029"/>
            <a:ext cx="2822289" cy="184062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ELABORACIÓN</a:t>
            </a:r>
            <a:endParaRPr sz="51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251678" y="1643271"/>
            <a:ext cx="10178322" cy="423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Pelamos y picamos la cebolla en dados medianos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Lavamos las patatas, las pelamos y cortamos en rolajitas filas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12286">
            <a:off x="7220780" y="3478948"/>
            <a:ext cx="3253988" cy="216932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17" name="Shape 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0727" y="3429000"/>
            <a:ext cx="3857625" cy="257175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ELABORACIÓN</a:t>
            </a:r>
            <a:endParaRPr sz="51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251678" y="1683027"/>
            <a:ext cx="10178322" cy="419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Introducimos todo en la sartén, sazonamos a nuestro gusto y freímos a fuego suave durante 25-30 minutos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Escurimos las patatas de la sartén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477" y="3486442"/>
            <a:ext cx="2543175" cy="254317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9494">
            <a:off x="6146875" y="3085541"/>
            <a:ext cx="3812901" cy="254317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ELABORACIÓN</a:t>
            </a:r>
            <a:endParaRPr sz="51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251678" y="1736035"/>
            <a:ext cx="10178322" cy="414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Batimos los huevos </a:t>
            </a:r>
            <a:endParaRPr/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Encorporamos las patatas a los huevos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515" y="3527332"/>
            <a:ext cx="3527462" cy="23522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8765">
            <a:off x="6740310" y="2332775"/>
            <a:ext cx="3212572" cy="219245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ELABORACIÓN</a:t>
            </a: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251678" y="1669775"/>
            <a:ext cx="10178322" cy="420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Añadimos la mezcla a la sartén y después de 5 minutos damos la vuelta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Encorporamos la tortilla de nuevo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868" y="3429000"/>
            <a:ext cx="3467652" cy="260073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5178">
            <a:off x="6951481" y="3010368"/>
            <a:ext cx="3421512" cy="226960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ELABORACIÓN</a:t>
            </a:r>
            <a:endParaRPr sz="51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1251678" y="1683026"/>
            <a:ext cx="10178322" cy="394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rPr>
              <a:t>Decoramos y podemos servir</a:t>
            </a:r>
            <a:endParaRPr sz="20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92867">
            <a:off x="4931131" y="1981893"/>
            <a:ext cx="5259700" cy="394477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¡BUEN PROVECHO!</a:t>
            </a:r>
            <a:endParaRPr/>
          </a:p>
        </p:txBody>
      </p:sp>
      <p:pic>
        <p:nvPicPr>
          <p:cNvPr id="154" name="Shape 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02513" y="469021"/>
            <a:ext cx="4504945" cy="600659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1678" y="2238233"/>
            <a:ext cx="4924839" cy="328322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225174" y="483706"/>
            <a:ext cx="10178322" cy="501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3"/>
              </a:rPr>
              <a:t>http://seedfreedom.in/the-versatile-potato/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4"/>
              </a:rPr>
              <a:t>https://www.lifeadvancer.com/the-ancient-greeks-skin-care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5"/>
              </a:rPr>
              <a:t>http://zahrada.bydleniprokazdeho.cz/zelenina/Petrzel/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5"/>
              </a:rPr>
              <a:t>http://zahrada.bydleniprokazdeho.cz/zelenina/Petrzel/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6"/>
              </a:rPr>
              <a:t>http://oelegarten.blogspot.cz/2014/07/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7"/>
              </a:rPr>
              <a:t>https://pixabay.com/cs/kohout-slepice-dr%C5%AFbe%C5%BE-barton-2060162/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8"/>
              </a:rPr>
              <a:t>http://recepty.blesk.cz/clanek/vareni/3098/5-rad-jak-uz-vzdycky-nakrajet-cibuli-bez-slz.html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9"/>
              </a:rPr>
              <a:t>http://www.fantastikb2b.it/sveglia-contraria-retr%C3%B2-allindietro-backward-alarm-clock-p-5399.html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10"/>
              </a:rPr>
              <a:t>https://giraenlared.com/?p=123850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11"/>
              </a:rPr>
              <a:t>http://catandcook.cz/mrkvovy-dort-s-karamelem-ovocem/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12"/>
              </a:rPr>
              <a:t>http://caocultura.com/la-tortilla-de-patatas-hasta-finales-del-siglo-xviii/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13"/>
              </a:rPr>
              <a:t>http://naranjalimon.com/tortilla-de-patata/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cs-CZ" sz="1700" b="0" i="0" u="sng" strike="noStrike" cap="none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14"/>
              </a:rPr>
              <a:t>http://www.barrimina.cat/cast/index.php/noticias-mainmenu-55/812-la-diversidad-de-actos-que-se-celebran-en-navidad-muestra-la-buena-salud-de-las-entidades-del-barrio</a:t>
            </a: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28600" marR="0" lvl="0" indent="-120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59595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Vlastní</PresentationFormat>
  <Paragraphs>38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Impact</vt:lpstr>
      <vt:lpstr>Cabin</vt:lpstr>
      <vt:lpstr>Badge</vt:lpstr>
      <vt:lpstr>TORTILLA DE PATATAS</vt:lpstr>
      <vt:lpstr>INGREDIENTES</vt:lpstr>
      <vt:lpstr>ELABORACIÓN</vt:lpstr>
      <vt:lpstr>ELABORACIÓN</vt:lpstr>
      <vt:lpstr>ELABORACIÓN</vt:lpstr>
      <vt:lpstr>ELABORACIÓN</vt:lpstr>
      <vt:lpstr>ELABORACIÓN</vt:lpstr>
      <vt:lpstr>¡BUEN PROVECHO!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TORTILLA DE PATATAS</dc:title>
  <cp:lastModifiedBy>Iva Sloupová</cp:lastModifiedBy>
  <cp:revision>1</cp:revision>
  <dcterms:modified xsi:type="dcterms:W3CDTF">2018-02-19T16:51:31Z</dcterms:modified>
</cp:coreProperties>
</file>