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72" r:id="rId11"/>
    <p:sldId id="265" r:id="rId12"/>
    <p:sldId id="270" r:id="rId13"/>
    <p:sldId id="271" r:id="rId14"/>
    <p:sldId id="268" r:id="rId15"/>
    <p:sldId id="269" r:id="rId1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41" autoAdjust="0"/>
    <p:restoredTop sz="94660"/>
  </p:normalViewPr>
  <p:slideViewPr>
    <p:cSldViewPr snapToGrid="0">
      <p:cViewPr varScale="1">
        <p:scale>
          <a:sx n="91" d="100"/>
          <a:sy n="91" d="100"/>
        </p:scale>
        <p:origin x="-690" y="-96"/>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c6f80d1f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c6f80d1f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5604a3def4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5604a3def4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c6f80d1ff_0_50: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c6f80d1ff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c6f80d1ff_0_55: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c6f80d1ff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5604a3def4_0_0: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5604a3def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c6f80d1ff_0_5: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c6f80d1f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5604a3def4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5604a3def4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5604a3def4_0_36: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5604a3def4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55a7e9724b_0_1: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55a7e9724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55a7e9724b_0_15: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55a7e9724b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c6f80d1ff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c6f80d1ff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5604a3def4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5604a3def4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a:endParaRPr/>
          </a:p>
        </p:txBody>
      </p:sp>
      <p:sp>
        <p:nvSpPr>
          <p:cNvPr id="12" name="Google Shape;12;p2"/>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lstStyle>
            <a:lvl1pPr lvl="0" algn="ctr">
              <a:lnSpc>
                <a:spcPct val="100000"/>
              </a:lnSpc>
              <a:spcBef>
                <a:spcPts val="0"/>
              </a:spcBef>
              <a:spcAft>
                <a:spcPts val="0"/>
              </a:spcAft>
              <a:buClr>
                <a:schemeClr val="accent1"/>
              </a:buClr>
              <a:buSzPts val="2100"/>
              <a:buNone/>
              <a:defRPr sz="2100" b="1">
                <a:solidFill>
                  <a:schemeClr val="accent1"/>
                </a:solidFill>
              </a:defRPr>
            </a:lvl1pPr>
            <a:lvl2pPr lvl="1" algn="ctr">
              <a:lnSpc>
                <a:spcPct val="100000"/>
              </a:lnSpc>
              <a:spcBef>
                <a:spcPts val="0"/>
              </a:spcBef>
              <a:spcAft>
                <a:spcPts val="0"/>
              </a:spcAft>
              <a:buClr>
                <a:schemeClr val="accent1"/>
              </a:buClr>
              <a:buSzPts val="2100"/>
              <a:buNone/>
              <a:defRPr sz="2100" b="1">
                <a:solidFill>
                  <a:schemeClr val="accent1"/>
                </a:solidFill>
              </a:defRPr>
            </a:lvl2pPr>
            <a:lvl3pPr lvl="2" algn="ctr">
              <a:lnSpc>
                <a:spcPct val="100000"/>
              </a:lnSpc>
              <a:spcBef>
                <a:spcPts val="0"/>
              </a:spcBef>
              <a:spcAft>
                <a:spcPts val="0"/>
              </a:spcAft>
              <a:buClr>
                <a:schemeClr val="accent1"/>
              </a:buClr>
              <a:buSzPts val="2100"/>
              <a:buNone/>
              <a:defRPr sz="2100" b="1">
                <a:solidFill>
                  <a:schemeClr val="accent1"/>
                </a:solidFill>
              </a:defRPr>
            </a:lvl3pPr>
            <a:lvl4pPr lvl="3" algn="ctr">
              <a:lnSpc>
                <a:spcPct val="100000"/>
              </a:lnSpc>
              <a:spcBef>
                <a:spcPts val="0"/>
              </a:spcBef>
              <a:spcAft>
                <a:spcPts val="0"/>
              </a:spcAft>
              <a:buClr>
                <a:schemeClr val="accent1"/>
              </a:buClr>
              <a:buSzPts val="2100"/>
              <a:buNone/>
              <a:defRPr sz="2100" b="1">
                <a:solidFill>
                  <a:schemeClr val="accent1"/>
                </a:solidFill>
              </a:defRPr>
            </a:lvl4pPr>
            <a:lvl5pPr lvl="4" algn="ctr">
              <a:lnSpc>
                <a:spcPct val="100000"/>
              </a:lnSpc>
              <a:spcBef>
                <a:spcPts val="0"/>
              </a:spcBef>
              <a:spcAft>
                <a:spcPts val="0"/>
              </a:spcAft>
              <a:buClr>
                <a:schemeClr val="accent1"/>
              </a:buClr>
              <a:buSzPts val="2100"/>
              <a:buNone/>
              <a:defRPr sz="2100" b="1">
                <a:solidFill>
                  <a:schemeClr val="accent1"/>
                </a:solidFill>
              </a:defRPr>
            </a:lvl5pPr>
            <a:lvl6pPr lvl="5" algn="ctr">
              <a:lnSpc>
                <a:spcPct val="100000"/>
              </a:lnSpc>
              <a:spcBef>
                <a:spcPts val="0"/>
              </a:spcBef>
              <a:spcAft>
                <a:spcPts val="0"/>
              </a:spcAft>
              <a:buClr>
                <a:schemeClr val="accent1"/>
              </a:buClr>
              <a:buSzPts val="2100"/>
              <a:buNone/>
              <a:defRPr sz="2100" b="1">
                <a:solidFill>
                  <a:schemeClr val="accent1"/>
                </a:solidFill>
              </a:defRPr>
            </a:lvl6pPr>
            <a:lvl7pPr lvl="6" algn="ctr">
              <a:lnSpc>
                <a:spcPct val="100000"/>
              </a:lnSpc>
              <a:spcBef>
                <a:spcPts val="0"/>
              </a:spcBef>
              <a:spcAft>
                <a:spcPts val="0"/>
              </a:spcAft>
              <a:buClr>
                <a:schemeClr val="accent1"/>
              </a:buClr>
              <a:buSzPts val="2100"/>
              <a:buNone/>
              <a:defRPr sz="2100" b="1">
                <a:solidFill>
                  <a:schemeClr val="accent1"/>
                </a:solidFill>
              </a:defRPr>
            </a:lvl7pPr>
            <a:lvl8pPr lvl="7" algn="ctr">
              <a:lnSpc>
                <a:spcPct val="100000"/>
              </a:lnSpc>
              <a:spcBef>
                <a:spcPts val="0"/>
              </a:spcBef>
              <a:spcAft>
                <a:spcPts val="0"/>
              </a:spcAft>
              <a:buClr>
                <a:schemeClr val="accent1"/>
              </a:buClr>
              <a:buSzPts val="2100"/>
              <a:buNone/>
              <a:defRPr sz="2100" b="1">
                <a:solidFill>
                  <a:schemeClr val="accent1"/>
                </a:solidFill>
              </a:defRPr>
            </a:lvl8pPr>
            <a:lvl9pPr lvl="8" algn="ctr">
              <a:lnSpc>
                <a:spcPct val="100000"/>
              </a:lnSpc>
              <a:spcBef>
                <a:spcPts val="0"/>
              </a:spcBef>
              <a:spcAft>
                <a:spcPts val="0"/>
              </a:spcAft>
              <a:buClr>
                <a:schemeClr val="accent1"/>
              </a:buClr>
              <a:buSzPts val="2100"/>
              <a:buNone/>
              <a:defRPr sz="2100" b="1">
                <a:solidFill>
                  <a:schemeClr val="accent1"/>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240275"/>
            <a:ext cx="8520600" cy="1981800"/>
          </a:xfrm>
          <a:prstGeom prst="rect">
            <a:avLst/>
          </a:prstGeom>
        </p:spPr>
        <p:txBody>
          <a:bodyPr spcFirstLastPara="1" wrap="square" lIns="91425" tIns="91425" rIns="91425" bIns="91425" anchor="b" anchorCtr="0"/>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a:spLocks noGrp="1"/>
          </p:cNvSpPr>
          <p:nvPr>
            <p:ph type="body" idx="1"/>
          </p:nvPr>
        </p:nvSpPr>
        <p:spPr>
          <a:xfrm>
            <a:off x="311700" y="33046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Clr>
                <a:schemeClr val="accent1"/>
              </a:buClr>
              <a:buSzPts val="1800"/>
              <a:buChar char="●"/>
              <a:defRPr>
                <a:solidFill>
                  <a:schemeClr val="accent1"/>
                </a:solidFill>
                <a:highlight>
                  <a:schemeClr val="dk1"/>
                </a:highlight>
              </a:defRPr>
            </a:lvl1pPr>
            <a:lvl2pPr marL="914400" lvl="1" indent="-317500" algn="ctr">
              <a:spcBef>
                <a:spcPts val="1600"/>
              </a:spcBef>
              <a:spcAft>
                <a:spcPts val="0"/>
              </a:spcAft>
              <a:buClr>
                <a:schemeClr val="accent1"/>
              </a:buClr>
              <a:buSzPts val="1400"/>
              <a:buChar char="○"/>
              <a:defRPr>
                <a:solidFill>
                  <a:schemeClr val="accent1"/>
                </a:solidFill>
                <a:highlight>
                  <a:schemeClr val="dk1"/>
                </a:highlight>
              </a:defRPr>
            </a:lvl2pPr>
            <a:lvl3pPr marL="1371600" lvl="2" indent="-317500" algn="ctr">
              <a:spcBef>
                <a:spcPts val="1600"/>
              </a:spcBef>
              <a:spcAft>
                <a:spcPts val="0"/>
              </a:spcAft>
              <a:buClr>
                <a:schemeClr val="accent1"/>
              </a:buClr>
              <a:buSzPts val="1400"/>
              <a:buChar char="■"/>
              <a:defRPr>
                <a:solidFill>
                  <a:schemeClr val="accent1"/>
                </a:solidFill>
                <a:highlight>
                  <a:schemeClr val="dk1"/>
                </a:highlight>
              </a:defRPr>
            </a:lvl3pPr>
            <a:lvl4pPr marL="1828800" lvl="3" indent="-317500" algn="ctr">
              <a:spcBef>
                <a:spcPts val="1600"/>
              </a:spcBef>
              <a:spcAft>
                <a:spcPts val="0"/>
              </a:spcAft>
              <a:buClr>
                <a:schemeClr val="accent1"/>
              </a:buClr>
              <a:buSzPts val="1400"/>
              <a:buChar char="●"/>
              <a:defRPr>
                <a:solidFill>
                  <a:schemeClr val="accent1"/>
                </a:solidFill>
                <a:highlight>
                  <a:schemeClr val="dk1"/>
                </a:highlight>
              </a:defRPr>
            </a:lvl4pPr>
            <a:lvl5pPr marL="2286000" lvl="4" indent="-317500" algn="ctr">
              <a:spcBef>
                <a:spcPts val="1600"/>
              </a:spcBef>
              <a:spcAft>
                <a:spcPts val="0"/>
              </a:spcAft>
              <a:buClr>
                <a:schemeClr val="accent1"/>
              </a:buClr>
              <a:buSzPts val="1400"/>
              <a:buChar char="○"/>
              <a:defRPr>
                <a:solidFill>
                  <a:schemeClr val="accent1"/>
                </a:solidFill>
                <a:highlight>
                  <a:schemeClr val="dk1"/>
                </a:highlight>
              </a:defRPr>
            </a:lvl5pPr>
            <a:lvl6pPr marL="2743200" lvl="5" indent="-317500" algn="ctr">
              <a:spcBef>
                <a:spcPts val="1600"/>
              </a:spcBef>
              <a:spcAft>
                <a:spcPts val="0"/>
              </a:spcAft>
              <a:buClr>
                <a:schemeClr val="accent1"/>
              </a:buClr>
              <a:buSzPts val="1400"/>
              <a:buChar char="■"/>
              <a:defRPr>
                <a:solidFill>
                  <a:schemeClr val="accent1"/>
                </a:solidFill>
                <a:highlight>
                  <a:schemeClr val="dk1"/>
                </a:highlight>
              </a:defRPr>
            </a:lvl6pPr>
            <a:lvl7pPr marL="3200400" lvl="6" indent="-317500" algn="ctr">
              <a:spcBef>
                <a:spcPts val="1600"/>
              </a:spcBef>
              <a:spcAft>
                <a:spcPts val="0"/>
              </a:spcAft>
              <a:buClr>
                <a:schemeClr val="accent1"/>
              </a:buClr>
              <a:buSzPts val="1400"/>
              <a:buChar char="●"/>
              <a:defRPr>
                <a:solidFill>
                  <a:schemeClr val="accent1"/>
                </a:solidFill>
                <a:highlight>
                  <a:schemeClr val="dk1"/>
                </a:highlight>
              </a:defRPr>
            </a:lvl7pPr>
            <a:lvl8pPr marL="3657600" lvl="7" indent="-317500" algn="ctr">
              <a:spcBef>
                <a:spcPts val="1600"/>
              </a:spcBef>
              <a:spcAft>
                <a:spcPts val="0"/>
              </a:spcAft>
              <a:buClr>
                <a:schemeClr val="accent1"/>
              </a:buClr>
              <a:buSzPts val="1400"/>
              <a:buChar char="○"/>
              <a:defRPr>
                <a:solidFill>
                  <a:schemeClr val="accent1"/>
                </a:solidFill>
                <a:highlight>
                  <a:schemeClr val="dk1"/>
                </a:highlight>
              </a:defRPr>
            </a:lvl8pPr>
            <a:lvl9pPr marL="4114800" lvl="8" indent="-317500" algn="ctr">
              <a:spcBef>
                <a:spcPts val="1600"/>
              </a:spcBef>
              <a:spcAft>
                <a:spcPts val="1600"/>
              </a:spcAft>
              <a:buClr>
                <a:schemeClr val="accent1"/>
              </a:buClr>
              <a:buSzPts val="1400"/>
              <a:buChar char="■"/>
              <a:defRPr>
                <a:solidFill>
                  <a:schemeClr val="accent1"/>
                </a:solidFill>
                <a:highlight>
                  <a:schemeClr val="dk1"/>
                </a:highlight>
              </a:defRPr>
            </a:lvl9pPr>
          </a:lstStyle>
          <a:p>
            <a:endParaRPr/>
          </a:p>
        </p:txBody>
      </p:sp>
      <p:sp>
        <p:nvSpPr>
          <p:cNvPr id="49" name="Google Shape;4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2813900" y="2253300"/>
            <a:ext cx="4982700" cy="641100"/>
          </a:xfrm>
          <a:prstGeom prst="rect">
            <a:avLst/>
          </a:prstGeom>
          <a:solidFill>
            <a:srgbClr val="FFFFFF"/>
          </a:solidFill>
        </p:spPr>
        <p:txBody>
          <a:bodyPr spcFirstLastPara="1" wrap="square" lIns="91425" tIns="91425" rIns="91425" bIns="91425" anchor="ctr" anchorCtr="0"/>
          <a:lstStyle>
            <a:lvl1pPr lvl="0" algn="ctr">
              <a:spcBef>
                <a:spcPts val="0"/>
              </a:spcBef>
              <a:spcAft>
                <a:spcPts val="0"/>
              </a:spcAft>
              <a:buSzPts val="4800"/>
              <a:buNone/>
              <a:defRPr sz="4800">
                <a:highlight>
                  <a:srgbClr val="FFFF00"/>
                </a:highlight>
              </a:defRPr>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19" name="Google Shape;19;p4"/>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5"/>
          <p:cNvSpPr txBox="1">
            <a:spLocks noGrp="1"/>
          </p:cNvSpPr>
          <p:nvPr>
            <p:ph type="body" idx="1"/>
          </p:nvPr>
        </p:nvSpPr>
        <p:spPr>
          <a:xfrm>
            <a:off x="311700" y="1228675"/>
            <a:ext cx="3999900" cy="3340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body" idx="2"/>
          </p:nvPr>
        </p:nvSpPr>
        <p:spPr>
          <a:xfrm>
            <a:off x="4832400" y="1228675"/>
            <a:ext cx="3999900" cy="3340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04800" y="309350"/>
            <a:ext cx="8537700" cy="748200"/>
          </a:xfrm>
          <a:prstGeom prst="rect">
            <a:avLst/>
          </a:prstGeom>
        </p:spPr>
        <p:txBody>
          <a:bodyPr spcFirstLastPara="1" wrap="square" lIns="91425" tIns="91425" rIns="91425" bIns="91425" anchor="t" anchorCtr="0"/>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a:endParaRPr/>
          </a:p>
        </p:txBody>
      </p:sp>
      <p:sp>
        <p:nvSpPr>
          <p:cNvPr id="31" name="Google Shape;31;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 name="Google Shape;38;p9"/>
          <p:cNvCxnSpPr/>
          <p:nvPr/>
        </p:nvCxnSpPr>
        <p:spPr>
          <a:xfrm>
            <a:off x="5029675" y="4495500"/>
            <a:ext cx="468300" cy="0"/>
          </a:xfrm>
          <a:prstGeom prst="straightConnector1">
            <a:avLst/>
          </a:prstGeom>
          <a:noFill/>
          <a:ln w="28575" cap="flat" cmpd="sng">
            <a:solidFill>
              <a:schemeClr val="lt1"/>
            </a:solidFill>
            <a:prstDash val="solid"/>
            <a:round/>
            <a:headEnd type="none" w="sm" len="sm"/>
            <a:tailEnd type="none" w="sm" len="sm"/>
          </a:ln>
        </p:spPr>
      </p:cxnSp>
      <p:sp>
        <p:nvSpPr>
          <p:cNvPr id="39" name="Google Shape;39;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40" name="Google Shape;40;p9"/>
          <p:cNvSpPr txBox="1">
            <a:spLocks noGrp="1"/>
          </p:cNvSpPr>
          <p:nvPr>
            <p:ph type="subTitle" idx="1"/>
          </p:nvPr>
        </p:nvSpPr>
        <p:spPr>
          <a:xfrm>
            <a:off x="265500" y="2845223"/>
            <a:ext cx="4045200" cy="13455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1" name="Google Shape;41;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accent1"/>
              </a:buClr>
              <a:buSzPts val="1800"/>
              <a:buChar char="●"/>
              <a:defRPr>
                <a:solidFill>
                  <a:schemeClr val="accent1"/>
                </a:solidFill>
                <a:highlight>
                  <a:schemeClr val="lt1"/>
                </a:highlight>
              </a:defRPr>
            </a:lvl1pPr>
            <a:lvl2pPr marL="914400" lvl="1" indent="-317500">
              <a:spcBef>
                <a:spcPts val="1600"/>
              </a:spcBef>
              <a:spcAft>
                <a:spcPts val="0"/>
              </a:spcAft>
              <a:buClr>
                <a:schemeClr val="accent1"/>
              </a:buClr>
              <a:buSzPts val="1400"/>
              <a:buChar char="○"/>
              <a:defRPr>
                <a:solidFill>
                  <a:schemeClr val="accent1"/>
                </a:solidFill>
                <a:highlight>
                  <a:schemeClr val="lt1"/>
                </a:highlight>
              </a:defRPr>
            </a:lvl2pPr>
            <a:lvl3pPr marL="1371600" lvl="2" indent="-317500">
              <a:spcBef>
                <a:spcPts val="1600"/>
              </a:spcBef>
              <a:spcAft>
                <a:spcPts val="0"/>
              </a:spcAft>
              <a:buClr>
                <a:schemeClr val="accent1"/>
              </a:buClr>
              <a:buSzPts val="1400"/>
              <a:buChar char="■"/>
              <a:defRPr>
                <a:solidFill>
                  <a:schemeClr val="accent1"/>
                </a:solidFill>
                <a:highlight>
                  <a:schemeClr val="lt1"/>
                </a:highlight>
              </a:defRPr>
            </a:lvl3pPr>
            <a:lvl4pPr marL="1828800" lvl="3" indent="-317500">
              <a:spcBef>
                <a:spcPts val="1600"/>
              </a:spcBef>
              <a:spcAft>
                <a:spcPts val="0"/>
              </a:spcAft>
              <a:buClr>
                <a:schemeClr val="accent1"/>
              </a:buClr>
              <a:buSzPts val="1400"/>
              <a:buChar char="●"/>
              <a:defRPr>
                <a:solidFill>
                  <a:schemeClr val="accent1"/>
                </a:solidFill>
                <a:highlight>
                  <a:schemeClr val="lt1"/>
                </a:highlight>
              </a:defRPr>
            </a:lvl4pPr>
            <a:lvl5pPr marL="2286000" lvl="4" indent="-317500">
              <a:spcBef>
                <a:spcPts val="1600"/>
              </a:spcBef>
              <a:spcAft>
                <a:spcPts val="0"/>
              </a:spcAft>
              <a:buClr>
                <a:schemeClr val="accent1"/>
              </a:buClr>
              <a:buSzPts val="1400"/>
              <a:buChar char="○"/>
              <a:defRPr>
                <a:solidFill>
                  <a:schemeClr val="accent1"/>
                </a:solidFill>
                <a:highlight>
                  <a:schemeClr val="lt1"/>
                </a:highlight>
              </a:defRPr>
            </a:lvl5pPr>
            <a:lvl6pPr marL="2743200" lvl="5" indent="-317500">
              <a:spcBef>
                <a:spcPts val="1600"/>
              </a:spcBef>
              <a:spcAft>
                <a:spcPts val="0"/>
              </a:spcAft>
              <a:buClr>
                <a:schemeClr val="accent1"/>
              </a:buClr>
              <a:buSzPts val="1400"/>
              <a:buChar char="■"/>
              <a:defRPr>
                <a:solidFill>
                  <a:schemeClr val="accent1"/>
                </a:solidFill>
                <a:highlight>
                  <a:schemeClr val="lt1"/>
                </a:highlight>
              </a:defRPr>
            </a:lvl6pPr>
            <a:lvl7pPr marL="3200400" lvl="6" indent="-317500">
              <a:spcBef>
                <a:spcPts val="1600"/>
              </a:spcBef>
              <a:spcAft>
                <a:spcPts val="0"/>
              </a:spcAft>
              <a:buClr>
                <a:schemeClr val="accent1"/>
              </a:buClr>
              <a:buSzPts val="1400"/>
              <a:buChar char="●"/>
              <a:defRPr>
                <a:solidFill>
                  <a:schemeClr val="accent1"/>
                </a:solidFill>
                <a:highlight>
                  <a:schemeClr val="lt1"/>
                </a:highlight>
              </a:defRPr>
            </a:lvl7pPr>
            <a:lvl8pPr marL="3657600" lvl="7" indent="-317500">
              <a:spcBef>
                <a:spcPts val="1600"/>
              </a:spcBef>
              <a:spcAft>
                <a:spcPts val="0"/>
              </a:spcAft>
              <a:buClr>
                <a:schemeClr val="accent1"/>
              </a:buClr>
              <a:buSzPts val="1400"/>
              <a:buChar char="○"/>
              <a:defRPr>
                <a:solidFill>
                  <a:schemeClr val="accent1"/>
                </a:solidFill>
                <a:highlight>
                  <a:schemeClr val="lt1"/>
                </a:highlight>
              </a:defRPr>
            </a:lvl8pPr>
            <a:lvl9pPr marL="4114800" lvl="8" indent="-317500">
              <a:spcBef>
                <a:spcPts val="1600"/>
              </a:spcBef>
              <a:spcAft>
                <a:spcPts val="1600"/>
              </a:spcAft>
              <a:buClr>
                <a:schemeClr val="accent1"/>
              </a:buClr>
              <a:buSzPts val="1400"/>
              <a:buChar char="■"/>
              <a:defRPr>
                <a:solidFill>
                  <a:schemeClr val="accent1"/>
                </a:solidFill>
                <a:highlight>
                  <a:schemeClr val="lt1"/>
                </a:highlight>
              </a:defRPr>
            </a:lvl9pPr>
          </a:lstStyle>
          <a:p>
            <a:endParaRPr/>
          </a:p>
        </p:txBody>
      </p:sp>
      <p:sp>
        <p:nvSpPr>
          <p:cNvPr id="42" name="Google Shape;4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Clr>
                <a:schemeClr val="accent1"/>
              </a:buClr>
              <a:buSzPts val="2400"/>
              <a:buFont typeface="Amatic SC"/>
              <a:buNone/>
              <a:defRPr sz="2400" b="1">
                <a:solidFill>
                  <a:schemeClr val="accent1"/>
                </a:solidFill>
                <a:latin typeface="Amatic SC"/>
                <a:ea typeface="Amatic SC"/>
                <a:cs typeface="Amatic SC"/>
                <a:sym typeface="Amatic SC"/>
              </a:defRPr>
            </a:lvl1pPr>
          </a:lstStyle>
          <a:p>
            <a:endParaRPr/>
          </a:p>
        </p:txBody>
      </p:sp>
      <p:sp>
        <p:nvSpPr>
          <p:cNvPr id="45" name="Google Shape;4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beach-day">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311700" y="1228675"/>
            <a:ext cx="8520600" cy="33402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marL="914400" lvl="1"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marL="1371600" lvl="2"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marL="1828800" lvl="3"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marL="2286000" lvl="4"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marL="2743200" lvl="5"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marL="3200400" lvl="6"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marL="3657600" lvl="7"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marL="4114800" lvl="8" indent="-31750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mc:Choice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1100">
        <p:push dir="r"/>
      </p:transition>
    </mc:Choice>
    <mc:Fallback>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5.xml"/><Relationship Id="rId5" Type="http://schemas.openxmlformats.org/officeDocument/2006/relationships/image" Target="../media/image22.pn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hyperlink" Target="https://youtu.be/BhFBOpovLn4?t=7" TargetMode="External"/><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
          <p:cNvSpPr txBox="1">
            <a:spLocks noGrp="1"/>
          </p:cNvSpPr>
          <p:nvPr>
            <p:ph type="ctrTitle"/>
          </p:nvPr>
        </p:nvSpPr>
        <p:spPr>
          <a:xfrm>
            <a:off x="322210" y="844095"/>
            <a:ext cx="8520600" cy="26904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8000"/>
              <a:buNone/>
            </a:pPr>
            <a:r>
              <a:rPr lang="es" sz="7200" dirty="0"/>
              <a:t>La publicidad ANTES/AHORA</a:t>
            </a:r>
            <a:endParaRPr sz="7200" dirty="0"/>
          </a:p>
          <a:p>
            <a:pPr marL="0" lvl="0" indent="0" algn="l" rtl="0">
              <a:lnSpc>
                <a:spcPct val="100000"/>
              </a:lnSpc>
              <a:spcBef>
                <a:spcPts val="0"/>
              </a:spcBef>
              <a:spcAft>
                <a:spcPts val="0"/>
              </a:spcAft>
              <a:buSzPts val="8000"/>
              <a:buNone/>
            </a:pPr>
            <a:r>
              <a:rPr lang="es" sz="7200" dirty="0"/>
              <a:t>ESPAÑA/REP. CHECA</a:t>
            </a:r>
            <a:endParaRPr sz="7200" dirty="0"/>
          </a:p>
        </p:txBody>
      </p:sp>
      <p:sp>
        <p:nvSpPr>
          <p:cNvPr id="185" name="Google Shape;185;p1"/>
          <p:cNvSpPr txBox="1">
            <a:spLocks noGrp="1"/>
          </p:cNvSpPr>
          <p:nvPr>
            <p:ph type="subTitle" idx="1"/>
          </p:nvPr>
        </p:nvSpPr>
        <p:spPr>
          <a:xfrm>
            <a:off x="427314" y="4437300"/>
            <a:ext cx="8520600" cy="706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100"/>
              <a:buNone/>
            </a:pPr>
            <a:r>
              <a:rPr lang="es" dirty="0"/>
              <a:t>Selena Romero y Renáta Kokošková </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text 2"/>
          <p:cNvSpPr>
            <a:spLocks noGrp="1"/>
          </p:cNvSpPr>
          <p:nvPr>
            <p:ph type="body" idx="1"/>
          </p:nvPr>
        </p:nvSpPr>
        <p:spPr>
          <a:xfrm>
            <a:off x="280169" y="282744"/>
            <a:ext cx="8520600" cy="3340200"/>
          </a:xfrm>
        </p:spPr>
        <p:txBody>
          <a:bodyPr/>
          <a:lstStyle/>
          <a:p>
            <a:r>
              <a:rPr lang="es-ES" dirty="0" smtClean="0">
                <a:solidFill>
                  <a:schemeClr val="accent1"/>
                </a:solidFill>
              </a:rPr>
              <a:t>La mayoría de las personas están sobresaturadas por la publicidad en televisiones comerciales, donde es principalmente la interrupción de programas con bloques publicitarios que a menudo se ejecutan en más estaciones de televisión al mismo tiempo. </a:t>
            </a:r>
            <a:endParaRPr lang="cs-CZ" dirty="0" smtClean="0">
              <a:solidFill>
                <a:schemeClr val="accent1"/>
              </a:solidFill>
            </a:endParaRPr>
          </a:p>
          <a:p>
            <a:r>
              <a:rPr lang="es-ES" dirty="0" smtClean="0">
                <a:solidFill>
                  <a:schemeClr val="accent1"/>
                </a:solidFill>
              </a:rPr>
              <a:t>A esto le sigue la publicidad en Internet, los folletos en los buzones y las vallas publicitarias que han visto el mayor aumento en la saturación desde el año pasado.</a:t>
            </a:r>
          </a:p>
          <a:p>
            <a:endParaRPr lang="cs-CZ" dirty="0">
              <a:solidFill>
                <a:schemeClr val="accent1"/>
              </a:solidFill>
            </a:endParaRPr>
          </a:p>
        </p:txBody>
      </p:sp>
      <p:pic>
        <p:nvPicPr>
          <p:cNvPr id="5" name="Obrázek 4" descr="televize.jpg"/>
          <p:cNvPicPr>
            <a:picLocks noChangeAspect="1"/>
          </p:cNvPicPr>
          <p:nvPr/>
        </p:nvPicPr>
        <p:blipFill>
          <a:blip r:embed="rId2"/>
          <a:stretch>
            <a:fillRect/>
          </a:stretch>
        </p:blipFill>
        <p:spPr>
          <a:xfrm>
            <a:off x="557048" y="3187503"/>
            <a:ext cx="3121573" cy="1756299"/>
          </a:xfrm>
          <a:prstGeom prst="rect">
            <a:avLst/>
          </a:prstGeom>
        </p:spPr>
      </p:pic>
      <p:pic>
        <p:nvPicPr>
          <p:cNvPr id="6" name="Obrázek 5" descr="novinka-e1528360257372.jpg"/>
          <p:cNvPicPr>
            <a:picLocks noChangeAspect="1"/>
          </p:cNvPicPr>
          <p:nvPr/>
        </p:nvPicPr>
        <p:blipFill>
          <a:blip r:embed="rId3"/>
          <a:stretch>
            <a:fillRect/>
          </a:stretch>
        </p:blipFill>
        <p:spPr>
          <a:xfrm>
            <a:off x="4897821" y="3130744"/>
            <a:ext cx="3260646" cy="15884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cxnSp>
        <p:nvCxnSpPr>
          <p:cNvPr id="131" name="Google Shape;131;p22"/>
          <p:cNvCxnSpPr/>
          <p:nvPr/>
        </p:nvCxnSpPr>
        <p:spPr>
          <a:xfrm>
            <a:off x="-6875" y="2900700"/>
            <a:ext cx="9150900" cy="0"/>
          </a:xfrm>
          <a:prstGeom prst="straightConnector1">
            <a:avLst/>
          </a:prstGeom>
          <a:noFill/>
          <a:ln w="19050" cap="flat" cmpd="sng">
            <a:solidFill>
              <a:schemeClr val="dk2"/>
            </a:solidFill>
            <a:prstDash val="solid"/>
            <a:round/>
            <a:headEnd type="none" w="sm" len="sm"/>
            <a:tailEnd type="none" w="sm" len="sm"/>
          </a:ln>
        </p:spPr>
      </p:cxnSp>
      <p:sp>
        <p:nvSpPr>
          <p:cNvPr id="132" name="Google Shape;132;p22"/>
          <p:cNvSpPr txBox="1">
            <a:spLocks noGrp="1"/>
          </p:cNvSpPr>
          <p:nvPr>
            <p:ph type="title"/>
          </p:nvPr>
        </p:nvSpPr>
        <p:spPr>
          <a:xfrm>
            <a:off x="304800" y="309350"/>
            <a:ext cx="8537700" cy="748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t>Evolución de la publicidad</a:t>
            </a:r>
            <a:endParaRPr/>
          </a:p>
        </p:txBody>
      </p:sp>
      <p:sp>
        <p:nvSpPr>
          <p:cNvPr id="133" name="Google Shape;133;p22"/>
          <p:cNvSpPr/>
          <p:nvPr/>
        </p:nvSpPr>
        <p:spPr>
          <a:xfrm>
            <a:off x="421176" y="2235693"/>
            <a:ext cx="1329900" cy="13299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2"/>
          <p:cNvSpPr txBox="1"/>
          <p:nvPr/>
        </p:nvSpPr>
        <p:spPr>
          <a:xfrm>
            <a:off x="421225" y="2596750"/>
            <a:ext cx="1329900" cy="607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00">
              <a:solidFill>
                <a:schemeClr val="lt1"/>
              </a:solidFill>
              <a:latin typeface="Source Code Pro"/>
              <a:ea typeface="Source Code Pro"/>
              <a:cs typeface="Source Code Pro"/>
              <a:sym typeface="Source Code Pro"/>
            </a:endParaRPr>
          </a:p>
        </p:txBody>
      </p:sp>
      <p:sp>
        <p:nvSpPr>
          <p:cNvPr id="135" name="Google Shape;135;p22"/>
          <p:cNvSpPr/>
          <p:nvPr/>
        </p:nvSpPr>
        <p:spPr>
          <a:xfrm>
            <a:off x="2253122" y="1423415"/>
            <a:ext cx="2954700" cy="2954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2"/>
          <p:cNvSpPr txBox="1"/>
          <p:nvPr/>
        </p:nvSpPr>
        <p:spPr>
          <a:xfrm>
            <a:off x="2253125" y="2596750"/>
            <a:ext cx="2954700" cy="607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000">
              <a:solidFill>
                <a:schemeClr val="lt1"/>
              </a:solidFill>
              <a:latin typeface="Source Code Pro"/>
              <a:ea typeface="Source Code Pro"/>
              <a:cs typeface="Source Code Pro"/>
              <a:sym typeface="Source Code Pro"/>
            </a:endParaRPr>
          </a:p>
        </p:txBody>
      </p:sp>
      <p:sp>
        <p:nvSpPr>
          <p:cNvPr id="137" name="Google Shape;137;p22"/>
          <p:cNvSpPr/>
          <p:nvPr/>
        </p:nvSpPr>
        <p:spPr>
          <a:xfrm>
            <a:off x="5709626" y="2147440"/>
            <a:ext cx="1506600" cy="15066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2"/>
          <p:cNvSpPr txBox="1"/>
          <p:nvPr/>
        </p:nvSpPr>
        <p:spPr>
          <a:xfrm>
            <a:off x="5709825" y="2596750"/>
            <a:ext cx="1506600" cy="607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500">
              <a:solidFill>
                <a:schemeClr val="lt1"/>
              </a:solidFill>
              <a:latin typeface="Source Code Pro"/>
              <a:ea typeface="Source Code Pro"/>
              <a:cs typeface="Source Code Pro"/>
              <a:sym typeface="Source Code Pro"/>
            </a:endParaRPr>
          </a:p>
        </p:txBody>
      </p:sp>
      <p:sp>
        <p:nvSpPr>
          <p:cNvPr id="139" name="Google Shape;139;p22"/>
          <p:cNvSpPr/>
          <p:nvPr/>
        </p:nvSpPr>
        <p:spPr>
          <a:xfrm>
            <a:off x="7718079" y="2394636"/>
            <a:ext cx="1012500" cy="10122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2"/>
          <p:cNvSpPr txBox="1"/>
          <p:nvPr/>
        </p:nvSpPr>
        <p:spPr>
          <a:xfrm>
            <a:off x="7718425" y="2596750"/>
            <a:ext cx="1012500" cy="607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500">
              <a:solidFill>
                <a:schemeClr val="lt1"/>
              </a:solidFill>
              <a:latin typeface="Source Code Pro"/>
              <a:ea typeface="Source Code Pro"/>
              <a:cs typeface="Source Code Pro"/>
              <a:sym typeface="Source Code Pro"/>
            </a:endParaRPr>
          </a:p>
        </p:txBody>
      </p:sp>
      <p:pic>
        <p:nvPicPr>
          <p:cNvPr id="11268" name="Picture 4" descr="VÃ½sledek obrÃ¡zku pro vÃ½voj reklamy v  pilsner urquell"/>
          <p:cNvPicPr>
            <a:picLocks noChangeAspect="1" noChangeArrowheads="1"/>
          </p:cNvPicPr>
          <p:nvPr/>
        </p:nvPicPr>
        <p:blipFill>
          <a:blip r:embed="rId3"/>
          <a:srcRect/>
          <a:stretch>
            <a:fillRect/>
          </a:stretch>
        </p:blipFill>
        <p:spPr bwMode="auto">
          <a:xfrm>
            <a:off x="1437839" y="1659537"/>
            <a:ext cx="1652204" cy="2334066"/>
          </a:xfrm>
          <a:prstGeom prst="rect">
            <a:avLst/>
          </a:prstGeom>
          <a:noFill/>
        </p:spPr>
      </p:pic>
      <p:pic>
        <p:nvPicPr>
          <p:cNvPr id="11272" name="Picture 8" descr="SouvisejÃ­cÃ­ obrÃ¡zek"/>
          <p:cNvPicPr>
            <a:picLocks noChangeAspect="1" noChangeArrowheads="1"/>
          </p:cNvPicPr>
          <p:nvPr/>
        </p:nvPicPr>
        <p:blipFill>
          <a:blip r:embed="rId4"/>
          <a:srcRect/>
          <a:stretch>
            <a:fillRect/>
          </a:stretch>
        </p:blipFill>
        <p:spPr bwMode="auto">
          <a:xfrm>
            <a:off x="3151024" y="1711928"/>
            <a:ext cx="1452328" cy="2166390"/>
          </a:xfrm>
          <a:prstGeom prst="rect">
            <a:avLst/>
          </a:prstGeom>
          <a:noFill/>
        </p:spPr>
      </p:pic>
      <p:pic>
        <p:nvPicPr>
          <p:cNvPr id="11274" name="Picture 10" descr="SouvisejÃ­cÃ­ obrÃ¡zek"/>
          <p:cNvPicPr>
            <a:picLocks noChangeAspect="1" noChangeArrowheads="1"/>
          </p:cNvPicPr>
          <p:nvPr/>
        </p:nvPicPr>
        <p:blipFill>
          <a:blip r:embed="rId5"/>
          <a:srcRect l="21092" t="6723" r="20505" b="5462"/>
          <a:stretch>
            <a:fillRect/>
          </a:stretch>
        </p:blipFill>
        <p:spPr bwMode="auto">
          <a:xfrm>
            <a:off x="0" y="1807779"/>
            <a:ext cx="1412007" cy="2123090"/>
          </a:xfrm>
          <a:prstGeom prst="rect">
            <a:avLst/>
          </a:prstGeom>
          <a:noFill/>
        </p:spPr>
      </p:pic>
      <p:pic>
        <p:nvPicPr>
          <p:cNvPr id="11276" name="Picture 12" descr="VÃ½sledek obrÃ¡zku pro vÃ½voj reklamy v  pilsner urquell"/>
          <p:cNvPicPr>
            <a:picLocks noChangeAspect="1" noChangeArrowheads="1"/>
          </p:cNvPicPr>
          <p:nvPr/>
        </p:nvPicPr>
        <p:blipFill>
          <a:blip r:embed="rId6"/>
          <a:srcRect/>
          <a:stretch>
            <a:fillRect/>
          </a:stretch>
        </p:blipFill>
        <p:spPr bwMode="auto">
          <a:xfrm>
            <a:off x="4668735" y="1784882"/>
            <a:ext cx="2656975" cy="1656810"/>
          </a:xfrm>
          <a:prstGeom prst="rect">
            <a:avLst/>
          </a:prstGeom>
          <a:noFill/>
        </p:spPr>
      </p:pic>
      <p:pic>
        <p:nvPicPr>
          <p:cNvPr id="11278" name="Picture 14" descr="VÃ½sledek obrÃ¡zku pro pilsner urquell reklama 2019"/>
          <p:cNvPicPr>
            <a:picLocks noChangeAspect="1" noChangeArrowheads="1"/>
          </p:cNvPicPr>
          <p:nvPr/>
        </p:nvPicPr>
        <p:blipFill>
          <a:blip r:embed="rId7"/>
          <a:srcRect/>
          <a:stretch>
            <a:fillRect/>
          </a:stretch>
        </p:blipFill>
        <p:spPr bwMode="auto">
          <a:xfrm>
            <a:off x="5880098" y="3301726"/>
            <a:ext cx="3263902" cy="1841774"/>
          </a:xfrm>
          <a:prstGeom prst="rect">
            <a:avLst/>
          </a:prstGeom>
          <a:noFill/>
        </p:spPr>
      </p:pic>
      <p:pic>
        <p:nvPicPr>
          <p:cNvPr id="11280" name="Picture 16" descr="VÃ½sledek obrÃ¡zku pro pilsner urquell reklama 2017"/>
          <p:cNvPicPr>
            <a:picLocks noChangeAspect="1" noChangeArrowheads="1"/>
          </p:cNvPicPr>
          <p:nvPr/>
        </p:nvPicPr>
        <p:blipFill>
          <a:blip r:embed="rId8"/>
          <a:srcRect/>
          <a:stretch>
            <a:fillRect/>
          </a:stretch>
        </p:blipFill>
        <p:spPr bwMode="auto">
          <a:xfrm>
            <a:off x="7388773" y="1811502"/>
            <a:ext cx="1755228" cy="1499258"/>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Publicidad</a:t>
            </a:r>
            <a:r>
              <a:rPr lang="cs-CZ" dirty="0" smtClean="0"/>
              <a:t> </a:t>
            </a:r>
            <a:r>
              <a:rPr lang="cs-CZ" dirty="0" err="1" smtClean="0"/>
              <a:t>antes</a:t>
            </a:r>
            <a:endParaRPr lang="cs-CZ" dirty="0"/>
          </a:p>
        </p:txBody>
      </p:sp>
      <p:pic>
        <p:nvPicPr>
          <p:cNvPr id="1026" name="Picture 2" descr="SouvisejÃ­cÃ­ obrÃ¡zek"/>
          <p:cNvPicPr>
            <a:picLocks noChangeAspect="1" noChangeArrowheads="1"/>
          </p:cNvPicPr>
          <p:nvPr/>
        </p:nvPicPr>
        <p:blipFill>
          <a:blip r:embed="rId2"/>
          <a:srcRect/>
          <a:stretch>
            <a:fillRect/>
          </a:stretch>
        </p:blipFill>
        <p:spPr bwMode="auto">
          <a:xfrm>
            <a:off x="252248" y="1229712"/>
            <a:ext cx="2063863" cy="3342288"/>
          </a:xfrm>
          <a:prstGeom prst="rect">
            <a:avLst/>
          </a:prstGeom>
          <a:noFill/>
        </p:spPr>
      </p:pic>
      <p:pic>
        <p:nvPicPr>
          <p:cNvPr id="1030" name="Picture 6" descr="VÃ½sledek obrÃ¡zku pro prvnÃ­ televiznÃ­ reklamy v Är"/>
          <p:cNvPicPr>
            <a:picLocks noChangeAspect="1" noChangeArrowheads="1"/>
          </p:cNvPicPr>
          <p:nvPr/>
        </p:nvPicPr>
        <p:blipFill>
          <a:blip r:embed="rId3"/>
          <a:srcRect/>
          <a:stretch>
            <a:fillRect/>
          </a:stretch>
        </p:blipFill>
        <p:spPr bwMode="auto">
          <a:xfrm>
            <a:off x="2369917" y="1240220"/>
            <a:ext cx="1784843" cy="2642038"/>
          </a:xfrm>
          <a:prstGeom prst="rect">
            <a:avLst/>
          </a:prstGeom>
          <a:noFill/>
        </p:spPr>
      </p:pic>
      <p:pic>
        <p:nvPicPr>
          <p:cNvPr id="1032" name="Picture 8" descr="SouvisejÃ­cÃ­ obrÃ¡zek"/>
          <p:cNvPicPr>
            <a:picLocks noChangeAspect="1" noChangeArrowheads="1"/>
          </p:cNvPicPr>
          <p:nvPr/>
        </p:nvPicPr>
        <p:blipFill>
          <a:blip r:embed="rId4"/>
          <a:srcRect/>
          <a:stretch>
            <a:fillRect/>
          </a:stretch>
        </p:blipFill>
        <p:spPr bwMode="auto">
          <a:xfrm>
            <a:off x="4233589" y="3298935"/>
            <a:ext cx="2638425" cy="1676400"/>
          </a:xfrm>
          <a:prstGeom prst="rect">
            <a:avLst/>
          </a:prstGeom>
          <a:noFill/>
        </p:spPr>
      </p:pic>
      <p:pic>
        <p:nvPicPr>
          <p:cNvPr id="1034" name="Picture 10"/>
          <p:cNvPicPr>
            <a:picLocks noChangeAspect="1" noChangeArrowheads="1"/>
          </p:cNvPicPr>
          <p:nvPr/>
        </p:nvPicPr>
        <p:blipFill>
          <a:blip r:embed="rId5"/>
          <a:srcRect l="34773" t="12914" r="36337" b="14528"/>
          <a:stretch>
            <a:fillRect/>
          </a:stretch>
        </p:blipFill>
        <p:spPr bwMode="auto">
          <a:xfrm>
            <a:off x="4197382" y="977462"/>
            <a:ext cx="1625349" cy="2295031"/>
          </a:xfrm>
          <a:prstGeom prst="rect">
            <a:avLst/>
          </a:prstGeom>
          <a:noFill/>
          <a:ln w="9525">
            <a:noFill/>
            <a:miter lim="800000"/>
            <a:headEnd/>
            <a:tailEnd/>
          </a:ln>
        </p:spPr>
      </p:pic>
      <p:sp>
        <p:nvSpPr>
          <p:cNvPr id="9" name="TextovéPole 8"/>
          <p:cNvSpPr txBox="1"/>
          <p:nvPr/>
        </p:nvSpPr>
        <p:spPr>
          <a:xfrm>
            <a:off x="7083972" y="409903"/>
            <a:ext cx="1839310" cy="3293209"/>
          </a:xfrm>
          <a:prstGeom prst="rect">
            <a:avLst/>
          </a:prstGeom>
          <a:noFill/>
        </p:spPr>
        <p:txBody>
          <a:bodyPr wrap="square" rtlCol="0">
            <a:spAutoFit/>
          </a:bodyPr>
          <a:lstStyle/>
          <a:p>
            <a:pPr>
              <a:buFont typeface="Arial" pitchFamily="34" charset="0"/>
              <a:buChar char="•"/>
            </a:pPr>
            <a:r>
              <a:rPr lang="es-ES" sz="1600" dirty="0" smtClean="0"/>
              <a:t>Cuando se creó, la industria no ganó mucha popularidad y se consideró bastante negativa, y tal vez por eso el área se pasó por alto durante mucho tiempo y se dejó crecer en todas las direcciones.</a:t>
            </a:r>
            <a:endParaRPr lang="cs-CZ" sz="16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err="1" smtClean="0"/>
              <a:t>Comparativa</a:t>
            </a:r>
            <a:endParaRPr lang="cs-CZ" dirty="0"/>
          </a:p>
        </p:txBody>
      </p:sp>
      <p:pic>
        <p:nvPicPr>
          <p:cNvPr id="3" name="Picture 4" descr="SouvisejÃ­cÃ­ obrÃ¡zek"/>
          <p:cNvPicPr>
            <a:picLocks noChangeAspect="1" noChangeArrowheads="1"/>
          </p:cNvPicPr>
          <p:nvPr/>
        </p:nvPicPr>
        <p:blipFill>
          <a:blip r:embed="rId2"/>
          <a:srcRect/>
          <a:stretch>
            <a:fillRect/>
          </a:stretch>
        </p:blipFill>
        <p:spPr bwMode="auto">
          <a:xfrm>
            <a:off x="281697" y="1049664"/>
            <a:ext cx="3848868" cy="2871849"/>
          </a:xfrm>
          <a:prstGeom prst="rect">
            <a:avLst/>
          </a:prstGeom>
          <a:noFill/>
        </p:spPr>
      </p:pic>
      <p:pic>
        <p:nvPicPr>
          <p:cNvPr id="44034" name="Picture 2" descr="VÃ½sledek obrÃ¡zku pro prvnÃ­ televiznÃ­ reklamy v Är nivea"/>
          <p:cNvPicPr>
            <a:picLocks noChangeAspect="1" noChangeArrowheads="1"/>
          </p:cNvPicPr>
          <p:nvPr/>
        </p:nvPicPr>
        <p:blipFill>
          <a:blip r:embed="rId3"/>
          <a:srcRect l="13629"/>
          <a:stretch>
            <a:fillRect/>
          </a:stretch>
        </p:blipFill>
        <p:spPr bwMode="auto">
          <a:xfrm>
            <a:off x="4339860" y="1336159"/>
            <a:ext cx="4804141" cy="3130738"/>
          </a:xfrm>
          <a:prstGeom prst="rect">
            <a:avLst/>
          </a:prstGeom>
          <a:noFill/>
        </p:spPr>
      </p:pic>
      <p:sp>
        <p:nvSpPr>
          <p:cNvPr id="5" name="TextovéPole 4"/>
          <p:cNvSpPr txBox="1"/>
          <p:nvPr/>
        </p:nvSpPr>
        <p:spPr>
          <a:xfrm>
            <a:off x="7819697" y="4193628"/>
            <a:ext cx="851338" cy="523220"/>
          </a:xfrm>
          <a:prstGeom prst="rect">
            <a:avLst/>
          </a:prstGeom>
          <a:solidFill>
            <a:schemeClr val="tx1"/>
          </a:solidFill>
        </p:spPr>
        <p:txBody>
          <a:bodyPr wrap="square" rtlCol="0">
            <a:spAutoFit/>
          </a:bodyPr>
          <a:lstStyle/>
          <a:p>
            <a:r>
              <a:rPr lang="cs-CZ" dirty="0" err="1" smtClean="0"/>
              <a:t>Ahora</a:t>
            </a:r>
            <a:endParaRPr lang="cs-CZ" dirty="0" smtClean="0"/>
          </a:p>
          <a:p>
            <a:endParaRPr lang="cs-CZ" dirty="0"/>
          </a:p>
        </p:txBody>
      </p:sp>
      <p:sp>
        <p:nvSpPr>
          <p:cNvPr id="6" name="TextovéPole 5"/>
          <p:cNvSpPr txBox="1"/>
          <p:nvPr/>
        </p:nvSpPr>
        <p:spPr>
          <a:xfrm>
            <a:off x="388882" y="4112054"/>
            <a:ext cx="1460939" cy="800219"/>
          </a:xfrm>
          <a:prstGeom prst="rect">
            <a:avLst/>
          </a:prstGeom>
          <a:solidFill>
            <a:schemeClr val="tx1"/>
          </a:solidFill>
        </p:spPr>
        <p:txBody>
          <a:bodyPr wrap="square" rtlCol="0">
            <a:spAutoFit/>
          </a:bodyPr>
          <a:lstStyle/>
          <a:p>
            <a:pPr algn="ctr"/>
            <a:r>
              <a:rPr lang="cs-CZ" sz="1600" dirty="0" err="1" smtClean="0"/>
              <a:t>Antes</a:t>
            </a:r>
            <a:endParaRPr lang="cs-CZ" sz="1600" dirty="0" smtClean="0"/>
          </a:p>
          <a:p>
            <a:pPr algn="ctr"/>
            <a:r>
              <a:rPr lang="cs-CZ" sz="1600" dirty="0" smtClean="0"/>
              <a:t>(a</a:t>
            </a:r>
            <a:r>
              <a:rPr lang="es" sz="1600" dirty="0" smtClean="0">
                <a:highlight>
                  <a:schemeClr val="dk1"/>
                </a:highlight>
                <a:latin typeface="Amatic SC"/>
                <a:ea typeface="Amatic SC"/>
                <a:cs typeface="Amatic SC"/>
                <a:sym typeface="Amatic SC"/>
              </a:rPr>
              <a:t>ñ</a:t>
            </a:r>
            <a:r>
              <a:rPr lang="cs-CZ" sz="1600" dirty="0" smtClean="0"/>
              <a:t>os 60)</a:t>
            </a:r>
          </a:p>
          <a:p>
            <a:endParaRPr lang="cs-CZ"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5"/>
          <p:cNvSpPr txBox="1">
            <a:spLocks noGrp="1"/>
          </p:cNvSpPr>
          <p:nvPr>
            <p:ph type="title"/>
          </p:nvPr>
        </p:nvSpPr>
        <p:spPr>
          <a:xfrm>
            <a:off x="265500" y="1816950"/>
            <a:ext cx="4045200" cy="1509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a:t>CONCLUSIÓN</a:t>
            </a:r>
            <a:endParaRPr/>
          </a:p>
        </p:txBody>
      </p:sp>
      <p:sp>
        <p:nvSpPr>
          <p:cNvPr id="176" name="Google Shape;176;p25"/>
          <p:cNvSpPr txBox="1">
            <a:spLocks noGrp="1"/>
          </p:cNvSpPr>
          <p:nvPr>
            <p:ph type="body" idx="2"/>
          </p:nvPr>
        </p:nvSpPr>
        <p:spPr>
          <a:xfrm>
            <a:off x="4939500" y="724200"/>
            <a:ext cx="3721800" cy="369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b="1"/>
              <a:t>Director de Experiencia del usuario</a:t>
            </a:r>
            <a:endParaRPr b="1"/>
          </a:p>
          <a:p>
            <a:pPr marL="0" lvl="0" indent="0" algn="l" rtl="0">
              <a:spcBef>
                <a:spcPts val="0"/>
              </a:spcBef>
              <a:spcAft>
                <a:spcPts val="0"/>
              </a:spcAft>
              <a:buNone/>
            </a:pPr>
            <a:r>
              <a:rPr lang="es" sz="1500"/>
              <a:t>Empresa, Ciudad</a:t>
            </a:r>
            <a:endParaRPr sz="1500"/>
          </a:p>
          <a:p>
            <a:pPr marL="0" lvl="0" indent="0" algn="l" rtl="0">
              <a:spcBef>
                <a:spcPts val="0"/>
              </a:spcBef>
              <a:spcAft>
                <a:spcPts val="0"/>
              </a:spcAft>
              <a:buNone/>
            </a:pPr>
            <a:r>
              <a:rPr lang="es" sz="1500"/>
              <a:t>Septiembre del 20XX-Presente</a:t>
            </a:r>
            <a:endParaRPr sz="1500"/>
          </a:p>
          <a:p>
            <a:pPr marL="0" lvl="0" indent="0" algn="l" rtl="0">
              <a:spcBef>
                <a:spcPts val="1600"/>
              </a:spcBef>
              <a:spcAft>
                <a:spcPts val="0"/>
              </a:spcAft>
              <a:buNone/>
            </a:pPr>
            <a:r>
              <a:rPr lang="es" b="1"/>
              <a:t>Diseñador sénior</a:t>
            </a:r>
            <a:endParaRPr b="1"/>
          </a:p>
          <a:p>
            <a:pPr marL="0" lvl="0" indent="0" algn="l" rtl="0">
              <a:spcBef>
                <a:spcPts val="0"/>
              </a:spcBef>
              <a:spcAft>
                <a:spcPts val="0"/>
              </a:spcAft>
              <a:buNone/>
            </a:pPr>
            <a:r>
              <a:rPr lang="es" sz="1500"/>
              <a:t>Empresa, Ciudad</a:t>
            </a:r>
            <a:endParaRPr sz="1500"/>
          </a:p>
          <a:p>
            <a:pPr marL="0" lvl="0" indent="0" algn="l" rtl="0">
              <a:spcBef>
                <a:spcPts val="0"/>
              </a:spcBef>
              <a:spcAft>
                <a:spcPts val="0"/>
              </a:spcAft>
              <a:buNone/>
            </a:pPr>
            <a:r>
              <a:rPr lang="es" sz="1500"/>
              <a:t>Septiembre del 20XX-Agosto del 20XX</a:t>
            </a:r>
            <a:endParaRPr sz="1500"/>
          </a:p>
          <a:p>
            <a:pPr marL="0" lvl="0" indent="0" algn="l" rtl="0">
              <a:spcBef>
                <a:spcPts val="1600"/>
              </a:spcBef>
              <a:spcAft>
                <a:spcPts val="0"/>
              </a:spcAft>
              <a:buNone/>
            </a:pPr>
            <a:r>
              <a:rPr lang="es" b="1"/>
              <a:t>Diseñador</a:t>
            </a:r>
            <a:endParaRPr b="1"/>
          </a:p>
          <a:p>
            <a:pPr marL="0" lvl="0" indent="0" algn="l" rtl="0">
              <a:spcBef>
                <a:spcPts val="0"/>
              </a:spcBef>
              <a:spcAft>
                <a:spcPts val="0"/>
              </a:spcAft>
              <a:buNone/>
            </a:pPr>
            <a:r>
              <a:rPr lang="es" sz="1500"/>
              <a:t>Empresa, Ciudad</a:t>
            </a:r>
            <a:endParaRPr sz="1500"/>
          </a:p>
          <a:p>
            <a:pPr marL="0" lvl="0" indent="0" algn="l" rtl="0">
              <a:spcBef>
                <a:spcPts val="0"/>
              </a:spcBef>
              <a:spcAft>
                <a:spcPts val="1600"/>
              </a:spcAft>
              <a:buNone/>
            </a:pPr>
            <a:r>
              <a:rPr lang="es" sz="1500"/>
              <a:t>Junio del 20XX-Julio del 20XX</a:t>
            </a:r>
            <a:endParaRPr sz="15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80"/>
        <p:cNvGrpSpPr/>
        <p:nvPr/>
      </p:nvGrpSpPr>
      <p:grpSpPr>
        <a:xfrm>
          <a:off x="0" y="0"/>
          <a:ext cx="0" cy="0"/>
          <a:chOff x="0" y="0"/>
          <a:chExt cx="0" cy="0"/>
        </a:xfrm>
      </p:grpSpPr>
      <p:sp>
        <p:nvSpPr>
          <p:cNvPr id="181" name="Google Shape;181;p26"/>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a:t>GRACIAS POR SU ATENCIÓN</a:t>
            </a:r>
            <a:endParaRPr/>
          </a:p>
          <a:p>
            <a:pPr marL="0" lvl="0" indent="0" algn="l" rtl="0">
              <a:spcBef>
                <a:spcPts val="0"/>
              </a:spcBef>
              <a:spcAft>
                <a:spcPts val="0"/>
              </a:spcAft>
              <a:buNone/>
            </a:pPr>
            <a:r>
              <a:rPr lang="es" sz="2400" i="1"/>
              <a:t>Selena Romero, Renáta Kokošková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Shape 61"/>
        <p:cNvGrpSpPr/>
        <p:nvPr/>
      </p:nvGrpSpPr>
      <p:grpSpPr>
        <a:xfrm>
          <a:off x="0" y="0"/>
          <a:ext cx="0" cy="0"/>
          <a:chOff x="0" y="0"/>
          <a:chExt cx="0" cy="0"/>
        </a:xfrm>
      </p:grpSpPr>
      <p:sp>
        <p:nvSpPr>
          <p:cNvPr id="62" name="Google Shape;62;p14"/>
          <p:cNvSpPr/>
          <p:nvPr/>
        </p:nvSpPr>
        <p:spPr>
          <a:xfrm>
            <a:off x="0" y="1379625"/>
            <a:ext cx="9144000" cy="2129400"/>
          </a:xfrm>
          <a:prstGeom prst="rect">
            <a:avLst/>
          </a:prstGeom>
          <a:solidFill>
            <a:srgbClr val="FFFF00"/>
          </a:solidFill>
          <a:ln w="9525"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7200">
              <a:latin typeface="Amatic SC"/>
              <a:ea typeface="Amatic SC"/>
              <a:cs typeface="Amatic SC"/>
              <a:sym typeface="Amatic SC"/>
            </a:endParaRPr>
          </a:p>
        </p:txBody>
      </p:sp>
      <p:sp>
        <p:nvSpPr>
          <p:cNvPr id="63" name="Google Shape;63;p14"/>
          <p:cNvSpPr txBox="1"/>
          <p:nvPr/>
        </p:nvSpPr>
        <p:spPr>
          <a:xfrm>
            <a:off x="1705075" y="1789975"/>
            <a:ext cx="5815800" cy="110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 sz="7200">
                <a:latin typeface="Amatic SC"/>
                <a:ea typeface="Amatic SC"/>
                <a:cs typeface="Amatic SC"/>
                <a:sym typeface="Amatic SC"/>
              </a:rPr>
              <a:t>PUBLICIDAD EN ESPAÑA</a:t>
            </a:r>
            <a:endParaRPr sz="7200">
              <a:latin typeface="Amatic SC"/>
              <a:ea typeface="Amatic SC"/>
              <a:cs typeface="Amatic SC"/>
              <a:sym typeface="Amatic SC"/>
            </a:endParaRPr>
          </a:p>
          <a:p>
            <a:pPr marL="0" lvl="0" indent="0" algn="l" rtl="0">
              <a:spcBef>
                <a:spcPts val="0"/>
              </a:spcBef>
              <a:spcAft>
                <a:spcPts val="0"/>
              </a:spcAft>
              <a:buNone/>
            </a:pPr>
            <a:endParaRPr>
              <a:latin typeface="Source Code Pro"/>
              <a:ea typeface="Source Code Pro"/>
              <a:cs typeface="Source Code Pro"/>
              <a:sym typeface="Source Code Pr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11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
          <p:cNvSpPr txBox="1">
            <a:spLocks noGrp="1"/>
          </p:cNvSpPr>
          <p:nvPr>
            <p:ph type="title"/>
          </p:nvPr>
        </p:nvSpPr>
        <p:spPr>
          <a:xfrm>
            <a:off x="382450" y="379575"/>
            <a:ext cx="8520600" cy="73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4200"/>
              <a:buNone/>
            </a:pPr>
            <a:r>
              <a:rPr lang="es">
                <a:highlight>
                  <a:schemeClr val="dk1"/>
                </a:highlight>
              </a:rPr>
              <a:t>Publicidad España</a:t>
            </a:r>
            <a:endParaRPr>
              <a:highlight>
                <a:schemeClr val="dk1"/>
              </a:highlight>
            </a:endParaRPr>
          </a:p>
        </p:txBody>
      </p:sp>
      <p:sp>
        <p:nvSpPr>
          <p:cNvPr id="188" name="Google Shape;188;p2"/>
          <p:cNvSpPr txBox="1">
            <a:spLocks noGrp="1"/>
          </p:cNvSpPr>
          <p:nvPr>
            <p:ph type="body" idx="1"/>
          </p:nvPr>
        </p:nvSpPr>
        <p:spPr>
          <a:xfrm>
            <a:off x="382450" y="1359305"/>
            <a:ext cx="8520600" cy="3217500"/>
          </a:xfrm>
          <a:prstGeom prst="rect">
            <a:avLst/>
          </a:prstGeom>
          <a:noFill/>
          <a:ln>
            <a:noFill/>
          </a:ln>
        </p:spPr>
        <p:txBody>
          <a:bodyPr spcFirstLastPara="1" wrap="square" lIns="91425" tIns="91425" rIns="91425" bIns="91425" anchor="t" anchorCtr="0">
            <a:noAutofit/>
          </a:bodyPr>
          <a:lstStyle/>
          <a:p>
            <a:pPr marL="457200" lvl="0" indent="-228600" algn="ctr" rtl="0">
              <a:lnSpc>
                <a:spcPct val="140000"/>
              </a:lnSpc>
              <a:spcBef>
                <a:spcPts val="800"/>
              </a:spcBef>
              <a:spcAft>
                <a:spcPts val="0"/>
              </a:spcAft>
              <a:buClr>
                <a:schemeClr val="accent1"/>
              </a:buClr>
              <a:buSzPts val="1200"/>
              <a:buFont typeface="Courier New"/>
              <a:buNone/>
            </a:pPr>
            <a:r>
              <a:rPr lang="es" sz="1200" b="1">
                <a:solidFill>
                  <a:schemeClr val="accent1"/>
                </a:solidFill>
                <a:highlight>
                  <a:schemeClr val="accent6"/>
                </a:highlight>
                <a:latin typeface="Courier New"/>
                <a:ea typeface="Courier New"/>
                <a:cs typeface="Courier New"/>
                <a:sym typeface="Courier New"/>
              </a:rPr>
              <a:t>ANTES</a:t>
            </a:r>
            <a:endParaRPr sz="1200" b="1">
              <a:solidFill>
                <a:schemeClr val="accent1"/>
              </a:solidFill>
              <a:highlight>
                <a:schemeClr val="accent6"/>
              </a:highlight>
              <a:latin typeface="Courier New"/>
              <a:ea typeface="Courier New"/>
              <a:cs typeface="Courier New"/>
              <a:sym typeface="Courier New"/>
            </a:endParaRPr>
          </a:p>
          <a:p>
            <a:pPr marL="457200" lvl="0" indent="-228600" algn="l" rtl="0">
              <a:lnSpc>
                <a:spcPct val="140000"/>
              </a:lnSpc>
              <a:spcBef>
                <a:spcPts val="0"/>
              </a:spcBef>
              <a:spcAft>
                <a:spcPts val="0"/>
              </a:spcAft>
              <a:buClr>
                <a:srgbClr val="000000"/>
              </a:buClr>
              <a:buSzPts val="1250"/>
              <a:buFont typeface="Arial"/>
              <a:buNone/>
            </a:pPr>
            <a:r>
              <a:rPr lang="es" sz="1250" b="1">
                <a:solidFill>
                  <a:srgbClr val="000000"/>
                </a:solidFill>
                <a:latin typeface="Arial"/>
                <a:ea typeface="Arial"/>
                <a:cs typeface="Arial"/>
                <a:sym typeface="Arial"/>
              </a:rPr>
              <a:t>-No se prestaba demasiada atención a lo políticamente correcto</a:t>
            </a:r>
            <a:endParaRPr sz="1250" b="1">
              <a:solidFill>
                <a:srgbClr val="000000"/>
              </a:solidFill>
              <a:latin typeface="Arial"/>
              <a:ea typeface="Arial"/>
              <a:cs typeface="Arial"/>
              <a:sym typeface="Arial"/>
            </a:endParaRPr>
          </a:p>
          <a:p>
            <a:pPr marL="457200" lvl="0" indent="-228600" algn="l" rtl="0">
              <a:lnSpc>
                <a:spcPct val="140000"/>
              </a:lnSpc>
              <a:spcBef>
                <a:spcPts val="0"/>
              </a:spcBef>
              <a:spcAft>
                <a:spcPts val="0"/>
              </a:spcAft>
              <a:buClr>
                <a:srgbClr val="000000"/>
              </a:buClr>
              <a:buSzPts val="1250"/>
              <a:buFont typeface="Arial"/>
              <a:buNone/>
            </a:pPr>
            <a:r>
              <a:rPr lang="es" sz="1250" b="1">
                <a:solidFill>
                  <a:srgbClr val="000000"/>
                </a:solidFill>
                <a:latin typeface="Arial"/>
                <a:ea typeface="Arial"/>
                <a:cs typeface="Arial"/>
                <a:sym typeface="Arial"/>
              </a:rPr>
              <a:t>-Las afirmaciones no eran muy científicas</a:t>
            </a:r>
            <a:endParaRPr sz="1250" b="1">
              <a:solidFill>
                <a:srgbClr val="000000"/>
              </a:solidFill>
              <a:latin typeface="Arial"/>
              <a:ea typeface="Arial"/>
              <a:cs typeface="Arial"/>
              <a:sym typeface="Arial"/>
            </a:endParaRPr>
          </a:p>
          <a:p>
            <a:pPr marL="457200" lvl="0" indent="-228600" algn="l" rtl="0">
              <a:lnSpc>
                <a:spcPct val="140000"/>
              </a:lnSpc>
              <a:spcBef>
                <a:spcPts val="0"/>
              </a:spcBef>
              <a:spcAft>
                <a:spcPts val="0"/>
              </a:spcAft>
              <a:buClr>
                <a:srgbClr val="000000"/>
              </a:buClr>
              <a:buSzPts val="1250"/>
              <a:buFont typeface="Arial"/>
              <a:buNone/>
            </a:pPr>
            <a:r>
              <a:rPr lang="es" sz="1250" b="1">
                <a:solidFill>
                  <a:srgbClr val="000000"/>
                </a:solidFill>
                <a:latin typeface="Arial"/>
                <a:ea typeface="Arial"/>
                <a:cs typeface="Arial"/>
                <a:sym typeface="Arial"/>
              </a:rPr>
              <a:t>-Se ensalzaba al producto por encima de todas las cosas</a:t>
            </a:r>
            <a:endParaRPr sz="1250" b="1">
              <a:solidFill>
                <a:srgbClr val="000000"/>
              </a:solidFill>
              <a:latin typeface="Arial"/>
              <a:ea typeface="Arial"/>
              <a:cs typeface="Arial"/>
              <a:sym typeface="Arial"/>
            </a:endParaRPr>
          </a:p>
          <a:p>
            <a:pPr marL="457200" lvl="0" indent="-228600" algn="l" rtl="0">
              <a:lnSpc>
                <a:spcPct val="140000"/>
              </a:lnSpc>
              <a:spcBef>
                <a:spcPts val="0"/>
              </a:spcBef>
              <a:spcAft>
                <a:spcPts val="0"/>
              </a:spcAft>
              <a:buClr>
                <a:srgbClr val="000000"/>
              </a:buClr>
              <a:buSzPts val="1250"/>
              <a:buFont typeface="Arial"/>
              <a:buNone/>
            </a:pPr>
            <a:r>
              <a:rPr lang="es" sz="1250" b="1">
                <a:solidFill>
                  <a:srgbClr val="000000"/>
                </a:solidFill>
                <a:latin typeface="Arial"/>
                <a:ea typeface="Arial"/>
                <a:cs typeface="Arial"/>
                <a:sym typeface="Arial"/>
              </a:rPr>
              <a:t>-La tele legitimaba</a:t>
            </a:r>
            <a:endParaRPr sz="1250" b="1">
              <a:solidFill>
                <a:srgbClr val="000000"/>
              </a:solidFill>
              <a:latin typeface="Arial"/>
              <a:ea typeface="Arial"/>
              <a:cs typeface="Arial"/>
              <a:sym typeface="Arial"/>
            </a:endParaRPr>
          </a:p>
          <a:p>
            <a:pPr marL="457200" lvl="0" indent="-228600" algn="l" rtl="0">
              <a:lnSpc>
                <a:spcPct val="140000"/>
              </a:lnSpc>
              <a:spcBef>
                <a:spcPts val="0"/>
              </a:spcBef>
              <a:spcAft>
                <a:spcPts val="0"/>
              </a:spcAft>
              <a:buClr>
                <a:srgbClr val="000000"/>
              </a:buClr>
              <a:buSzPts val="1250"/>
              <a:buFont typeface="Arial"/>
              <a:buNone/>
            </a:pPr>
            <a:r>
              <a:rPr lang="es" sz="1250" b="1">
                <a:solidFill>
                  <a:srgbClr val="000000"/>
                </a:solidFill>
                <a:latin typeface="Arial"/>
                <a:ea typeface="Arial"/>
                <a:cs typeface="Arial"/>
                <a:sym typeface="Arial"/>
              </a:rPr>
              <a:t>-Bastaba con tener buenas ideas (Ahora se basa sobre todo en estrategias de marketing)</a:t>
            </a:r>
            <a:endParaRPr sz="1250" b="1">
              <a:solidFill>
                <a:srgbClr val="000000"/>
              </a:solidFill>
              <a:latin typeface="Arial"/>
              <a:ea typeface="Arial"/>
              <a:cs typeface="Arial"/>
              <a:sym typeface="Arial"/>
            </a:endParaRPr>
          </a:p>
          <a:p>
            <a:pPr marL="457200" lvl="0" indent="-228600" algn="l" rtl="0">
              <a:lnSpc>
                <a:spcPct val="115000"/>
              </a:lnSpc>
              <a:spcBef>
                <a:spcPts val="0"/>
              </a:spcBef>
              <a:spcAft>
                <a:spcPts val="0"/>
              </a:spcAft>
              <a:buClr>
                <a:srgbClr val="2C2C2C"/>
              </a:buClr>
              <a:buSzPts val="1200"/>
              <a:buFont typeface="Arial"/>
              <a:buNone/>
            </a:pPr>
            <a:r>
              <a:rPr lang="es" sz="1200" b="1">
                <a:solidFill>
                  <a:srgbClr val="2C2C2C"/>
                </a:solidFill>
                <a:latin typeface="Arial"/>
                <a:ea typeface="Arial"/>
                <a:cs typeface="Arial"/>
                <a:sym typeface="Arial"/>
              </a:rPr>
              <a:t>La única finalidad de la publicidad era vender</a:t>
            </a:r>
            <a:endParaRPr sz="1200" b="1">
              <a:solidFill>
                <a:srgbClr val="2C2C2C"/>
              </a:solidFill>
              <a:latin typeface="Arial"/>
              <a:ea typeface="Arial"/>
              <a:cs typeface="Arial"/>
              <a:sym typeface="Arial"/>
            </a:endParaRPr>
          </a:p>
          <a:p>
            <a:pPr marL="457200" lvl="0" indent="-228600" algn="ctr" rtl="0">
              <a:lnSpc>
                <a:spcPct val="115000"/>
              </a:lnSpc>
              <a:spcBef>
                <a:spcPts val="0"/>
              </a:spcBef>
              <a:spcAft>
                <a:spcPts val="0"/>
              </a:spcAft>
              <a:buClr>
                <a:srgbClr val="2C2C2C"/>
              </a:buClr>
              <a:buSzPts val="1200"/>
              <a:buFont typeface="Arial"/>
              <a:buNone/>
            </a:pPr>
            <a:r>
              <a:rPr lang="es" sz="1250" b="1">
                <a:solidFill>
                  <a:schemeClr val="accent1"/>
                </a:solidFill>
                <a:highlight>
                  <a:schemeClr val="accent6"/>
                </a:highlight>
                <a:latin typeface="Courier New"/>
                <a:ea typeface="Courier New"/>
                <a:cs typeface="Courier New"/>
                <a:sym typeface="Courier New"/>
              </a:rPr>
              <a:t>AHORA</a:t>
            </a:r>
            <a:endParaRPr sz="1250" b="1">
              <a:solidFill>
                <a:schemeClr val="accent1"/>
              </a:solidFill>
              <a:highlight>
                <a:schemeClr val="accent6"/>
              </a:highlight>
              <a:latin typeface="Courier New"/>
              <a:ea typeface="Courier New"/>
              <a:cs typeface="Courier New"/>
              <a:sym typeface="Courier New"/>
            </a:endParaRPr>
          </a:p>
          <a:p>
            <a:pPr marL="457200" lvl="0" indent="-228600" algn="l" rtl="0">
              <a:lnSpc>
                <a:spcPct val="140000"/>
              </a:lnSpc>
              <a:spcBef>
                <a:spcPts val="0"/>
              </a:spcBef>
              <a:spcAft>
                <a:spcPts val="0"/>
              </a:spcAft>
              <a:buClr>
                <a:srgbClr val="000000"/>
              </a:buClr>
              <a:buSzPts val="1250"/>
              <a:buFont typeface="Arial"/>
              <a:buNone/>
            </a:pPr>
            <a:endParaRPr sz="1250" b="1">
              <a:solidFill>
                <a:srgbClr val="000000"/>
              </a:solidFill>
              <a:latin typeface="Arial"/>
              <a:ea typeface="Arial"/>
              <a:cs typeface="Arial"/>
              <a:sym typeface="Arial"/>
            </a:endParaRPr>
          </a:p>
          <a:p>
            <a:pPr marL="457200" lvl="0" indent="-228600" algn="l" rtl="0">
              <a:lnSpc>
                <a:spcPct val="140000"/>
              </a:lnSpc>
              <a:spcBef>
                <a:spcPts val="0"/>
              </a:spcBef>
              <a:spcAft>
                <a:spcPts val="0"/>
              </a:spcAft>
              <a:buClr>
                <a:srgbClr val="000000"/>
              </a:buClr>
              <a:buSzPts val="1250"/>
              <a:buFont typeface="Arial"/>
              <a:buNone/>
            </a:pPr>
            <a:endParaRPr sz="1250" b="1">
              <a:solidFill>
                <a:srgbClr val="000000"/>
              </a:solidFill>
              <a:latin typeface="Arial"/>
              <a:ea typeface="Arial"/>
              <a:cs typeface="Arial"/>
              <a:sym typeface="Arial"/>
            </a:endParaRPr>
          </a:p>
          <a:p>
            <a:pPr marL="457200" lvl="0" indent="-228600" algn="l" rtl="0">
              <a:lnSpc>
                <a:spcPct val="140000"/>
              </a:lnSpc>
              <a:spcBef>
                <a:spcPts val="0"/>
              </a:spcBef>
              <a:spcAft>
                <a:spcPts val="0"/>
              </a:spcAft>
              <a:buClr>
                <a:srgbClr val="000000"/>
              </a:buClr>
              <a:buSzPts val="1250"/>
              <a:buFont typeface="Arial"/>
              <a:buNone/>
            </a:pPr>
            <a:endParaRPr sz="1250" b="1">
              <a:solidFill>
                <a:srgbClr val="000000"/>
              </a:solidFill>
              <a:latin typeface="Arial"/>
              <a:ea typeface="Arial"/>
              <a:cs typeface="Arial"/>
              <a:sym typeface="Arial"/>
            </a:endParaRPr>
          </a:p>
          <a:p>
            <a:pPr marL="457200" lvl="0" indent="-228600" algn="l" rtl="0">
              <a:lnSpc>
                <a:spcPct val="140000"/>
              </a:lnSpc>
              <a:spcBef>
                <a:spcPts val="0"/>
              </a:spcBef>
              <a:spcAft>
                <a:spcPts val="0"/>
              </a:spcAft>
              <a:buClr>
                <a:srgbClr val="000000"/>
              </a:buClr>
              <a:buSzPts val="1250"/>
              <a:buFont typeface="Arial"/>
              <a:buNone/>
            </a:pPr>
            <a:endParaRPr sz="1250" b="1">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cxnSp>
        <p:nvCxnSpPr>
          <p:cNvPr id="190" name="Google Shape;190;p3"/>
          <p:cNvCxnSpPr/>
          <p:nvPr/>
        </p:nvCxnSpPr>
        <p:spPr>
          <a:xfrm flipH="1">
            <a:off x="7552950" y="265875"/>
            <a:ext cx="10200" cy="4612800"/>
          </a:xfrm>
          <a:prstGeom prst="straightConnector1">
            <a:avLst/>
          </a:prstGeom>
          <a:noFill/>
          <a:ln w="19050" cap="flat" cmpd="sng">
            <a:solidFill>
              <a:schemeClr val="lt2"/>
            </a:solidFill>
            <a:prstDash val="solid"/>
            <a:round/>
            <a:headEnd type="none" w="sm" len="sm"/>
            <a:tailEnd type="none" w="sm" len="sm"/>
          </a:ln>
        </p:spPr>
      </p:cxnSp>
      <p:sp>
        <p:nvSpPr>
          <p:cNvPr id="191" name="Google Shape;191;p3"/>
          <p:cNvSpPr txBox="1">
            <a:spLocks noGrp="1"/>
          </p:cNvSpPr>
          <p:nvPr>
            <p:ph type="body" idx="4294967295"/>
          </p:nvPr>
        </p:nvSpPr>
        <p:spPr>
          <a:xfrm>
            <a:off x="7547375" y="0"/>
            <a:ext cx="1692600" cy="4678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s" sz="800" dirty="0">
                <a:highlight>
                  <a:schemeClr val="lt1"/>
                </a:highlight>
              </a:rPr>
              <a:t>-</a:t>
            </a:r>
            <a:r>
              <a:rPr lang="es" sz="900" dirty="0">
                <a:highlight>
                  <a:schemeClr val="lt1"/>
                </a:highlight>
              </a:rPr>
              <a:t>Podemos observar en las siguientes imágenes que los anuncios de (Electrodomésticos,productos de limpieza) van dirigidos SOLO a mujeres.</a:t>
            </a:r>
            <a:endParaRPr sz="900" dirty="0">
              <a:highlight>
                <a:schemeClr val="lt1"/>
              </a:highlight>
            </a:endParaRPr>
          </a:p>
          <a:p>
            <a:pPr marL="0" lvl="0" indent="0" algn="l" rtl="0">
              <a:lnSpc>
                <a:spcPct val="115000"/>
              </a:lnSpc>
              <a:spcBef>
                <a:spcPts val="1600"/>
              </a:spcBef>
              <a:spcAft>
                <a:spcPts val="0"/>
              </a:spcAft>
              <a:buSzPts val="1800"/>
              <a:buNone/>
            </a:pPr>
            <a:r>
              <a:rPr lang="es" sz="900" dirty="0">
                <a:highlight>
                  <a:schemeClr val="lt1"/>
                </a:highlight>
              </a:rPr>
              <a:t>-Se da a entender que la mujer es la que tiene q realizar todas las tareas domésticas. </a:t>
            </a:r>
            <a:endParaRPr sz="900" dirty="0">
              <a:highlight>
                <a:schemeClr val="lt1"/>
              </a:highlight>
            </a:endParaRPr>
          </a:p>
          <a:p>
            <a:pPr marL="0" lvl="0" indent="0" algn="l" rtl="0">
              <a:lnSpc>
                <a:spcPct val="115000"/>
              </a:lnSpc>
              <a:spcBef>
                <a:spcPts val="1600"/>
              </a:spcBef>
              <a:spcAft>
                <a:spcPts val="1600"/>
              </a:spcAft>
              <a:buSzPts val="1800"/>
              <a:buNone/>
            </a:pPr>
            <a:r>
              <a:rPr lang="es" sz="900" dirty="0">
                <a:highlight>
                  <a:schemeClr val="lt1"/>
                </a:highlight>
              </a:rPr>
              <a:t>-Frases como “Cuando más la necesito, cuando él está a punto de ir al trabajo” (la mujer se queda en casa y se tiene que encargar de los niños) “MI refrigerador” (da a entender que los electrodomésticos solo son para la mujer y no para el resto de la familia)</a:t>
            </a:r>
            <a:endParaRPr sz="900" dirty="0">
              <a:highlight>
                <a:schemeClr val="lt1"/>
              </a:highlight>
            </a:endParaRPr>
          </a:p>
        </p:txBody>
      </p:sp>
      <p:pic>
        <p:nvPicPr>
          <p:cNvPr id="192" name="Google Shape;192;p3"/>
          <p:cNvPicPr preferRelativeResize="0"/>
          <p:nvPr/>
        </p:nvPicPr>
        <p:blipFill rotWithShape="1">
          <a:blip r:embed="rId3">
            <a:alphaModFix/>
          </a:blip>
          <a:srcRect/>
          <a:stretch/>
        </p:blipFill>
        <p:spPr>
          <a:xfrm>
            <a:off x="3573225" y="233475"/>
            <a:ext cx="3890999" cy="2143725"/>
          </a:xfrm>
          <a:prstGeom prst="rect">
            <a:avLst/>
          </a:prstGeom>
          <a:noFill/>
          <a:ln>
            <a:noFill/>
          </a:ln>
        </p:spPr>
      </p:pic>
      <p:pic>
        <p:nvPicPr>
          <p:cNvPr id="193" name="Google Shape;193;p3"/>
          <p:cNvPicPr preferRelativeResize="0"/>
          <p:nvPr/>
        </p:nvPicPr>
        <p:blipFill rotWithShape="1">
          <a:blip r:embed="rId4">
            <a:alphaModFix/>
          </a:blip>
          <a:srcRect/>
          <a:stretch/>
        </p:blipFill>
        <p:spPr>
          <a:xfrm>
            <a:off x="225413" y="2377200"/>
            <a:ext cx="4394524" cy="2553826"/>
          </a:xfrm>
          <a:prstGeom prst="rect">
            <a:avLst/>
          </a:prstGeom>
          <a:noFill/>
          <a:ln>
            <a:noFill/>
          </a:ln>
        </p:spPr>
      </p:pic>
      <p:pic>
        <p:nvPicPr>
          <p:cNvPr id="194" name="Google Shape;194;p3"/>
          <p:cNvPicPr preferRelativeResize="0"/>
          <p:nvPr/>
        </p:nvPicPr>
        <p:blipFill rotWithShape="1">
          <a:blip r:embed="rId5">
            <a:alphaModFix/>
          </a:blip>
          <a:srcRect/>
          <a:stretch/>
        </p:blipFill>
        <p:spPr>
          <a:xfrm>
            <a:off x="225428" y="233475"/>
            <a:ext cx="3264651" cy="2143724"/>
          </a:xfrm>
          <a:prstGeom prst="rect">
            <a:avLst/>
          </a:prstGeom>
          <a:noFill/>
          <a:ln>
            <a:noFill/>
          </a:ln>
        </p:spPr>
      </p:pic>
      <p:sp>
        <p:nvSpPr>
          <p:cNvPr id="195" name="Google Shape;195;p3"/>
          <p:cNvSpPr txBox="1">
            <a:spLocks noGrp="1"/>
          </p:cNvSpPr>
          <p:nvPr>
            <p:ph type="body" idx="4294967295"/>
          </p:nvPr>
        </p:nvSpPr>
        <p:spPr>
          <a:xfrm>
            <a:off x="0" y="633738"/>
            <a:ext cx="3264600" cy="5853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800"/>
              <a:buNone/>
            </a:pPr>
            <a:r>
              <a:rPr lang="es" sz="3600" b="1" dirty="0">
                <a:solidFill>
                  <a:schemeClr val="accent1"/>
                </a:solidFill>
                <a:highlight>
                  <a:schemeClr val="dk1"/>
                </a:highlight>
                <a:latin typeface="Amatic SC"/>
                <a:ea typeface="Amatic SC"/>
                <a:cs typeface="Amatic SC"/>
                <a:sym typeface="Amatic SC"/>
              </a:rPr>
              <a:t>Publicidad antes</a:t>
            </a:r>
            <a:endParaRPr sz="3600" b="1" dirty="0">
              <a:solidFill>
                <a:schemeClr val="accent1"/>
              </a:solidFill>
              <a:highlight>
                <a:schemeClr val="dk1"/>
              </a:highlight>
              <a:latin typeface="Amatic SC"/>
              <a:ea typeface="Amatic SC"/>
              <a:cs typeface="Amatic SC"/>
              <a:sym typeface="Amatic SC"/>
            </a:endParaRPr>
          </a:p>
        </p:txBody>
      </p:sp>
      <p:pic>
        <p:nvPicPr>
          <p:cNvPr id="196" name="Google Shape;196;p3"/>
          <p:cNvPicPr preferRelativeResize="0"/>
          <p:nvPr/>
        </p:nvPicPr>
        <p:blipFill rotWithShape="1">
          <a:blip r:embed="rId6">
            <a:alphaModFix/>
          </a:blip>
          <a:srcRect/>
          <a:stretch/>
        </p:blipFill>
        <p:spPr>
          <a:xfrm>
            <a:off x="4478450" y="2469175"/>
            <a:ext cx="2985775" cy="22993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1"/>
                                        </p:tgtEl>
                                        <p:attrNameLst>
                                          <p:attrName>style.visibility</p:attrName>
                                        </p:attrNameLst>
                                      </p:cBhvr>
                                      <p:to>
                                        <p:strVal val="visible"/>
                                      </p:to>
                                    </p:set>
                                    <p:animEffect transition="in" filter="fade">
                                      <p:cBhvr>
                                        <p:cTn id="7" dur="1000"/>
                                        <p:tgtEl>
                                          <p:spTgt spid="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cxnSp>
        <p:nvCxnSpPr>
          <p:cNvPr id="85" name="Google Shape;85;p17"/>
          <p:cNvCxnSpPr/>
          <p:nvPr/>
        </p:nvCxnSpPr>
        <p:spPr>
          <a:xfrm>
            <a:off x="5138575" y="3073383"/>
            <a:ext cx="3891000" cy="0"/>
          </a:xfrm>
          <a:prstGeom prst="straightConnector1">
            <a:avLst/>
          </a:prstGeom>
          <a:noFill/>
          <a:ln w="19050" cap="flat" cmpd="sng">
            <a:solidFill>
              <a:schemeClr val="lt2"/>
            </a:solidFill>
            <a:prstDash val="solid"/>
            <a:round/>
            <a:headEnd type="none" w="sm" len="sm"/>
            <a:tailEnd type="none" w="sm" len="sm"/>
          </a:ln>
        </p:spPr>
      </p:cxnSp>
      <p:sp>
        <p:nvSpPr>
          <p:cNvPr id="86" name="Google Shape;86;p17"/>
          <p:cNvSpPr txBox="1">
            <a:spLocks noGrp="1"/>
          </p:cNvSpPr>
          <p:nvPr>
            <p:ph type="body" idx="4294967295"/>
          </p:nvPr>
        </p:nvSpPr>
        <p:spPr>
          <a:xfrm>
            <a:off x="5138575" y="3275700"/>
            <a:ext cx="3999900" cy="530400"/>
          </a:xfrm>
          <a:prstGeom prst="rect">
            <a:avLst/>
          </a:prstGeom>
        </p:spPr>
        <p:txBody>
          <a:bodyPr spcFirstLastPara="1" wrap="square" lIns="91425" tIns="91425" rIns="91425" bIns="91425" anchor="b" anchorCtr="0">
            <a:noAutofit/>
          </a:bodyPr>
          <a:lstStyle/>
          <a:p>
            <a:pPr marL="0" lvl="0" indent="0" algn="l" rtl="0">
              <a:lnSpc>
                <a:spcPct val="100000"/>
              </a:lnSpc>
              <a:spcBef>
                <a:spcPts val="0"/>
              </a:spcBef>
              <a:spcAft>
                <a:spcPts val="0"/>
              </a:spcAft>
              <a:buNone/>
            </a:pPr>
            <a:r>
              <a:rPr lang="es" sz="3600" b="1">
                <a:solidFill>
                  <a:schemeClr val="accent1"/>
                </a:solidFill>
                <a:highlight>
                  <a:schemeClr val="dk1"/>
                </a:highlight>
                <a:latin typeface="Amatic SC"/>
                <a:ea typeface="Amatic SC"/>
                <a:cs typeface="Amatic SC"/>
                <a:sym typeface="Amatic SC"/>
              </a:rPr>
              <a:t>Publicidad antes </a:t>
            </a:r>
            <a:endParaRPr sz="3600" b="1">
              <a:solidFill>
                <a:schemeClr val="accent1"/>
              </a:solidFill>
              <a:highlight>
                <a:schemeClr val="dk1"/>
              </a:highlight>
              <a:latin typeface="Amatic SC"/>
              <a:ea typeface="Amatic SC"/>
              <a:cs typeface="Amatic SC"/>
              <a:sym typeface="Amatic SC"/>
            </a:endParaRPr>
          </a:p>
        </p:txBody>
      </p:sp>
      <p:sp>
        <p:nvSpPr>
          <p:cNvPr id="87" name="Google Shape;87;p17"/>
          <p:cNvSpPr txBox="1">
            <a:spLocks noGrp="1"/>
          </p:cNvSpPr>
          <p:nvPr>
            <p:ph type="body" idx="4294967295"/>
          </p:nvPr>
        </p:nvSpPr>
        <p:spPr>
          <a:xfrm>
            <a:off x="5138575" y="3831650"/>
            <a:ext cx="3999900" cy="9438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s" sz="1200" dirty="0"/>
              <a:t>Podemos observar como en los siguientes anuncios se sexualiza a la mujer de tal manera que simboliza una recompensa, si consumes su producto.</a:t>
            </a:r>
            <a:endParaRPr sz="1200" dirty="0"/>
          </a:p>
        </p:txBody>
      </p:sp>
      <p:pic>
        <p:nvPicPr>
          <p:cNvPr id="88" name="Google Shape;88;p17"/>
          <p:cNvPicPr preferRelativeResize="0"/>
          <p:nvPr/>
        </p:nvPicPr>
        <p:blipFill>
          <a:blip r:embed="rId3">
            <a:alphaModFix/>
          </a:blip>
          <a:stretch>
            <a:fillRect/>
          </a:stretch>
        </p:blipFill>
        <p:spPr>
          <a:xfrm>
            <a:off x="81650" y="81650"/>
            <a:ext cx="4722249" cy="3051725"/>
          </a:xfrm>
          <a:prstGeom prst="rect">
            <a:avLst/>
          </a:prstGeom>
          <a:noFill/>
          <a:ln>
            <a:noFill/>
          </a:ln>
        </p:spPr>
      </p:pic>
      <p:pic>
        <p:nvPicPr>
          <p:cNvPr id="89" name="Google Shape;89;p17"/>
          <p:cNvPicPr preferRelativeResize="0"/>
          <p:nvPr/>
        </p:nvPicPr>
        <p:blipFill>
          <a:blip r:embed="rId4">
            <a:alphaModFix/>
          </a:blip>
          <a:stretch>
            <a:fillRect/>
          </a:stretch>
        </p:blipFill>
        <p:spPr>
          <a:xfrm>
            <a:off x="120275" y="3183725"/>
            <a:ext cx="4683625" cy="1924800"/>
          </a:xfrm>
          <a:prstGeom prst="rect">
            <a:avLst/>
          </a:prstGeom>
          <a:noFill/>
          <a:ln>
            <a:noFill/>
          </a:ln>
        </p:spPr>
      </p:pic>
      <p:pic>
        <p:nvPicPr>
          <p:cNvPr id="90" name="Google Shape;90;p17"/>
          <p:cNvPicPr preferRelativeResize="0"/>
          <p:nvPr/>
        </p:nvPicPr>
        <p:blipFill>
          <a:blip r:embed="rId5">
            <a:alphaModFix/>
          </a:blip>
          <a:stretch>
            <a:fillRect/>
          </a:stretch>
        </p:blipFill>
        <p:spPr>
          <a:xfrm>
            <a:off x="4924915" y="81651"/>
            <a:ext cx="4066684" cy="2789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fade">
                                      <p:cBhvr>
                                        <p:cTn id="7" dur="1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cxnSp>
        <p:nvCxnSpPr>
          <p:cNvPr id="95" name="Google Shape;95;p18"/>
          <p:cNvCxnSpPr/>
          <p:nvPr/>
        </p:nvCxnSpPr>
        <p:spPr>
          <a:xfrm>
            <a:off x="433425" y="3724283"/>
            <a:ext cx="3891000" cy="0"/>
          </a:xfrm>
          <a:prstGeom prst="straightConnector1">
            <a:avLst/>
          </a:prstGeom>
          <a:noFill/>
          <a:ln w="19050" cap="flat" cmpd="sng">
            <a:solidFill>
              <a:schemeClr val="lt2"/>
            </a:solidFill>
            <a:prstDash val="solid"/>
            <a:round/>
            <a:headEnd type="none" w="sm" len="sm"/>
            <a:tailEnd type="none" w="sm" len="sm"/>
          </a:ln>
        </p:spPr>
      </p:cxnSp>
      <p:cxnSp>
        <p:nvCxnSpPr>
          <p:cNvPr id="96" name="Google Shape;96;p18"/>
          <p:cNvCxnSpPr/>
          <p:nvPr/>
        </p:nvCxnSpPr>
        <p:spPr>
          <a:xfrm>
            <a:off x="4941300" y="3724283"/>
            <a:ext cx="3891000" cy="0"/>
          </a:xfrm>
          <a:prstGeom prst="straightConnector1">
            <a:avLst/>
          </a:prstGeom>
          <a:noFill/>
          <a:ln w="19050" cap="flat" cmpd="sng">
            <a:solidFill>
              <a:schemeClr val="lt2"/>
            </a:solidFill>
            <a:prstDash val="solid"/>
            <a:round/>
            <a:headEnd type="none" w="sm" len="sm"/>
            <a:tailEnd type="none" w="sm" len="sm"/>
          </a:ln>
        </p:spPr>
      </p:cxnSp>
      <p:sp>
        <p:nvSpPr>
          <p:cNvPr id="97" name="Google Shape;97;p18"/>
          <p:cNvSpPr txBox="1">
            <a:spLocks noGrp="1"/>
          </p:cNvSpPr>
          <p:nvPr>
            <p:ph type="body" idx="4294967295"/>
          </p:nvPr>
        </p:nvSpPr>
        <p:spPr>
          <a:xfrm>
            <a:off x="378975" y="3829050"/>
            <a:ext cx="3999900" cy="1117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1000" dirty="0"/>
              <a:t>Una de las diferencias más grandes es que en vez de utilizar imágenes se usaban ilustraciones.</a:t>
            </a:r>
            <a:endParaRPr sz="1000" dirty="0"/>
          </a:p>
          <a:p>
            <a:pPr marL="0" lvl="0" indent="0" algn="l" rtl="0">
              <a:spcBef>
                <a:spcPts val="1600"/>
              </a:spcBef>
              <a:spcAft>
                <a:spcPts val="0"/>
              </a:spcAft>
              <a:buNone/>
            </a:pPr>
            <a:r>
              <a:rPr lang="es" sz="1000" dirty="0"/>
              <a:t>Usan a las mujer para llamar la atención de los hombres ya que este producto estaba dirigido para ellos.</a:t>
            </a:r>
            <a:endParaRPr sz="1000" dirty="0"/>
          </a:p>
          <a:p>
            <a:pPr marL="0" lvl="0" indent="0" algn="l" rtl="0">
              <a:spcBef>
                <a:spcPts val="1600"/>
              </a:spcBef>
              <a:spcAft>
                <a:spcPts val="1600"/>
              </a:spcAft>
              <a:buNone/>
            </a:pPr>
            <a:endParaRPr sz="1200" dirty="0"/>
          </a:p>
        </p:txBody>
      </p:sp>
      <p:sp>
        <p:nvSpPr>
          <p:cNvPr id="98" name="Google Shape;98;p18"/>
          <p:cNvSpPr txBox="1">
            <a:spLocks noGrp="1"/>
          </p:cNvSpPr>
          <p:nvPr>
            <p:ph type="body" idx="4294967295"/>
          </p:nvPr>
        </p:nvSpPr>
        <p:spPr>
          <a:xfrm>
            <a:off x="4857275" y="3829050"/>
            <a:ext cx="3999900" cy="1117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1000"/>
              <a:t>Lo primero es que la marca intenta que asocies su producto con el verano, la tranquilidad los amigos, risas…</a:t>
            </a:r>
            <a:endParaRPr sz="1000"/>
          </a:p>
          <a:p>
            <a:pPr marL="0" lvl="0" indent="0" algn="l" rtl="0">
              <a:spcBef>
                <a:spcPts val="1600"/>
              </a:spcBef>
              <a:spcAft>
                <a:spcPts val="1600"/>
              </a:spcAft>
              <a:buNone/>
            </a:pPr>
            <a:r>
              <a:rPr lang="es" sz="1000"/>
              <a:t>Como se puede apreciar en su anuncio podemos ver que va tanto dirigido hacia mujeres y hombres</a:t>
            </a:r>
            <a:endParaRPr sz="1000"/>
          </a:p>
        </p:txBody>
      </p:sp>
      <p:pic>
        <p:nvPicPr>
          <p:cNvPr id="99" name="Google Shape;99;p18"/>
          <p:cNvPicPr preferRelativeResize="0"/>
          <p:nvPr/>
        </p:nvPicPr>
        <p:blipFill>
          <a:blip r:embed="rId3">
            <a:alphaModFix/>
          </a:blip>
          <a:stretch>
            <a:fillRect/>
          </a:stretch>
        </p:blipFill>
        <p:spPr>
          <a:xfrm>
            <a:off x="5668338" y="209550"/>
            <a:ext cx="2377795" cy="3467099"/>
          </a:xfrm>
          <a:prstGeom prst="rect">
            <a:avLst/>
          </a:prstGeom>
          <a:noFill/>
          <a:ln>
            <a:noFill/>
          </a:ln>
        </p:spPr>
      </p:pic>
      <p:pic>
        <p:nvPicPr>
          <p:cNvPr id="100" name="Google Shape;100;p18"/>
          <p:cNvPicPr preferRelativeResize="0"/>
          <p:nvPr/>
        </p:nvPicPr>
        <p:blipFill>
          <a:blip r:embed="rId4">
            <a:alphaModFix/>
          </a:blip>
          <a:stretch>
            <a:fillRect/>
          </a:stretch>
        </p:blipFill>
        <p:spPr>
          <a:xfrm>
            <a:off x="152400" y="152391"/>
            <a:ext cx="4896600" cy="3467109"/>
          </a:xfrm>
          <a:prstGeom prst="rect">
            <a:avLst/>
          </a:prstGeom>
          <a:noFill/>
          <a:ln>
            <a:noFill/>
          </a:ln>
        </p:spPr>
      </p:pic>
      <p:sp>
        <p:nvSpPr>
          <p:cNvPr id="101" name="Google Shape;101;p18"/>
          <p:cNvSpPr txBox="1">
            <a:spLocks noGrp="1"/>
          </p:cNvSpPr>
          <p:nvPr>
            <p:ph type="body" idx="4294967295"/>
          </p:nvPr>
        </p:nvSpPr>
        <p:spPr>
          <a:xfrm>
            <a:off x="661775" y="3146250"/>
            <a:ext cx="3246600" cy="530400"/>
          </a:xfrm>
          <a:prstGeom prst="rect">
            <a:avLst/>
          </a:prstGeom>
        </p:spPr>
        <p:txBody>
          <a:bodyPr spcFirstLastPara="1" wrap="square" lIns="91425" tIns="91425" rIns="91425" bIns="91425" anchor="b" anchorCtr="0">
            <a:noAutofit/>
          </a:bodyPr>
          <a:lstStyle/>
          <a:p>
            <a:pPr marL="0" lvl="0" indent="0" algn="ctr" rtl="0">
              <a:lnSpc>
                <a:spcPct val="100000"/>
              </a:lnSpc>
              <a:spcBef>
                <a:spcPts val="0"/>
              </a:spcBef>
              <a:spcAft>
                <a:spcPts val="0"/>
              </a:spcAft>
              <a:buNone/>
            </a:pPr>
            <a:r>
              <a:rPr lang="es" sz="3000" b="1" dirty="0">
                <a:solidFill>
                  <a:srgbClr val="000000"/>
                </a:solidFill>
                <a:highlight>
                  <a:schemeClr val="dk1"/>
                </a:highlight>
                <a:latin typeface="Amatic SC"/>
                <a:ea typeface="Amatic SC"/>
                <a:cs typeface="Amatic SC"/>
                <a:sym typeface="Amatic SC"/>
              </a:rPr>
              <a:t>Antes (años 60)</a:t>
            </a:r>
            <a:endParaRPr sz="3000" b="1" dirty="0">
              <a:solidFill>
                <a:srgbClr val="000000"/>
              </a:solidFill>
              <a:highlight>
                <a:schemeClr val="dk1"/>
              </a:highlight>
              <a:latin typeface="Amatic SC"/>
              <a:ea typeface="Amatic SC"/>
              <a:cs typeface="Amatic SC"/>
              <a:sym typeface="Amatic SC"/>
            </a:endParaRPr>
          </a:p>
        </p:txBody>
      </p:sp>
      <p:sp>
        <p:nvSpPr>
          <p:cNvPr id="102" name="Google Shape;102;p18"/>
          <p:cNvSpPr txBox="1">
            <a:spLocks noGrp="1"/>
          </p:cNvSpPr>
          <p:nvPr>
            <p:ph type="body" idx="4294967295"/>
          </p:nvPr>
        </p:nvSpPr>
        <p:spPr>
          <a:xfrm>
            <a:off x="4857275" y="3193875"/>
            <a:ext cx="3999900" cy="530400"/>
          </a:xfrm>
          <a:prstGeom prst="rect">
            <a:avLst/>
          </a:prstGeom>
        </p:spPr>
        <p:txBody>
          <a:bodyPr spcFirstLastPara="1" wrap="square" lIns="91425" tIns="91425" rIns="91425" bIns="91425" anchor="b" anchorCtr="0">
            <a:noAutofit/>
          </a:bodyPr>
          <a:lstStyle/>
          <a:p>
            <a:pPr marL="0" lvl="0" indent="0" algn="ctr" rtl="0">
              <a:lnSpc>
                <a:spcPct val="100000"/>
              </a:lnSpc>
              <a:spcBef>
                <a:spcPts val="0"/>
              </a:spcBef>
              <a:spcAft>
                <a:spcPts val="0"/>
              </a:spcAft>
              <a:buNone/>
            </a:pPr>
            <a:r>
              <a:rPr lang="es" sz="3000" b="1">
                <a:solidFill>
                  <a:srgbClr val="000000"/>
                </a:solidFill>
                <a:highlight>
                  <a:schemeClr val="dk1"/>
                </a:highlight>
                <a:latin typeface="Amatic SC"/>
                <a:ea typeface="Amatic SC"/>
                <a:cs typeface="Amatic SC"/>
                <a:sym typeface="Amatic SC"/>
              </a:rPr>
              <a:t>Ahora</a:t>
            </a:r>
            <a:endParaRPr sz="3000" b="1">
              <a:solidFill>
                <a:srgbClr val="000000"/>
              </a:solidFill>
              <a:highlight>
                <a:schemeClr val="dk1"/>
              </a:highlight>
              <a:latin typeface="Amatic SC"/>
              <a:ea typeface="Amatic SC"/>
              <a:cs typeface="Amatic SC"/>
              <a:sym typeface="Amatic SC"/>
            </a:endParaRPr>
          </a:p>
        </p:txBody>
      </p:sp>
      <p:sp>
        <p:nvSpPr>
          <p:cNvPr id="103" name="Google Shape;103;p18"/>
          <p:cNvSpPr txBox="1"/>
          <p:nvPr/>
        </p:nvSpPr>
        <p:spPr>
          <a:xfrm>
            <a:off x="3013925" y="152400"/>
            <a:ext cx="2985600" cy="382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 sz="3600">
                <a:highlight>
                  <a:schemeClr val="dk1"/>
                </a:highlight>
                <a:latin typeface="Amatic SC"/>
                <a:ea typeface="Amatic SC"/>
                <a:cs typeface="Amatic SC"/>
                <a:sym typeface="Amatic SC"/>
              </a:rPr>
              <a:t>COMPARATIVA</a:t>
            </a:r>
            <a:endParaRPr sz="3600">
              <a:highlight>
                <a:schemeClr val="dk1"/>
              </a:highlight>
              <a:latin typeface="Amatic SC"/>
              <a:ea typeface="Amatic SC"/>
              <a:cs typeface="Amatic SC"/>
              <a:sym typeface="Amatic S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8"/>
                                        </p:tgtEl>
                                        <p:attrNameLst>
                                          <p:attrName>style.visibility</p:attrName>
                                        </p:attrNameLst>
                                      </p:cBhvr>
                                      <p:to>
                                        <p:strVal val="visible"/>
                                      </p:to>
                                    </p:set>
                                    <p:animEffect transition="in" filter="fade">
                                      <p:cBhvr>
                                        <p:cTn id="12" dur="10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cxnSp>
        <p:nvCxnSpPr>
          <p:cNvPr id="108" name="Google Shape;108;p19"/>
          <p:cNvCxnSpPr/>
          <p:nvPr/>
        </p:nvCxnSpPr>
        <p:spPr>
          <a:xfrm>
            <a:off x="433425" y="3724283"/>
            <a:ext cx="3891000" cy="0"/>
          </a:xfrm>
          <a:prstGeom prst="straightConnector1">
            <a:avLst/>
          </a:prstGeom>
          <a:noFill/>
          <a:ln w="19050" cap="flat" cmpd="sng">
            <a:solidFill>
              <a:schemeClr val="lt2"/>
            </a:solidFill>
            <a:prstDash val="solid"/>
            <a:round/>
            <a:headEnd type="none" w="sm" len="sm"/>
            <a:tailEnd type="none" w="sm" len="sm"/>
          </a:ln>
        </p:spPr>
      </p:cxnSp>
      <p:sp>
        <p:nvSpPr>
          <p:cNvPr id="109" name="Google Shape;109;p19"/>
          <p:cNvSpPr txBox="1">
            <a:spLocks noGrp="1"/>
          </p:cNvSpPr>
          <p:nvPr>
            <p:ph type="body" idx="4294967295"/>
          </p:nvPr>
        </p:nvSpPr>
        <p:spPr>
          <a:xfrm>
            <a:off x="5762925" y="431800"/>
            <a:ext cx="3207600" cy="530400"/>
          </a:xfrm>
          <a:prstGeom prst="rect">
            <a:avLst/>
          </a:prstGeom>
        </p:spPr>
        <p:txBody>
          <a:bodyPr spcFirstLastPara="1" wrap="square" lIns="91425" tIns="91425" rIns="91425" bIns="91425" anchor="b" anchorCtr="0">
            <a:noAutofit/>
          </a:bodyPr>
          <a:lstStyle/>
          <a:p>
            <a:pPr marL="0" lvl="0" indent="0" algn="l" rtl="0">
              <a:lnSpc>
                <a:spcPct val="100000"/>
              </a:lnSpc>
              <a:spcBef>
                <a:spcPts val="0"/>
              </a:spcBef>
              <a:spcAft>
                <a:spcPts val="0"/>
              </a:spcAft>
              <a:buNone/>
            </a:pPr>
            <a:r>
              <a:rPr lang="es" sz="3000" b="1">
                <a:solidFill>
                  <a:schemeClr val="accent1"/>
                </a:solidFill>
                <a:highlight>
                  <a:schemeClr val="dk1"/>
                </a:highlight>
                <a:latin typeface="Amatic SC"/>
                <a:ea typeface="Amatic SC"/>
                <a:cs typeface="Amatic SC"/>
                <a:sym typeface="Amatic SC"/>
              </a:rPr>
              <a:t>ANUNCIO MACHISTA AÑOS 60</a:t>
            </a:r>
            <a:endParaRPr sz="3000" b="1">
              <a:solidFill>
                <a:schemeClr val="accent1"/>
              </a:solidFill>
              <a:highlight>
                <a:schemeClr val="dk1"/>
              </a:highlight>
              <a:latin typeface="Amatic SC"/>
              <a:ea typeface="Amatic SC"/>
              <a:cs typeface="Amatic SC"/>
              <a:sym typeface="Amatic SC"/>
            </a:endParaRPr>
          </a:p>
        </p:txBody>
      </p:sp>
      <p:sp>
        <p:nvSpPr>
          <p:cNvPr id="110" name="Google Shape;110;p19"/>
          <p:cNvSpPr txBox="1">
            <a:spLocks noGrp="1"/>
          </p:cNvSpPr>
          <p:nvPr>
            <p:ph type="body" idx="4294967295"/>
          </p:nvPr>
        </p:nvSpPr>
        <p:spPr>
          <a:xfrm>
            <a:off x="5858475" y="1230575"/>
            <a:ext cx="3016500" cy="1662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s" sz="1200">
                <a:solidFill>
                  <a:srgbClr val="000000"/>
                </a:solidFill>
              </a:rPr>
              <a:t>En este anuncio se ve como hacen creer que el maltrato que recibe la protagonista es por no darle es mejor coñac cosa que hoy en día sería inimaginable ver este anuncio en la tele.</a:t>
            </a:r>
            <a:endParaRPr sz="1200">
              <a:solidFill>
                <a:srgbClr val="000000"/>
              </a:solidFill>
            </a:endParaRPr>
          </a:p>
        </p:txBody>
      </p:sp>
      <p:sp>
        <p:nvSpPr>
          <p:cNvPr id="111" name="Google Shape;111;p19"/>
          <p:cNvSpPr txBox="1"/>
          <p:nvPr/>
        </p:nvSpPr>
        <p:spPr>
          <a:xfrm>
            <a:off x="318850" y="3311288"/>
            <a:ext cx="2495400" cy="32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u="sng">
                <a:solidFill>
                  <a:schemeClr val="hlink"/>
                </a:solidFill>
                <a:hlinkClick r:id="rId3"/>
              </a:rPr>
              <a:t>Anuncio Soberano</a:t>
            </a:r>
            <a:endParaRPr/>
          </a:p>
          <a:p>
            <a:pPr marL="0" lvl="0" indent="0" algn="l" rtl="0">
              <a:spcBef>
                <a:spcPts val="0"/>
              </a:spcBef>
              <a:spcAft>
                <a:spcPts val="0"/>
              </a:spcAft>
              <a:buNone/>
            </a:pPr>
            <a:endParaRPr/>
          </a:p>
        </p:txBody>
      </p:sp>
      <p:pic>
        <p:nvPicPr>
          <p:cNvPr id="112" name="Google Shape;112;p19"/>
          <p:cNvPicPr preferRelativeResize="0"/>
          <p:nvPr/>
        </p:nvPicPr>
        <p:blipFill>
          <a:blip r:embed="rId4">
            <a:alphaModFix/>
          </a:blip>
          <a:stretch>
            <a:fillRect/>
          </a:stretch>
        </p:blipFill>
        <p:spPr>
          <a:xfrm>
            <a:off x="245150" y="305825"/>
            <a:ext cx="5207775" cy="2914674"/>
          </a:xfrm>
          <a:prstGeom prst="rect">
            <a:avLst/>
          </a:prstGeom>
          <a:noFill/>
          <a:ln>
            <a:noFill/>
          </a:ln>
        </p:spPr>
      </p:pic>
      <p:cxnSp>
        <p:nvCxnSpPr>
          <p:cNvPr id="113" name="Google Shape;113;p19"/>
          <p:cNvCxnSpPr/>
          <p:nvPr/>
        </p:nvCxnSpPr>
        <p:spPr>
          <a:xfrm>
            <a:off x="5528850" y="431800"/>
            <a:ext cx="24600" cy="4527000"/>
          </a:xfrm>
          <a:prstGeom prst="straightConnector1">
            <a:avLst/>
          </a:prstGeom>
          <a:noFill/>
          <a:ln w="9525" cap="flat" cmpd="sng">
            <a:solidFill>
              <a:srgbClr val="B7B7B7"/>
            </a:solidFill>
            <a:prstDash val="solid"/>
            <a:round/>
            <a:headEnd type="none" w="med" len="med"/>
            <a:tailEnd type="non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fade">
                                      <p:cBhvr>
                                        <p:cTn id="7" dur="10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7"/>
        <p:cNvGrpSpPr/>
        <p:nvPr/>
      </p:nvGrpSpPr>
      <p:grpSpPr>
        <a:xfrm>
          <a:off x="0" y="0"/>
          <a:ext cx="0" cy="0"/>
          <a:chOff x="0" y="0"/>
          <a:chExt cx="0" cy="0"/>
        </a:xfrm>
      </p:grpSpPr>
      <p:sp>
        <p:nvSpPr>
          <p:cNvPr id="118" name="Google Shape;118;p20"/>
          <p:cNvSpPr/>
          <p:nvPr/>
        </p:nvSpPr>
        <p:spPr>
          <a:xfrm>
            <a:off x="0" y="2571750"/>
            <a:ext cx="9144000" cy="2571900"/>
          </a:xfrm>
          <a:prstGeom prst="rect">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0"/>
          <p:cNvSpPr/>
          <p:nvPr/>
        </p:nvSpPr>
        <p:spPr>
          <a:xfrm rot="5400000">
            <a:off x="-812125" y="812250"/>
            <a:ext cx="5147700" cy="3523200"/>
          </a:xfrm>
          <a:prstGeom prst="triangle">
            <a:avLst>
              <a:gd name="adj" fmla="val 50118"/>
            </a:avLst>
          </a:prstGeom>
          <a:solidFill>
            <a:srgbClr val="0000FF"/>
          </a:solidFill>
          <a:ln w="952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0"/>
          <p:cNvSpPr txBox="1">
            <a:spLocks noGrp="1"/>
          </p:cNvSpPr>
          <p:nvPr>
            <p:ph type="title"/>
          </p:nvPr>
        </p:nvSpPr>
        <p:spPr>
          <a:xfrm>
            <a:off x="2261168" y="2197325"/>
            <a:ext cx="4966500" cy="523500"/>
          </a:xfrm>
          <a:prstGeom prst="rect">
            <a:avLst/>
          </a:prstGeom>
          <a:solidFill>
            <a:srgbClr val="FFFF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dirty="0" smtClean="0"/>
              <a:t>PUBLICIDAD EN LA REP. CHECA</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fade">
                                      <p:cBhvr>
                                        <p:cTn id="7" dur="11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1"/>
          <p:cNvSpPr txBox="1">
            <a:spLocks noGrp="1"/>
          </p:cNvSpPr>
          <p:nvPr>
            <p:ph type="title"/>
          </p:nvPr>
        </p:nvSpPr>
        <p:spPr>
          <a:xfrm>
            <a:off x="361225" y="365425"/>
            <a:ext cx="8520600" cy="73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t>Publicidad Rep. Checa</a:t>
            </a:r>
            <a:endParaRPr/>
          </a:p>
        </p:txBody>
      </p:sp>
      <p:sp>
        <p:nvSpPr>
          <p:cNvPr id="126" name="Google Shape;126;p21"/>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indent="0">
              <a:spcAft>
                <a:spcPts val="1600"/>
              </a:spcAft>
            </a:pPr>
            <a:r>
              <a:rPr lang="es-ES" dirty="0" smtClean="0">
                <a:solidFill>
                  <a:schemeClr val="accent1"/>
                </a:solidFill>
              </a:rPr>
              <a:t>La primera transmisión de televisión experimental tuvo lugar en 1948 como parte de la Exposición Internacional de Radio MEVRO en Praga.</a:t>
            </a:r>
            <a:endParaRPr lang="cs-CZ" dirty="0" smtClean="0">
              <a:solidFill>
                <a:schemeClr val="accent1"/>
              </a:solidFill>
            </a:endParaRPr>
          </a:p>
          <a:p>
            <a:pPr marL="0" indent="0">
              <a:spcAft>
                <a:spcPts val="1600"/>
              </a:spcAft>
            </a:pPr>
            <a:r>
              <a:rPr lang="es-ES" dirty="0" smtClean="0">
                <a:solidFill>
                  <a:schemeClr val="accent1"/>
                </a:solidFill>
              </a:rPr>
              <a:t>La marca, hoy en día el logotipo de la empresa, ha comenzado a aparecer con mayor frecuencia en el entorno checo desde mediados de los años noventa.</a:t>
            </a:r>
            <a:endParaRPr lang="cs-CZ" dirty="0" smtClean="0">
              <a:solidFill>
                <a:schemeClr val="accent1"/>
              </a:solidFill>
            </a:endParaRPr>
          </a:p>
          <a:p>
            <a:pPr marL="0" indent="0">
              <a:spcAft>
                <a:spcPts val="1600"/>
              </a:spcAft>
            </a:pPr>
            <a:r>
              <a:rPr lang="es-ES" dirty="0" smtClean="0">
                <a:solidFill>
                  <a:schemeClr val="accent1"/>
                </a:solidFill>
              </a:rPr>
              <a:t>La primera agencia de publicidad checoslovaca fue REKLUB32</a:t>
            </a:r>
            <a:r>
              <a:rPr lang="cs-CZ" dirty="0" smtClean="0">
                <a:solidFill>
                  <a:schemeClr val="accent1"/>
                </a:solidFill>
              </a:rPr>
              <a:t> </a:t>
            </a:r>
            <a:r>
              <a:rPr lang="es-ES" dirty="0" smtClean="0">
                <a:solidFill>
                  <a:schemeClr val="accent1"/>
                </a:solidFill>
              </a:rPr>
              <a:t> que se originó en 1927. </a:t>
            </a:r>
            <a:endParaRPr lang="cs-CZ" dirty="0" smtClean="0">
              <a:solidFill>
                <a:schemeClr val="accent1"/>
              </a:solidFill>
            </a:endParaRPr>
          </a:p>
          <a:p>
            <a:pPr marL="0" indent="0">
              <a:spcAft>
                <a:spcPts val="1600"/>
              </a:spcAft>
            </a:pPr>
            <a:r>
              <a:rPr lang="es-ES" dirty="0" smtClean="0">
                <a:solidFill>
                  <a:schemeClr val="accent1"/>
                </a:solidFill>
              </a:rPr>
              <a:t>La gente percibe la publicidad como un manipulador, pero también reconocen su papel económico</a:t>
            </a:r>
            <a:r>
              <a:rPr lang="cs-CZ" dirty="0" smtClean="0">
                <a:solidFill>
                  <a:schemeClr val="accent1"/>
                </a:solidFill>
              </a:rPr>
              <a:t>.</a:t>
            </a:r>
          </a:p>
          <a:p>
            <a:pPr marL="0" indent="0">
              <a:spcAft>
                <a:spcPts val="1600"/>
              </a:spcAft>
            </a:pPr>
            <a:endParaRPr dirty="0">
              <a:solidFill>
                <a:schemeClr val="accent1"/>
              </a:solidFill>
            </a:endParaRPr>
          </a:p>
        </p:txBody>
      </p:sp>
    </p:spTree>
  </p:cSld>
  <p:clrMapOvr>
    <a:masterClrMapping/>
  </p:clrMapOvr>
</p:sld>
</file>

<file path=ppt/theme/theme1.xml><?xml version="1.0" encoding="utf-8"?>
<a:theme xmlns:a="http://schemas.openxmlformats.org/drawingml/2006/main"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220</TotalTime>
  <Words>586</Words>
  <Application>Microsoft Office PowerPoint</Application>
  <PresentationFormat>Předvádění na obrazovce (16:9)</PresentationFormat>
  <Paragraphs>58</Paragraphs>
  <Slides>15</Slides>
  <Notes>12</Notes>
  <HiddenSlides>0</HiddenSlides>
  <MMClips>0</MMClips>
  <ScaleCrop>false</ScaleCrop>
  <HeadingPairs>
    <vt:vector size="4" baseType="variant">
      <vt:variant>
        <vt:lpstr>Motiv</vt:lpstr>
      </vt:variant>
      <vt:variant>
        <vt:i4>1</vt:i4>
      </vt:variant>
      <vt:variant>
        <vt:lpstr>Nadpisy snímků</vt:lpstr>
      </vt:variant>
      <vt:variant>
        <vt:i4>15</vt:i4>
      </vt:variant>
    </vt:vector>
  </HeadingPairs>
  <TitlesOfParts>
    <vt:vector size="16" baseType="lpstr">
      <vt:lpstr>Beach Day</vt:lpstr>
      <vt:lpstr>La publicidad ANTES/AHORA ESPAÑA/REP. CHECA</vt:lpstr>
      <vt:lpstr>Snímek 2</vt:lpstr>
      <vt:lpstr>Publicidad España</vt:lpstr>
      <vt:lpstr>Snímek 4</vt:lpstr>
      <vt:lpstr>Snímek 5</vt:lpstr>
      <vt:lpstr>Snímek 6</vt:lpstr>
      <vt:lpstr>Snímek 7</vt:lpstr>
      <vt:lpstr>PUBLICIDAD EN LA REP. CHECA</vt:lpstr>
      <vt:lpstr>Publicidad Rep. Checa</vt:lpstr>
      <vt:lpstr>Snímek 10</vt:lpstr>
      <vt:lpstr>Evolución de la publicidad</vt:lpstr>
      <vt:lpstr>Publicidad antes</vt:lpstr>
      <vt:lpstr>Comparativa</vt:lpstr>
      <vt:lpstr>CONCLUSIÓN</vt:lpstr>
      <vt:lpstr>GRACIAS POR SU ATENCIÓN Selena Romero, Renáta Kokošková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publicidad ANTES/AHORA ESPAÑA/REP. CHECA</dc:title>
  <cp:lastModifiedBy>Marketa</cp:lastModifiedBy>
  <cp:revision>23</cp:revision>
  <dcterms:modified xsi:type="dcterms:W3CDTF">2019-06-23T14:44:42Z</dcterms:modified>
</cp:coreProperties>
</file>