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1" r:id="rId4"/>
    <p:sldId id="262" r:id="rId5"/>
    <p:sldId id="267" r:id="rId6"/>
    <p:sldId id="268" r:id="rId7"/>
    <p:sldId id="270" r:id="rId8"/>
    <p:sldId id="257" r:id="rId9"/>
    <p:sldId id="258" r:id="rId10"/>
    <p:sldId id="260" r:id="rId11"/>
    <p:sldId id="271" r:id="rId12"/>
    <p:sldId id="272" r:id="rId13"/>
    <p:sldId id="273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CFA06-EE03-45F5-9AA9-C740CD00C85E}" type="datetimeFigureOut">
              <a:rPr lang="cs-CZ" smtClean="0"/>
              <a:pPr/>
              <a:t>19.3.2019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54F0-0CCE-4593-9516-DB57065F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winspace.etwinning.net/51760/pages/page/57072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aktuality.cz/sport/zesnula-automobilova-zavodnice-eliska-junkova/" TargetMode="External"/><Relationship Id="rId3" Type="http://schemas.openxmlformats.org/officeDocument/2006/relationships/hyperlink" Target="https://cz.pinterest.com/pin/523262050436708471/" TargetMode="External"/><Relationship Id="rId7" Type="http://schemas.openxmlformats.org/officeDocument/2006/relationships/hyperlink" Target="https://magazin.aktualne.cz/pavel-kosatik-zavodnice-eliska-junkova-bugatka/r~655e467ac49111e781f60025900fea04/?redirected=1553020870" TargetMode="External"/><Relationship Id="rId2" Type="http://schemas.openxmlformats.org/officeDocument/2006/relationships/hyperlink" Target="https://www.findagrave.com/memorial/8384583/cleopatra_vi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q=amelia+earhartov%C3%A1&amp;source=lnms&amp;tbm=isch&amp;sa=X&amp;ved=0ahUKEwj9yquLkY7gAhWtsKQKHXcHAu4Q_AUIDigB&amp;biw=1920&amp;bih=969" TargetMode="External"/><Relationship Id="rId11" Type="http://schemas.openxmlformats.org/officeDocument/2006/relationships/hyperlink" Target="https://www.annefrank.org/en/anne-frank/main-characters/anne-frank/" TargetMode="External"/><Relationship Id="rId5" Type="http://schemas.openxmlformats.org/officeDocument/2006/relationships/hyperlink" Target="https://www.novinky.cz/zena/styl/445083-coco-chanel-mela-i-temnou-cast-zivota.html" TargetMode="External"/><Relationship Id="rId10" Type="http://schemas.openxmlformats.org/officeDocument/2006/relationships/hyperlink" Target="https://en.wikipedia.org/wiki/Isabella_I_of_Castile" TargetMode="External"/><Relationship Id="rId4" Type="http://schemas.openxmlformats.org/officeDocument/2006/relationships/hyperlink" Target="https://caffebook.it/2018/08/03/josephine-cochrane-la-vedova-che-invento-la-lavastoviglie/" TargetMode="External"/><Relationship Id="rId9" Type="http://schemas.openxmlformats.org/officeDocument/2006/relationships/hyperlink" Target="https://edu.techmania.cz/cs/encyklopedie/vedec/1109/curie-sklodowsk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Mujeres</a:t>
            </a:r>
            <a:r>
              <a:rPr lang="cs-CZ" b="1" dirty="0" smtClean="0"/>
              <a:t> </a:t>
            </a:r>
            <a:r>
              <a:rPr lang="cs-CZ" b="1" dirty="0" err="1" smtClean="0"/>
              <a:t>inolvidables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Štěpánka Dolejšová</a:t>
            </a:r>
            <a:endParaRPr lang="cs-CZ" b="1" dirty="0"/>
          </a:p>
          <a:p>
            <a:r>
              <a:rPr lang="cs-CZ" b="1" dirty="0" smtClean="0"/>
              <a:t>Nikola Kohoutová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COCO CHANEL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Era </a:t>
            </a:r>
            <a:r>
              <a:rPr lang="es-ES" dirty="0"/>
              <a:t>disenadora más importante de la historia. En 1921 creó el perfume Chanel No. 5 y en 1954 creó traje sastre feminino.</a:t>
            </a:r>
            <a:br>
              <a:rPr lang="es-ES" dirty="0"/>
            </a:br>
            <a:endParaRPr lang="es-ES" dirty="0"/>
          </a:p>
          <a:p>
            <a:endParaRPr lang="cs-CZ" dirty="0"/>
          </a:p>
        </p:txBody>
      </p:sp>
      <p:pic>
        <p:nvPicPr>
          <p:cNvPr id="5122" name="Picture 2" descr="VÃ½sledek obrÃ¡zku pro COCO CHAN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2502261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MARIE CURIE SKLODOWSKA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 </a:t>
            </a:r>
            <a:r>
              <a:rPr lang="en-US" dirty="0" err="1" smtClean="0"/>
              <a:t>cient</a:t>
            </a:r>
            <a:r>
              <a:rPr lang="cs-CZ" dirty="0" err="1" smtClean="0"/>
              <a:t>ífica</a:t>
            </a:r>
            <a:r>
              <a:rPr lang="cs-CZ" dirty="0" smtClean="0"/>
              <a:t> </a:t>
            </a:r>
            <a:r>
              <a:rPr lang="cs-CZ" dirty="0" err="1" smtClean="0"/>
              <a:t>polaca</a:t>
            </a:r>
            <a:r>
              <a:rPr lang="cs-CZ" dirty="0" smtClean="0"/>
              <a:t>. </a:t>
            </a:r>
            <a:r>
              <a:rPr lang="cs-CZ" dirty="0" err="1" smtClean="0"/>
              <a:t>Descubrió</a:t>
            </a:r>
            <a:r>
              <a:rPr lang="cs-CZ" dirty="0" smtClean="0"/>
              <a:t> </a:t>
            </a:r>
            <a:r>
              <a:rPr lang="cs-CZ" dirty="0" err="1" smtClean="0"/>
              <a:t>radio</a:t>
            </a:r>
            <a:r>
              <a:rPr lang="cs-CZ" dirty="0" smtClean="0"/>
              <a:t> y </a:t>
            </a:r>
            <a:r>
              <a:rPr lang="cs-CZ" dirty="0" err="1" smtClean="0"/>
              <a:t>polonio</a:t>
            </a:r>
            <a:r>
              <a:rPr lang="cs-CZ" dirty="0" smtClean="0"/>
              <a:t>. Es la </a:t>
            </a:r>
            <a:r>
              <a:rPr lang="cs-CZ" dirty="0" err="1" smtClean="0"/>
              <a:t>única</a:t>
            </a:r>
            <a:r>
              <a:rPr lang="cs-CZ" dirty="0" smtClean="0"/>
              <a:t> </a:t>
            </a:r>
            <a:r>
              <a:rPr lang="cs-CZ" dirty="0" err="1" smtClean="0"/>
              <a:t>mujer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Premios</a:t>
            </a:r>
            <a:r>
              <a:rPr lang="cs-CZ" dirty="0" smtClean="0"/>
              <a:t> Nobel en </a:t>
            </a:r>
            <a:r>
              <a:rPr lang="cs-CZ" dirty="0" err="1" smtClean="0"/>
              <a:t>distintas</a:t>
            </a:r>
            <a:r>
              <a:rPr lang="cs-CZ" dirty="0" smtClean="0"/>
              <a:t> </a:t>
            </a:r>
            <a:r>
              <a:rPr lang="cs-CZ" dirty="0" err="1" smtClean="0"/>
              <a:t>especialidades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3343950"/>
            <a:ext cx="2520280" cy="326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278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ISABEL I DE CASTILLA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Era la </a:t>
            </a:r>
            <a:r>
              <a:rPr lang="cs-CZ" dirty="0" err="1" smtClean="0"/>
              <a:t>reina</a:t>
            </a:r>
            <a:r>
              <a:rPr lang="cs-CZ" dirty="0" smtClean="0"/>
              <a:t> de </a:t>
            </a:r>
            <a:r>
              <a:rPr lang="cs-CZ" dirty="0" err="1" smtClean="0"/>
              <a:t>Castilla</a:t>
            </a:r>
            <a:r>
              <a:rPr lang="cs-CZ" dirty="0" smtClean="0"/>
              <a:t> y </a:t>
            </a:r>
            <a:r>
              <a:rPr lang="cs-CZ" dirty="0" err="1" smtClean="0"/>
              <a:t>Aragón</a:t>
            </a:r>
            <a:r>
              <a:rPr lang="cs-CZ" dirty="0" smtClean="0"/>
              <a:t>. </a:t>
            </a:r>
            <a:r>
              <a:rPr lang="cs-CZ" dirty="0" err="1" smtClean="0"/>
              <a:t>También</a:t>
            </a:r>
            <a:r>
              <a:rPr lang="cs-CZ" dirty="0" smtClean="0"/>
              <a:t> se </a:t>
            </a:r>
            <a:r>
              <a:rPr lang="cs-CZ" dirty="0" err="1" smtClean="0"/>
              <a:t>conoce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Isabel la </a:t>
            </a:r>
            <a:r>
              <a:rPr lang="cs-CZ" dirty="0" err="1" smtClean="0"/>
              <a:t>Católica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3026" y="2852936"/>
            <a:ext cx="272601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47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ANNE</a:t>
            </a:r>
            <a:r>
              <a:rPr lang="cs-CZ" dirty="0" smtClean="0"/>
              <a:t> </a:t>
            </a:r>
            <a:r>
              <a:rPr lang="cs-CZ" b="1" dirty="0" smtClean="0"/>
              <a:t>FRANK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Era una </a:t>
            </a:r>
            <a:r>
              <a:rPr lang="cs-CZ" dirty="0" err="1" smtClean="0"/>
              <a:t>escritora</a:t>
            </a:r>
            <a:r>
              <a:rPr lang="cs-CZ" dirty="0" smtClean="0"/>
              <a:t> </a:t>
            </a:r>
            <a:r>
              <a:rPr lang="cs-CZ" dirty="0" err="1" smtClean="0"/>
              <a:t>judía</a:t>
            </a:r>
            <a:r>
              <a:rPr lang="cs-CZ" dirty="0" smtClean="0"/>
              <a:t>. </a:t>
            </a:r>
            <a:r>
              <a:rPr lang="cs-CZ" dirty="0" err="1" smtClean="0"/>
              <a:t>Escribió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diario</a:t>
            </a:r>
            <a:r>
              <a:rPr lang="cs-CZ" dirty="0" smtClean="0"/>
              <a:t> </a:t>
            </a:r>
            <a:r>
              <a:rPr lang="cs-CZ" dirty="0" err="1" smtClean="0"/>
              <a:t>sobre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vida </a:t>
            </a:r>
            <a:r>
              <a:rPr lang="cs-CZ" dirty="0" err="1" smtClean="0"/>
              <a:t>cuando</a:t>
            </a:r>
            <a:r>
              <a:rPr lang="cs-CZ" dirty="0" smtClean="0"/>
              <a:t> se </a:t>
            </a:r>
            <a:r>
              <a:rPr lang="cs-CZ" dirty="0" err="1" smtClean="0"/>
              <a:t>escondía</a:t>
            </a:r>
            <a:r>
              <a:rPr lang="cs-CZ" dirty="0" smtClean="0"/>
              <a:t> con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família</a:t>
            </a:r>
            <a:r>
              <a:rPr lang="cs-CZ" dirty="0" smtClean="0"/>
              <a:t> en Amsterdam </a:t>
            </a:r>
            <a:r>
              <a:rPr lang="cs-CZ" dirty="0" err="1" smtClean="0"/>
              <a:t>durante</a:t>
            </a:r>
            <a:r>
              <a:rPr lang="cs-CZ" dirty="0" smtClean="0"/>
              <a:t> la </a:t>
            </a:r>
            <a:r>
              <a:rPr lang="cs-CZ" dirty="0" err="1" smtClean="0"/>
              <a:t>Segunda</a:t>
            </a:r>
            <a:r>
              <a:rPr lang="cs-CZ" dirty="0" smtClean="0"/>
              <a:t> </a:t>
            </a:r>
            <a:r>
              <a:rPr lang="cs-CZ" dirty="0" err="1"/>
              <a:t>G</a:t>
            </a:r>
            <a:r>
              <a:rPr lang="cs-CZ" dirty="0" err="1" smtClean="0"/>
              <a:t>uerra</a:t>
            </a:r>
            <a:r>
              <a:rPr lang="cs-CZ" dirty="0" smtClean="0"/>
              <a:t> </a:t>
            </a:r>
            <a:r>
              <a:rPr lang="cs-CZ" dirty="0" err="1" smtClean="0"/>
              <a:t>Mundial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150229"/>
            <a:ext cx="3085617" cy="308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82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Padlet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https://twinspace.etwinning.net/51760/pages/page/570727</a:t>
            </a:r>
            <a:endParaRPr lang="cs-CZ" u="sng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cs-CZ" dirty="0" err="1" smtClean="0"/>
              <a:t>uentes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>
                <a:hlinkClick r:id="rId2"/>
              </a:rPr>
              <a:t>https://www.findagrave.com/memorial/8384583/cleopatra_vii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https://cz.pinterest.com/pin/523262050436708471/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https://caffebook.it/2018/08/03/josephine-cochrane-la-vedova-che-invento-la-lavastoviglie/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https://www.novinky.cz/zena/styl/445083-coco-chanel-mela-i-temnou-cast-zivota.html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https://www.google.com/search?q=amelia+earhartov%C3%A1&amp;source=lnms&amp;tbm=isch&amp;sa=X&amp;ved=0ahUKEwj9yquLkY7gAhWtsKQKHXcHAu4Q_AUIDigB&amp;biw=1920&amp;bih=969#imgrc=mfORYZUVWY3FCM</a:t>
            </a:r>
            <a:r>
              <a:rPr lang="cs-CZ" dirty="0" smtClean="0"/>
              <a:t>: </a:t>
            </a:r>
          </a:p>
          <a:p>
            <a:r>
              <a:rPr lang="cs-CZ" dirty="0" smtClean="0"/>
              <a:t>https://www.google.com/search?biw=1920&amp;bih=969&amp;tbm=isch&amp;sa=1&amp;ei=7bpNXITGDsOBkwXTmb-4DQ&amp;q=amelia+earhartov%C3%A1+letadlo&amp;oq=amelia+earhartov%C3%A1+letadlo&amp;gs_l=img.3...187977.189991..190408...0.0..0.64.473.8......1....1..gws-wiz-img.......0i30.q7Qjc0_mUA0#imgrc=4y_8XOd-aEORTM: </a:t>
            </a:r>
            <a:endParaRPr lang="en-US" dirty="0" smtClean="0"/>
          </a:p>
          <a:p>
            <a:r>
              <a:rPr lang="cs-CZ" dirty="0">
                <a:hlinkClick r:id="rId7"/>
              </a:rPr>
              <a:t>https://magazin.aktualne.cz/pavel-kosatik-zavodnice-eliska-junkova-bugatka/r~655e467ac49111e781f60025900fea04/?</a:t>
            </a:r>
            <a:r>
              <a:rPr lang="cs-CZ" dirty="0" smtClean="0">
                <a:hlinkClick r:id="rId7"/>
              </a:rPr>
              <a:t>redirected=1553020870</a:t>
            </a:r>
            <a:endParaRPr lang="en-US" dirty="0" smtClean="0"/>
          </a:p>
          <a:p>
            <a:r>
              <a:rPr lang="en-US" dirty="0">
                <a:hlinkClick r:id="rId8"/>
              </a:rPr>
              <a:t>http://www.neaktuality.cz/sport/zesnula-automobilova-zavodnice-eliska-junkova</a:t>
            </a:r>
            <a:r>
              <a:rPr lang="en-US" dirty="0" smtClean="0">
                <a:hlinkClick r:id="rId8"/>
              </a:rPr>
              <a:t>/</a:t>
            </a:r>
            <a:endParaRPr lang="cs-CZ" dirty="0" smtClean="0"/>
          </a:p>
          <a:p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edu.techmania.cz/cs/encyklopedie/vedec/1109/curie-sklodowska</a:t>
            </a:r>
            <a:endParaRPr lang="cs-CZ" dirty="0" smtClean="0"/>
          </a:p>
          <a:p>
            <a:r>
              <a:rPr lang="cs-CZ" dirty="0">
                <a:hlinkClick r:id="rId10"/>
              </a:rPr>
              <a:t>https://</a:t>
            </a:r>
            <a:r>
              <a:rPr lang="cs-CZ" dirty="0" smtClean="0">
                <a:hlinkClick r:id="rId10"/>
              </a:rPr>
              <a:t>en.wikipedia.org/wiki/Isabella_I_of_Castile</a:t>
            </a:r>
            <a:endParaRPr lang="cs-CZ" dirty="0" smtClean="0"/>
          </a:p>
          <a:p>
            <a:r>
              <a:rPr lang="cs-CZ" dirty="0">
                <a:hlinkClick r:id="rId11"/>
              </a:rPr>
              <a:t>https://www.annefrank.org/en/anne-frank/main-characters/anne-frank</a:t>
            </a:r>
            <a:r>
              <a:rPr lang="cs-CZ" dirty="0" smtClean="0">
                <a:hlinkClick r:id="rId11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Gracias</a:t>
            </a:r>
            <a:r>
              <a:rPr lang="cs-CZ" b="1" dirty="0" smtClean="0"/>
              <a:t>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su</a:t>
            </a:r>
            <a:r>
              <a:rPr lang="cs-CZ" b="1" dirty="0" smtClean="0"/>
              <a:t> </a:t>
            </a:r>
            <a:r>
              <a:rPr lang="cs-CZ" b="1" dirty="0" err="1" smtClean="0"/>
              <a:t>atención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Amelia</a:t>
            </a:r>
            <a:r>
              <a:rPr lang="cs-CZ" b="1" dirty="0" smtClean="0"/>
              <a:t> </a:t>
            </a:r>
            <a:r>
              <a:rPr lang="cs-CZ" b="1" dirty="0" err="1" smtClean="0"/>
              <a:t>Earhart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Biografía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Aviadora</a:t>
            </a:r>
            <a:r>
              <a:rPr lang="cs-CZ" dirty="0" smtClean="0"/>
              <a:t> </a:t>
            </a:r>
            <a:r>
              <a:rPr lang="cs-CZ" dirty="0" err="1" smtClean="0"/>
              <a:t>americana</a:t>
            </a:r>
            <a:endParaRPr lang="cs-CZ" dirty="0" smtClean="0"/>
          </a:p>
          <a:p>
            <a:r>
              <a:rPr lang="cs-CZ" dirty="0" err="1" smtClean="0"/>
              <a:t>Nació</a:t>
            </a:r>
            <a:r>
              <a:rPr lang="cs-CZ" dirty="0" smtClean="0"/>
              <a:t> 24 de </a:t>
            </a:r>
            <a:r>
              <a:rPr lang="cs-CZ" dirty="0" err="1" smtClean="0"/>
              <a:t>julio</a:t>
            </a:r>
            <a:r>
              <a:rPr lang="cs-CZ" dirty="0" smtClean="0"/>
              <a:t> 1897 </a:t>
            </a:r>
            <a:r>
              <a:rPr lang="cs-CZ" dirty="0" err="1" smtClean="0"/>
              <a:t>en</a:t>
            </a:r>
            <a:r>
              <a:rPr lang="cs-CZ" dirty="0" smtClean="0"/>
              <a:t> </a:t>
            </a:r>
            <a:r>
              <a:rPr lang="cs-CZ" dirty="0" err="1" smtClean="0"/>
              <a:t>Atchinson</a:t>
            </a:r>
            <a:endParaRPr lang="cs-CZ" dirty="0" smtClean="0"/>
          </a:p>
          <a:p>
            <a:r>
              <a:rPr lang="cs-CZ" dirty="0" err="1" smtClean="0"/>
              <a:t>Desaparecida</a:t>
            </a:r>
            <a:r>
              <a:rPr lang="cs-CZ" dirty="0" smtClean="0"/>
              <a:t> </a:t>
            </a:r>
            <a:r>
              <a:rPr lang="cs-CZ" dirty="0" err="1" smtClean="0"/>
              <a:t>desde</a:t>
            </a:r>
            <a:r>
              <a:rPr lang="cs-CZ" dirty="0" smtClean="0"/>
              <a:t> 2 de </a:t>
            </a:r>
            <a:r>
              <a:rPr lang="cs-CZ" dirty="0" err="1" smtClean="0"/>
              <a:t>julio</a:t>
            </a:r>
            <a:r>
              <a:rPr lang="cs-CZ" dirty="0" smtClean="0"/>
              <a:t> 1937</a:t>
            </a:r>
          </a:p>
          <a:p>
            <a:r>
              <a:rPr lang="cs-CZ" dirty="0" smtClean="0"/>
              <a:t>1920 – </a:t>
            </a:r>
            <a:r>
              <a:rPr lang="cs-CZ" dirty="0" err="1" smtClean="0"/>
              <a:t>estuvo</a:t>
            </a:r>
            <a:r>
              <a:rPr lang="cs-CZ" dirty="0" smtClean="0"/>
              <a:t> </a:t>
            </a:r>
            <a:r>
              <a:rPr lang="cs-CZ" dirty="0" err="1" smtClean="0"/>
              <a:t>sentada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avión</a:t>
            </a:r>
            <a:endParaRPr lang="cs-CZ" dirty="0" smtClean="0"/>
          </a:p>
          <a:p>
            <a:r>
              <a:rPr lang="cs-CZ" dirty="0" smtClean="0"/>
              <a:t>1921 – </a:t>
            </a:r>
            <a:r>
              <a:rPr lang="cs-CZ" dirty="0" err="1" smtClean="0"/>
              <a:t>compró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avión</a:t>
            </a:r>
            <a:endParaRPr lang="cs-CZ" dirty="0" smtClean="0"/>
          </a:p>
          <a:p>
            <a:r>
              <a:rPr lang="cs-CZ" dirty="0" smtClean="0"/>
              <a:t>1923 – </a:t>
            </a:r>
            <a:r>
              <a:rPr lang="cs-CZ" dirty="0" err="1" smtClean="0"/>
              <a:t>recibió</a:t>
            </a:r>
            <a:r>
              <a:rPr lang="cs-CZ" dirty="0" smtClean="0"/>
              <a:t> la </a:t>
            </a:r>
            <a:r>
              <a:rPr lang="cs-CZ" dirty="0" err="1" smtClean="0"/>
              <a:t>licencia</a:t>
            </a:r>
            <a:r>
              <a:rPr lang="cs-CZ" dirty="0" smtClean="0"/>
              <a:t> pilota</a:t>
            </a:r>
          </a:p>
          <a:p>
            <a:endParaRPr lang="cs-CZ" dirty="0"/>
          </a:p>
        </p:txBody>
      </p:sp>
      <p:pic>
        <p:nvPicPr>
          <p:cNvPr id="4" name="Picture 20" descr="VÃ½sledek obrÃ¡zku pro amelia earhartovÃ¡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861048"/>
            <a:ext cx="2143125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Biografía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17 de </a:t>
            </a:r>
            <a:r>
              <a:rPr lang="cs-CZ" dirty="0" err="1" smtClean="0"/>
              <a:t>junio</a:t>
            </a:r>
            <a:r>
              <a:rPr lang="cs-CZ" dirty="0" smtClean="0"/>
              <a:t> 1928 – </a:t>
            </a:r>
            <a:r>
              <a:rPr lang="cs-CZ" dirty="0" err="1" smtClean="0"/>
              <a:t>sobrevoló</a:t>
            </a:r>
            <a:r>
              <a:rPr lang="cs-CZ" dirty="0" smtClean="0"/>
              <a:t> </a:t>
            </a:r>
            <a:r>
              <a:rPr lang="cs-CZ" dirty="0" err="1" smtClean="0"/>
              <a:t>oceáno</a:t>
            </a:r>
            <a:r>
              <a:rPr lang="cs-CZ" dirty="0" smtClean="0"/>
              <a:t> </a:t>
            </a:r>
            <a:r>
              <a:rPr lang="cs-CZ" dirty="0" err="1" smtClean="0"/>
              <a:t>Atlántico</a:t>
            </a:r>
            <a:endParaRPr lang="cs-CZ" dirty="0" smtClean="0"/>
          </a:p>
          <a:p>
            <a:r>
              <a:rPr lang="cs-CZ" dirty="0" smtClean="0"/>
              <a:t>20 de </a:t>
            </a:r>
            <a:r>
              <a:rPr lang="cs-CZ" dirty="0" err="1" smtClean="0"/>
              <a:t>mayo</a:t>
            </a:r>
            <a:r>
              <a:rPr lang="cs-CZ" dirty="0" smtClean="0"/>
              <a:t> 1932 y 21 de </a:t>
            </a:r>
            <a:r>
              <a:rPr lang="cs-CZ" dirty="0" err="1" smtClean="0"/>
              <a:t>mayo</a:t>
            </a:r>
            <a:r>
              <a:rPr lang="cs-CZ" dirty="0" smtClean="0"/>
              <a:t> 1932 – </a:t>
            </a:r>
            <a:r>
              <a:rPr lang="cs-CZ" dirty="0" err="1" smtClean="0"/>
              <a:t>otra</a:t>
            </a:r>
            <a:r>
              <a:rPr lang="cs-CZ" dirty="0" smtClean="0"/>
              <a:t> vez </a:t>
            </a:r>
            <a:r>
              <a:rPr lang="cs-CZ" dirty="0" err="1" smtClean="0"/>
              <a:t>sobrevoló</a:t>
            </a:r>
            <a:r>
              <a:rPr lang="cs-CZ" dirty="0" smtClean="0"/>
              <a:t> </a:t>
            </a:r>
            <a:r>
              <a:rPr lang="cs-CZ" dirty="0" err="1" smtClean="0"/>
              <a:t>oceáno</a:t>
            </a:r>
            <a:r>
              <a:rPr lang="cs-CZ" dirty="0" smtClean="0"/>
              <a:t> </a:t>
            </a:r>
            <a:r>
              <a:rPr lang="cs-CZ" dirty="0" err="1" smtClean="0"/>
              <a:t>Atlántico</a:t>
            </a:r>
            <a:endParaRPr lang="cs-CZ" dirty="0" smtClean="0"/>
          </a:p>
          <a:p>
            <a:r>
              <a:rPr lang="cs-CZ" dirty="0" smtClean="0"/>
              <a:t>1 de </a:t>
            </a:r>
            <a:r>
              <a:rPr lang="cs-CZ" dirty="0" err="1" smtClean="0"/>
              <a:t>junio</a:t>
            </a:r>
            <a:r>
              <a:rPr lang="cs-CZ" dirty="0" smtClean="0"/>
              <a:t> 1937 –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vuelo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mundo</a:t>
            </a:r>
            <a:endParaRPr lang="cs-CZ" dirty="0" smtClean="0"/>
          </a:p>
          <a:p>
            <a:r>
              <a:rPr lang="cs-CZ" dirty="0" smtClean="0"/>
              <a:t>2 de </a:t>
            </a:r>
            <a:r>
              <a:rPr lang="cs-CZ" dirty="0" err="1" smtClean="0"/>
              <a:t>julio</a:t>
            </a:r>
            <a:r>
              <a:rPr lang="cs-CZ" dirty="0" smtClean="0"/>
              <a:t> 1937 – </a:t>
            </a:r>
            <a:r>
              <a:rPr lang="cs-CZ" dirty="0" err="1" smtClean="0"/>
              <a:t>desapareció</a:t>
            </a:r>
            <a:r>
              <a:rPr lang="cs-CZ" dirty="0" smtClean="0"/>
              <a:t> </a:t>
            </a:r>
            <a:r>
              <a:rPr lang="cs-CZ" dirty="0" err="1" smtClean="0"/>
              <a:t>sobre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oceáno</a:t>
            </a:r>
            <a:r>
              <a:rPr lang="cs-CZ" dirty="0" smtClean="0"/>
              <a:t> </a:t>
            </a:r>
            <a:r>
              <a:rPr lang="cs-CZ" dirty="0" err="1" smtClean="0"/>
              <a:t>Pacífico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VÃ½sledek obrÃ¡zku pro amelia earhartovÃ¡ letad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509120"/>
            <a:ext cx="3096344" cy="2022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cs-CZ" b="1" dirty="0"/>
              <a:t>Eliška Junková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13176"/>
            <a:ext cx="5770984" cy="111298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111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Biografía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Por su propio nombre Alžběta </a:t>
            </a:r>
            <a:r>
              <a:rPr lang="es-ES" dirty="0" smtClean="0"/>
              <a:t>Pospíšilová</a:t>
            </a:r>
            <a:endParaRPr lang="cs-CZ" dirty="0" smtClean="0"/>
          </a:p>
          <a:p>
            <a:r>
              <a:rPr lang="es-ES" dirty="0" smtClean="0"/>
              <a:t>Nació </a:t>
            </a:r>
            <a:r>
              <a:rPr lang="es-ES" dirty="0"/>
              <a:t>el </a:t>
            </a:r>
            <a:r>
              <a:rPr lang="es-ES" dirty="0" smtClean="0"/>
              <a:t>16.11.1900</a:t>
            </a:r>
            <a:endParaRPr lang="cs-CZ" dirty="0" smtClean="0"/>
          </a:p>
          <a:p>
            <a:r>
              <a:rPr lang="es-ES" dirty="0" smtClean="0"/>
              <a:t>Murió </a:t>
            </a:r>
            <a:r>
              <a:rPr lang="es-ES" dirty="0"/>
              <a:t>el </a:t>
            </a:r>
            <a:r>
              <a:rPr lang="es-ES" dirty="0" smtClean="0"/>
              <a:t>5.1.1994</a:t>
            </a:r>
            <a:endParaRPr lang="cs-CZ" dirty="0" smtClean="0"/>
          </a:p>
          <a:p>
            <a:r>
              <a:rPr lang="es-ES" dirty="0"/>
              <a:t>Eliška Junkova era competidora automovilística checa.</a:t>
            </a:r>
            <a:endParaRPr lang="cs-CZ" dirty="0"/>
          </a:p>
          <a:p>
            <a:endParaRPr lang="cs-CZ" dirty="0" smtClean="0"/>
          </a:p>
          <a:p>
            <a:endParaRPr lang="es-ES" dirty="0"/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3" y="2765071"/>
            <a:ext cx="249045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4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¿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/>
              <a:t>qué</a:t>
            </a:r>
            <a:r>
              <a:rPr lang="cs-CZ" dirty="0"/>
              <a:t> es </a:t>
            </a:r>
            <a:r>
              <a:rPr lang="cs-CZ" dirty="0" err="1"/>
              <a:t>famosa</a:t>
            </a:r>
            <a:r>
              <a:rPr lang="cs-CZ" dirty="0"/>
              <a:t>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principio</a:t>
            </a:r>
            <a:r>
              <a:rPr lang="es-ES" dirty="0" smtClean="0"/>
              <a:t> </a:t>
            </a:r>
            <a:r>
              <a:rPr lang="es-ES" dirty="0"/>
              <a:t>era la acompañante de su marido y después competía sola. </a:t>
            </a:r>
          </a:p>
          <a:p>
            <a:r>
              <a:rPr lang="es-ES" dirty="0"/>
              <a:t> </a:t>
            </a:r>
            <a:r>
              <a:rPr lang="es-ES" dirty="0" smtClean="0"/>
              <a:t>E</a:t>
            </a:r>
            <a:r>
              <a:rPr lang="cs-CZ" dirty="0" smtClean="0"/>
              <a:t>n </a:t>
            </a:r>
            <a:r>
              <a:rPr lang="es-ES" dirty="0" smtClean="0"/>
              <a:t>1924 </a:t>
            </a:r>
            <a:r>
              <a:rPr lang="es-ES" dirty="0"/>
              <a:t>empezó a competir y su primera competición ganó. </a:t>
            </a:r>
          </a:p>
          <a:p>
            <a:r>
              <a:rPr lang="es-ES" dirty="0"/>
              <a:t>Competía con coches de la marca Bugatti.</a:t>
            </a:r>
          </a:p>
          <a:p>
            <a:r>
              <a:rPr lang="es-ES" dirty="0"/>
              <a:t> </a:t>
            </a:r>
            <a:r>
              <a:rPr lang="es-ES" dirty="0" smtClean="0"/>
              <a:t>E</a:t>
            </a:r>
            <a:r>
              <a:rPr lang="cs-CZ" dirty="0" smtClean="0"/>
              <a:t>n</a:t>
            </a:r>
            <a:r>
              <a:rPr lang="es-ES" dirty="0" smtClean="0"/>
              <a:t> </a:t>
            </a:r>
            <a:r>
              <a:rPr lang="es-ES" dirty="0"/>
              <a:t>1926 ganó </a:t>
            </a:r>
            <a:r>
              <a:rPr lang="es-ES" dirty="0" smtClean="0"/>
              <a:t>la </a:t>
            </a:r>
            <a:r>
              <a:rPr lang="es-ES" dirty="0"/>
              <a:t>carrera Zbraslav-Jíloviště </a:t>
            </a:r>
            <a:r>
              <a:rPr lang="cs-CZ" dirty="0" err="1" smtClean="0"/>
              <a:t>cuando</a:t>
            </a:r>
            <a:r>
              <a:rPr lang="cs-CZ" dirty="0" smtClean="0"/>
              <a:t> </a:t>
            </a:r>
            <a:r>
              <a:rPr lang="es-ES" dirty="0" smtClean="0"/>
              <a:t>t</a:t>
            </a:r>
            <a:r>
              <a:rPr lang="cs-CZ" dirty="0" err="1" smtClean="0"/>
              <a:t>enía</a:t>
            </a:r>
            <a:r>
              <a:rPr lang="es-ES" dirty="0" smtClean="0"/>
              <a:t> </a:t>
            </a:r>
            <a:r>
              <a:rPr lang="es-ES" dirty="0"/>
              <a:t>el tiempo más rapido del mundo.</a:t>
            </a:r>
          </a:p>
          <a:p>
            <a:r>
              <a:rPr lang="es-ES" dirty="0"/>
              <a:t> A los 20 años era la mujer/conductora más rápida         del mundo. </a:t>
            </a:r>
          </a:p>
          <a:p>
            <a:r>
              <a:rPr lang="es-ES" dirty="0"/>
              <a:t> Entre sus triunfos más importantes pertenece una competición que se llamaba Targa Florio en Sicilia donde ganó quinto lugar.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023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CLEOPATRA VII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Era </a:t>
            </a:r>
            <a:r>
              <a:rPr lang="es-ES" dirty="0"/>
              <a:t>la última reina de dinastía ptolemaica que tenía relación con Julio César y con Marco Antonio.</a:t>
            </a:r>
            <a:br>
              <a:rPr lang="es-ES" dirty="0"/>
            </a:br>
            <a:endParaRPr lang="es-ES" dirty="0"/>
          </a:p>
          <a:p>
            <a:endParaRPr lang="cs-CZ" dirty="0"/>
          </a:p>
        </p:txBody>
      </p:sp>
      <p:pic>
        <p:nvPicPr>
          <p:cNvPr id="8194" name="Picture 2" descr="VÃ½sledek obrÃ¡zku pro CLEOPATRA V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84984"/>
            <a:ext cx="1728192" cy="2819037"/>
          </a:xfrm>
          <a:prstGeom prst="rect">
            <a:avLst/>
          </a:prstGeom>
          <a:noFill/>
        </p:spPr>
      </p:pic>
      <p:pic>
        <p:nvPicPr>
          <p:cNvPr id="8196" name="Picture 4" descr="VÃ½sledek obrÃ¡zku pro CLEOPATRA VI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84984"/>
            <a:ext cx="2174286" cy="2899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JOSEPHINE COCHRANE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Era </a:t>
            </a:r>
            <a:r>
              <a:rPr lang="es-ES" dirty="0"/>
              <a:t>la inventora de lavavajilla junto con el técnico John Fitch. Fundó la compañía Garis – Cohran Dish Washing Machine Company que ahora se llama Whirlpool. </a:t>
            </a:r>
          </a:p>
          <a:p>
            <a:endParaRPr lang="cs-CZ" dirty="0"/>
          </a:p>
        </p:txBody>
      </p:sp>
      <p:pic>
        <p:nvPicPr>
          <p:cNvPr id="7170" name="Picture 2" descr="VÃ½sledek obrÃ¡zku pro JOSEPHINE COCHR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89040"/>
            <a:ext cx="2160240" cy="2640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397</Words>
  <Application>Microsoft Office PowerPoint</Application>
  <PresentationFormat>Předvádění na obrazovce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Mujeres inolvidables</vt:lpstr>
      <vt:lpstr>Amelia Earhart</vt:lpstr>
      <vt:lpstr>Biografía:</vt:lpstr>
      <vt:lpstr>Biografía:</vt:lpstr>
      <vt:lpstr>Eliška Junková </vt:lpstr>
      <vt:lpstr>Biografía:</vt:lpstr>
      <vt:lpstr>¿Por qué es famosa? </vt:lpstr>
      <vt:lpstr>CLEOPATRA VII</vt:lpstr>
      <vt:lpstr>JOSEPHINE COCHRANE</vt:lpstr>
      <vt:lpstr>COCO CHANEL</vt:lpstr>
      <vt:lpstr>MARIE CURIE SKLODOWSKA</vt:lpstr>
      <vt:lpstr>ISABEL I DE CASTILLA</vt:lpstr>
      <vt:lpstr>ANNE FRANK</vt:lpstr>
      <vt:lpstr>Padlet </vt:lpstr>
      <vt:lpstr>Fuentes:</vt:lpstr>
      <vt:lpstr>Gracias por su atención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Miroslav</dc:creator>
  <cp:lastModifiedBy>Uzivatel</cp:lastModifiedBy>
  <cp:revision>16</cp:revision>
  <dcterms:created xsi:type="dcterms:W3CDTF">2019-03-16T17:07:42Z</dcterms:created>
  <dcterms:modified xsi:type="dcterms:W3CDTF">2019-03-19T20:05:27Z</dcterms:modified>
</cp:coreProperties>
</file>