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62" r:id="rId3"/>
    <p:sldId id="257" r:id="rId4"/>
    <p:sldId id="261" r:id="rId5"/>
    <p:sldId id="258" r:id="rId6"/>
    <p:sldId id="265" r:id="rId7"/>
    <p:sldId id="260" r:id="rId8"/>
    <p:sldId id="263" r:id="rId9"/>
    <p:sldId id="264" r:id="rId10"/>
    <p:sldId id="259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87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437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0839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6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7944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9592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669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4280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71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67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528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042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18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204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79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231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813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5B5E5A2-9B08-489A-BCBB-1C091647DDAB}" type="datetimeFigureOut">
              <a:rPr lang="hr-HR" smtClean="0"/>
              <a:t>5.7.2021.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E231414-6F9D-4F39-9448-78E88DA0B1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33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jskapismenost.hr/zbog-medija-mladi-su-nezadovoljni-izgledom-medijska-pismenost-cini-razliku/" TargetMode="External"/><Relationship Id="rId2" Type="http://schemas.openxmlformats.org/officeDocument/2006/relationships/hyperlink" Target="http://dkmk.hr/wp-content/uploads/2016/01/Stereotipi-i-medijski-prikazi-ljepot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IZGLED U MEDIJIMA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8.b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932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IZVORI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</a:t>
            </a:r>
            <a:r>
              <a:rPr lang="hr-HR" dirty="0">
                <a:hlinkClick r:id="rId2"/>
              </a:rPr>
              <a:t>http://dkmk.hr/wp-content/uploads/2016/01/Stereotipi-i-medijski-prikazi-ljepote.pdf</a:t>
            </a:r>
            <a:endParaRPr lang="hr-HR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</a:t>
            </a:r>
            <a:r>
              <a:rPr lang="hr-HR" dirty="0">
                <a:hlinkClick r:id="rId3"/>
              </a:rPr>
              <a:t>https://www.medijskapismenost.hr/zbog-medija-mladi-su-nezadovoljni-izgledom-medijska-pismenost-cini-razliku/</a:t>
            </a:r>
            <a:endParaRPr lang="hr-HR" dirty="0"/>
          </a:p>
          <a:p>
            <a:pPr>
              <a:buFont typeface="Wingdings" panose="05000000000000000000" pitchFamily="2" charset="2"/>
              <a:buChar char="§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061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mediji oblikuju naš pojam lijepoga?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hr-HR" dirty="0"/>
              <a:t> Idealna težina i oblik tijela za žene mijenja se početkom 20. st. do sve tanjeg i mršavijeg u posljednjih nekoliko desetljeća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hr-HR" dirty="0"/>
              <a:t> Naslovnice časopisa, oglasa i televizijskih ekrana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Idealno oblikovana tijela mladih, mršavih manekenki i mišićavih manekena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Za žene se uglavnom naglašava ideal mršavosti, dok kod muškaraca prevladava ideal mišićavosti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30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Idealan izgled </a:t>
            </a:r>
            <a:r>
              <a:rPr lang="hr-HR" b="1" i="1" dirty="0"/>
              <a:t>žena</a:t>
            </a:r>
            <a:r>
              <a:rPr lang="hr-HR" dirty="0"/>
              <a:t> u medijima sastoji se od: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bijelih i pravilnih zubi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velikih očiju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malog nosa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savršenog tena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ravnog trbuha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punih usana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…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688" y="2050408"/>
            <a:ext cx="2912305" cy="381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6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Idealan izgled </a:t>
            </a:r>
            <a:r>
              <a:rPr lang="hr-HR" b="1" i="1" dirty="0"/>
              <a:t>muškaraca</a:t>
            </a:r>
            <a:r>
              <a:rPr lang="hr-HR" dirty="0"/>
              <a:t> u medijima sastoji se od: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bijelih i pravilnih zubi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sjajne i bujne kose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pravilnih crta lica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izražene donje čeljusti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   …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630" y="3880924"/>
            <a:ext cx="4284483" cy="240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4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Pozitivni pr. prikaza izgleda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Istraživanje je provedeno u 2011. 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Za žene je izlaganje ženskim modelima prosječne težine i veličine tijela povezano sa znatno pozitivnijom slikom tijela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Za muškarce je izlaganje modelima prosječne veličine tijela povezano s pozitivnijom slikom tijela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Modeli prosječne veličine i težine tijela promoviraju pozitivnu sliku tijela</a:t>
            </a:r>
          </a:p>
        </p:txBody>
      </p:sp>
    </p:spTree>
    <p:extLst>
      <p:ext uri="{BB962C8B-B14F-4D97-AF65-F5344CB8AC3E}">
        <p14:creationId xmlns:p14="http://schemas.microsoft.com/office/powerpoint/2010/main" val="52549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1758" y="2960662"/>
            <a:ext cx="3846488" cy="2583043"/>
          </a:xfrm>
          <a:prstGeom prst="rect">
            <a:avLst/>
          </a:prstGeom>
        </p:spPr>
      </p:pic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67" y="3509233"/>
            <a:ext cx="3086100" cy="148590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1697" y="3309208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9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Negativni pr. prikaza izgleda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Pretjerana izloženost utječe na razvoj poremećaja slike tijela koje mogu dovesti do poremećaja u prehrani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Najčešći su poremećaji </a:t>
            </a:r>
            <a:r>
              <a:rPr lang="hr-HR" b="1" dirty="0"/>
              <a:t>ANOREKSIJA</a:t>
            </a:r>
            <a:r>
              <a:rPr lang="hr-HR" dirty="0"/>
              <a:t> i </a:t>
            </a:r>
            <a:r>
              <a:rPr lang="hr-HR" b="1" dirty="0"/>
              <a:t>BULIMIJA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Pad samopouzdanja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Stvaranje kompleksa</a:t>
            </a:r>
          </a:p>
        </p:txBody>
      </p:sp>
    </p:spTree>
    <p:extLst>
      <p:ext uri="{BB962C8B-B14F-4D97-AF65-F5344CB8AC3E}">
        <p14:creationId xmlns:p14="http://schemas.microsoft.com/office/powerpoint/2010/main" val="213388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489051" y="1674055"/>
            <a:ext cx="6077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/>
              <a:t>HVALA NA PAŽNJI!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846" y="3080825"/>
            <a:ext cx="4666181" cy="28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3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Nepoznate riječi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</a:t>
            </a:r>
            <a:r>
              <a:rPr lang="hr-HR" dirty="0" err="1"/>
              <a:t>Interalizacija</a:t>
            </a:r>
            <a:r>
              <a:rPr lang="hr-HR" dirty="0"/>
              <a:t> – </a:t>
            </a:r>
            <a:r>
              <a:rPr lang="hr-HR" dirty="0" err="1"/>
              <a:t>psih</a:t>
            </a:r>
            <a:r>
              <a:rPr lang="hr-HR" dirty="0"/>
              <a:t>. proces usvajanja socijalnih normi, standarda ponašanja i doživljavanja.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Anoreksija – težak gubitak apetita čiji su razlozi emocionalne prirode.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/>
              <a:t> Bulimija – poremećaj vezan uz hranjenje koji je psihološkog podrijetla, a može imati strašne tjelesne posljedice.</a:t>
            </a:r>
          </a:p>
        </p:txBody>
      </p:sp>
    </p:spTree>
    <p:extLst>
      <p:ext uri="{BB962C8B-B14F-4D97-AF65-F5344CB8AC3E}">
        <p14:creationId xmlns:p14="http://schemas.microsoft.com/office/powerpoint/2010/main" val="165766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ba za sastanke za ion">
  <a:themeElements>
    <a:clrScheme name="Soba za sastanke za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oba za sastanke za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ba za sastanke za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261</TotalTime>
  <Words>300</Words>
  <Application>Microsoft Office PowerPoint</Application>
  <PresentationFormat>Široki zaslon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Courier New</vt:lpstr>
      <vt:lpstr>Wingdings</vt:lpstr>
      <vt:lpstr>Wingdings 3</vt:lpstr>
      <vt:lpstr>Soba za sastanke za ion</vt:lpstr>
      <vt:lpstr>IZGLED U MEDIJIMA</vt:lpstr>
      <vt:lpstr>Kako mediji oblikuju naš pojam lijepoga?</vt:lpstr>
      <vt:lpstr>PowerPoint prezentacija</vt:lpstr>
      <vt:lpstr>PowerPoint prezentacija</vt:lpstr>
      <vt:lpstr>Pozitivni pr. prikaza izgleda</vt:lpstr>
      <vt:lpstr>PowerPoint prezentacija</vt:lpstr>
      <vt:lpstr>Negativni pr. prikaza izgleda</vt:lpstr>
      <vt:lpstr>PowerPoint prezentacija</vt:lpstr>
      <vt:lpstr>Nepoznate riječi</vt:lpstr>
      <vt:lpstr>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IZGLED U MEDIJIMA</dc:title>
  <dc:creator>iva.rutar@gmail.com</dc:creator>
  <cp:lastModifiedBy>Lea Mandić</cp:lastModifiedBy>
  <cp:revision>12</cp:revision>
  <dcterms:created xsi:type="dcterms:W3CDTF">2020-10-11T17:52:58Z</dcterms:created>
  <dcterms:modified xsi:type="dcterms:W3CDTF">2021-07-05T06:00:54Z</dcterms:modified>
</cp:coreProperties>
</file>