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0" r:id="rId4"/>
    <p:sldId id="289" r:id="rId5"/>
    <p:sldId id="290" r:id="rId6"/>
    <p:sldId id="292" r:id="rId7"/>
    <p:sldId id="291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56B10-920B-48F4-8261-DEE7F1B5A313}" v="20" dt="2021-04-08T06:20:00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njela Krajacic" userId="582034cf19030b6b" providerId="LiveId" clId="{93B56B10-920B-48F4-8261-DEE7F1B5A313}"/>
    <pc:docChg chg="undo custSel addSld delSld modSld sldOrd">
      <pc:chgData name="Petrunjela Krajacic" userId="582034cf19030b6b" providerId="LiveId" clId="{93B56B10-920B-48F4-8261-DEE7F1B5A313}" dt="2021-04-08T06:20:08.462" v="3457" actId="1076"/>
      <pc:docMkLst>
        <pc:docMk/>
      </pc:docMkLst>
      <pc:sldChg chg="modSp mod">
        <pc:chgData name="Petrunjela Krajacic" userId="582034cf19030b6b" providerId="LiveId" clId="{93B56B10-920B-48F4-8261-DEE7F1B5A313}" dt="2021-04-06T09:52:02.464" v="45" actId="20577"/>
        <pc:sldMkLst>
          <pc:docMk/>
          <pc:sldMk cId="2584280759" sldId="257"/>
        </pc:sldMkLst>
        <pc:spChg chg="mod">
          <ac:chgData name="Petrunjela Krajacic" userId="582034cf19030b6b" providerId="LiveId" clId="{93B56B10-920B-48F4-8261-DEE7F1B5A313}" dt="2021-04-06T09:51:54.286" v="3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3B56B10-920B-48F4-8261-DEE7F1B5A313}" dt="2021-04-06T09:52:02.464" v="45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93B56B10-920B-48F4-8261-DEE7F1B5A313}" dt="2021-04-08T06:20:00.485" v="3452" actId="27636"/>
        <pc:sldMkLst>
          <pc:docMk/>
          <pc:sldMk cId="743309024" sldId="260"/>
        </pc:sldMkLst>
        <pc:spChg chg="mod">
          <ac:chgData name="Petrunjela Krajacic" userId="582034cf19030b6b" providerId="LiveId" clId="{93B56B10-920B-48F4-8261-DEE7F1B5A313}" dt="2021-04-06T10:23:52.096" v="2849" actId="1392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8T06:20:00.485" v="3452" actId="27636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93B56B10-920B-48F4-8261-DEE7F1B5A313}" dt="2021-04-06T09:54:21.207" v="56" actId="20577"/>
          <ac:spMkLst>
            <pc:docMk/>
            <pc:sldMk cId="743309024" sldId="260"/>
            <ac:spMk id="4" creationId="{61E34FDE-E2C3-4E96-BAC3-DD7794DFC0E3}"/>
          </ac:spMkLst>
        </pc:spChg>
        <pc:picChg chg="add mod">
          <ac:chgData name="Petrunjela Krajacic" userId="582034cf19030b6b" providerId="LiveId" clId="{93B56B10-920B-48F4-8261-DEE7F1B5A313}" dt="2021-04-08T06:19:41.679" v="3449"/>
          <ac:picMkLst>
            <pc:docMk/>
            <pc:sldMk cId="743309024" sldId="260"/>
            <ac:picMk id="6" creationId="{25EAF78E-3930-49F4-BB17-CD6C3000E2B6}"/>
          </ac:picMkLst>
        </pc:picChg>
        <pc:picChg chg="del">
          <ac:chgData name="Petrunjela Krajacic" userId="582034cf19030b6b" providerId="LiveId" clId="{93B56B10-920B-48F4-8261-DEE7F1B5A313}" dt="2021-04-06T09:54:22.611" v="57" actId="478"/>
          <ac:picMkLst>
            <pc:docMk/>
            <pc:sldMk cId="743309024" sldId="260"/>
            <ac:picMk id="6" creationId="{6EFF6884-B66E-41B8-9469-61A775046AA0}"/>
          </ac:picMkLst>
        </pc:picChg>
        <pc:picChg chg="add del mod">
          <ac:chgData name="Petrunjela Krajacic" userId="582034cf19030b6b" providerId="LiveId" clId="{93B56B10-920B-48F4-8261-DEE7F1B5A313}" dt="2021-04-08T06:19:04.950" v="3441" actId="478"/>
          <ac:picMkLst>
            <pc:docMk/>
            <pc:sldMk cId="743309024" sldId="260"/>
            <ac:picMk id="7" creationId="{61B6953D-B8A1-4FCE-9988-8810B334667B}"/>
          </ac:picMkLst>
        </pc:picChg>
      </pc:sldChg>
      <pc:sldChg chg="modSp del mod">
        <pc:chgData name="Petrunjela Krajacic" userId="582034cf19030b6b" providerId="LiveId" clId="{93B56B10-920B-48F4-8261-DEE7F1B5A313}" dt="2021-04-06T10:14:10.029" v="1520" actId="47"/>
        <pc:sldMkLst>
          <pc:docMk/>
          <pc:sldMk cId="2923897927" sldId="273"/>
        </pc:sldMkLst>
        <pc:spChg chg="mod">
          <ac:chgData name="Petrunjela Krajacic" userId="582034cf19030b6b" providerId="LiveId" clId="{93B56B10-920B-48F4-8261-DEE7F1B5A313}" dt="2021-04-06T10:13:20.645" v="1517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14:08.808" v="1519" actId="27636"/>
          <ac:spMkLst>
            <pc:docMk/>
            <pc:sldMk cId="2923897927" sldId="273"/>
            <ac:spMk id="3" creationId="{190694D2-C6F2-4625-B2D7-3499D64397A9}"/>
          </ac:spMkLst>
        </pc:spChg>
      </pc:sldChg>
      <pc:sldChg chg="modSp del mod">
        <pc:chgData name="Petrunjela Krajacic" userId="582034cf19030b6b" providerId="LiveId" clId="{93B56B10-920B-48F4-8261-DEE7F1B5A313}" dt="2021-04-06T10:10:01.709" v="923" actId="47"/>
        <pc:sldMkLst>
          <pc:docMk/>
          <pc:sldMk cId="3037354470" sldId="284"/>
        </pc:sldMkLst>
        <pc:spChg chg="mod">
          <ac:chgData name="Petrunjela Krajacic" userId="582034cf19030b6b" providerId="LiveId" clId="{93B56B10-920B-48F4-8261-DEE7F1B5A313}" dt="2021-04-06T10:04:44.462" v="247" actId="20577"/>
          <ac:spMkLst>
            <pc:docMk/>
            <pc:sldMk cId="3037354470" sldId="284"/>
            <ac:spMk id="3" creationId="{190694D2-C6F2-4625-B2D7-3499D64397A9}"/>
          </ac:spMkLst>
        </pc:spChg>
      </pc:sldChg>
      <pc:sldChg chg="del">
        <pc:chgData name="Petrunjela Krajacic" userId="582034cf19030b6b" providerId="LiveId" clId="{93B56B10-920B-48F4-8261-DEE7F1B5A313}" dt="2021-04-06T10:13:09.960" v="1500" actId="2696"/>
        <pc:sldMkLst>
          <pc:docMk/>
          <pc:sldMk cId="1665463222" sldId="286"/>
        </pc:sldMkLst>
      </pc:sldChg>
      <pc:sldChg chg="del">
        <pc:chgData name="Petrunjela Krajacic" userId="582034cf19030b6b" providerId="LiveId" clId="{93B56B10-920B-48F4-8261-DEE7F1B5A313}" dt="2021-04-06T10:14:10.936" v="1521" actId="47"/>
        <pc:sldMkLst>
          <pc:docMk/>
          <pc:sldMk cId="192841168" sldId="287"/>
        </pc:sldMkLst>
      </pc:sldChg>
      <pc:sldChg chg="del">
        <pc:chgData name="Petrunjela Krajacic" userId="582034cf19030b6b" providerId="LiveId" clId="{93B56B10-920B-48F4-8261-DEE7F1B5A313}" dt="2021-04-06T10:14:11.925" v="1522" actId="47"/>
        <pc:sldMkLst>
          <pc:docMk/>
          <pc:sldMk cId="504815878" sldId="288"/>
        </pc:sldMkLst>
      </pc:sldChg>
      <pc:sldChg chg="addSp delSp modSp add mod setBg">
        <pc:chgData name="Petrunjela Krajacic" userId="582034cf19030b6b" providerId="LiveId" clId="{93B56B10-920B-48F4-8261-DEE7F1B5A313}" dt="2021-04-08T06:20:08.462" v="3457" actId="1076"/>
        <pc:sldMkLst>
          <pc:docMk/>
          <pc:sldMk cId="1245197907" sldId="289"/>
        </pc:sldMkLst>
        <pc:spChg chg="mod">
          <ac:chgData name="Petrunjela Krajacic" userId="582034cf19030b6b" providerId="LiveId" clId="{93B56B10-920B-48F4-8261-DEE7F1B5A313}" dt="2021-04-06T10:23:55.777" v="2850" actId="1392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1" creationId="{743AA782-23D1-4521-8CAD-47662984AA08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3" creationId="{650D18FE-0824-4A46-B22C-A86B52E5780A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5" creationId="{45D37F4E-DDB4-456B-97E0-9937730A039F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6" creationId="{B2DD41CD-8F47-4F56-AD12-4E2FF7696987}"/>
          </ac:spMkLst>
        </pc:spChg>
        <pc:picChg chg="add del mod">
          <ac:chgData name="Petrunjela Krajacic" userId="582034cf19030b6b" providerId="LiveId" clId="{93B56B10-920B-48F4-8261-DEE7F1B5A313}" dt="2021-04-08T06:19:06.773" v="3442" actId="478"/>
          <ac:picMkLst>
            <pc:docMk/>
            <pc:sldMk cId="1245197907" sldId="289"/>
            <ac:picMk id="6" creationId="{C5554449-3A19-4DF0-ADAB-51B4FA4A901D}"/>
          </ac:picMkLst>
        </pc:picChg>
        <pc:picChg chg="add del mod">
          <ac:chgData name="Petrunjela Krajacic" userId="582034cf19030b6b" providerId="LiveId" clId="{93B56B10-920B-48F4-8261-DEE7F1B5A313}" dt="2021-04-08T06:19:49.146" v="3450" actId="478"/>
          <ac:picMkLst>
            <pc:docMk/>
            <pc:sldMk cId="1245197907" sldId="289"/>
            <ac:picMk id="7" creationId="{285FE8DA-4A35-4B5B-B5AD-C1248E1203A2}"/>
          </ac:picMkLst>
        </pc:picChg>
        <pc:picChg chg="del">
          <ac:chgData name="Petrunjela Krajacic" userId="582034cf19030b6b" providerId="LiveId" clId="{93B56B10-920B-48F4-8261-DEE7F1B5A313}" dt="2021-04-06T10:00:11.188" v="64" actId="478"/>
          <ac:picMkLst>
            <pc:docMk/>
            <pc:sldMk cId="1245197907" sldId="289"/>
            <ac:picMk id="7" creationId="{61B6953D-B8A1-4FCE-9988-8810B334667B}"/>
          </ac:picMkLst>
        </pc:picChg>
        <pc:picChg chg="add mod">
          <ac:chgData name="Petrunjela Krajacic" userId="582034cf19030b6b" providerId="LiveId" clId="{93B56B10-920B-48F4-8261-DEE7F1B5A313}" dt="2021-04-08T06:20:08.462" v="3457" actId="1076"/>
          <ac:picMkLst>
            <pc:docMk/>
            <pc:sldMk cId="1245197907" sldId="289"/>
            <ac:picMk id="9" creationId="{2CF31610-80A0-46EC-A4AA-C82097872B4C}"/>
          </ac:picMkLst>
        </pc:picChg>
      </pc:sldChg>
      <pc:sldChg chg="addSp delSp modSp new mod setBg">
        <pc:chgData name="Petrunjela Krajacic" userId="582034cf19030b6b" providerId="LiveId" clId="{93B56B10-920B-48F4-8261-DEE7F1B5A313}" dt="2021-04-06T10:23:34.251" v="2844" actId="26606"/>
        <pc:sldMkLst>
          <pc:docMk/>
          <pc:sldMk cId="2780589168" sldId="290"/>
        </pc:sldMkLst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2" creationId="{66810D12-269D-47E2-B6FA-532BC459E2A1}"/>
          </ac:spMkLst>
        </pc:spChg>
        <pc:spChg chg="add del 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9" creationId="{AC17DE74-01C9-4859-B65A-85CF999E8580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0" creationId="{2E442304-DDBD-4F7B-8017-36BCC863FB40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1" creationId="{068C0432-0E90-4CC1-8CD3-D44A90DF07EF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2" creationId="{5E107275-3853-46FD-A241-DE4355A42675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4" creationId="{C0FE9CE9-CDF6-4F04-B68C-E8564D366C34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6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7" creationId="{DB17E863-922E-4C26-BD64-E8FD41D28661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8" creationId="{C0FE9CE9-CDF6-4F04-B68C-E8564D366C34}"/>
          </ac:spMkLst>
        </pc:spChg>
        <pc:graphicFrameChg chg="add del">
          <ac:chgData name="Petrunjela Krajacic" userId="582034cf19030b6b" providerId="LiveId" clId="{93B56B10-920B-48F4-8261-DEE7F1B5A313}" dt="2021-04-06T10:23:27.621" v="2841" actId="26606"/>
          <ac:graphicFrameMkLst>
            <pc:docMk/>
            <pc:sldMk cId="2780589168" sldId="290"/>
            <ac:graphicFrameMk id="6" creationId="{30BB617F-83EA-4789-A5CA-4942D35CE89E}"/>
          </ac:graphicFrameMkLst>
        </pc:graphicFrameChg>
      </pc:sldChg>
      <pc:sldChg chg="addSp modSp add mod setBg">
        <pc:chgData name="Petrunjela Krajacic" userId="582034cf19030b6b" providerId="LiveId" clId="{93B56B10-920B-48F4-8261-DEE7F1B5A313}" dt="2021-04-06T10:24:13.453" v="2851" actId="255"/>
        <pc:sldMkLst>
          <pc:docMk/>
          <pc:sldMk cId="3552374419" sldId="291"/>
        </pc:sldMkLst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13.453" v="2851" actId="255"/>
          <ac:spMkLst>
            <pc:docMk/>
            <pc:sldMk cId="3552374419" sldId="291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9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11" creationId="{DB17E863-922E-4C26-BD64-E8FD41D28661}"/>
          </ac:spMkLst>
        </pc:spChg>
      </pc:sldChg>
      <pc:sldChg chg="addSp delSp modSp add mod ord setBg">
        <pc:chgData name="Petrunjela Krajacic" userId="582034cf19030b6b" providerId="LiveId" clId="{93B56B10-920B-48F4-8261-DEE7F1B5A313}" dt="2021-04-06T10:23:19.482" v="2839" actId="26606"/>
        <pc:sldMkLst>
          <pc:docMk/>
          <pc:sldMk cId="1197349628" sldId="292"/>
        </pc:sldMkLst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1" creationId="{8FC9BE17-9A7B-462D-AE50-3D8777387304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3" creationId="{3EBE8569-6AEC-4B8C-8D53-2DE337CDBA6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5" creationId="{55D4142C-5077-457F-A6AD-3FECFDB3968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7" creationId="{7A5F0580-5EE9-419F-96EE-B6529EF6E7D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0" creationId="{32AEEBC8-9D30-42EF-95F2-386C2653FBF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2" creationId="{2E92FA66-67D7-4CB4-94D3-E643A9AD4757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8" creationId="{327D73B4-9F5C-4A64-A179-51B9500CB8B5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9" creationId="{C1F06963-6374-4B48-844F-071A9BAAAE02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0" creationId="{6CB927A4-E432-4310-9CD5-E89FF5063179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1" creationId="{1453BF6C-B012-48B7-B4E8-6D7AC7C27D02}"/>
          </ac:spMkLst>
        </pc:spChg>
        <pc:picChg chg="add mod ord">
          <ac:chgData name="Petrunjela Krajacic" userId="582034cf19030b6b" providerId="LiveId" clId="{93B56B10-920B-48F4-8261-DEE7F1B5A313}" dt="2021-04-06T10:23:19.482" v="2839" actId="26606"/>
          <ac:picMkLst>
            <pc:docMk/>
            <pc:sldMk cId="1197349628" sldId="292"/>
            <ac:picMk id="1026" creationId="{677E1E85-ACFB-4616-9D7C-8B3DAD006F07}"/>
          </ac:picMkLst>
        </pc:picChg>
        <pc:cxnChg chg="add del">
          <ac:chgData name="Petrunjela Krajacic" userId="582034cf19030b6b" providerId="LiveId" clId="{93B56B10-920B-48F4-8261-DEE7F1B5A313}" dt="2021-04-06T10:23:19.482" v="2839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addSp modSp add mod ord setBg">
        <pc:chgData name="Petrunjela Krajacic" userId="582034cf19030b6b" providerId="LiveId" clId="{93B56B10-920B-48F4-8261-DEE7F1B5A313}" dt="2021-04-06T10:25:24.320" v="2955"/>
        <pc:sldMkLst>
          <pc:docMk/>
          <pc:sldMk cId="2402334436" sldId="293"/>
        </pc:sldMkLst>
        <pc:spChg chg="mod">
          <ac:chgData name="Petrunjela Krajacic" userId="582034cf19030b6b" providerId="LiveId" clId="{93B56B10-920B-48F4-8261-DEE7F1B5A313}" dt="2021-04-06T10:24:26.565" v="2852" actId="20577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9" creationId="{777A147A-9ED8-46B4-8660-1B3C2AA880B5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11" creationId="{5D6C15A0-C087-4593-8414-2B4EC1CDC3DE}"/>
          </ac:spMkLst>
        </pc:spChg>
      </pc:sldChg>
      <pc:sldChg chg="addSp modSp add mod setBg">
        <pc:chgData name="Petrunjela Krajacic" userId="582034cf19030b6b" providerId="LiveId" clId="{93B56B10-920B-48F4-8261-DEE7F1B5A313}" dt="2021-04-06T10:24:30.752" v="2854" actId="6549"/>
        <pc:sldMkLst>
          <pc:docMk/>
          <pc:sldMk cId="1490976819" sldId="294"/>
        </pc:sldMkLst>
        <pc:spChg chg="mod">
          <ac:chgData name="Petrunjela Krajacic" userId="582034cf19030b6b" providerId="LiveId" clId="{93B56B10-920B-48F4-8261-DEE7F1B5A313}" dt="2021-04-06T10:24:30.752" v="2854" actId="6549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1" creationId="{2C61293E-6EBE-43EF-A52C-9BEBFD7679D4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3" creationId="{21540236-BFD5-4A9D-8840-4703E7F76825}"/>
          </ac:spMkLst>
        </pc:spChg>
        <pc:picChg chg="add mod ord">
          <ac:chgData name="Petrunjela Krajacic" userId="582034cf19030b6b" providerId="LiveId" clId="{93B56B10-920B-48F4-8261-DEE7F1B5A313}" dt="2021-04-06T10:22:57.537" v="2835" actId="26606"/>
          <ac:picMkLst>
            <pc:docMk/>
            <pc:sldMk cId="1490976819" sldId="294"/>
            <ac:picMk id="2050" creationId="{2388F684-3C12-4623-9793-E224A72C43A5}"/>
          </ac:picMkLst>
        </pc:picChg>
      </pc:sldChg>
      <pc:sldChg chg="delSp modSp add del mod">
        <pc:chgData name="Petrunjela Krajacic" userId="582034cf19030b6b" providerId="LiveId" clId="{93B56B10-920B-48F4-8261-DEE7F1B5A313}" dt="2021-04-06T10:25:31.662" v="2959" actId="47"/>
        <pc:sldMkLst>
          <pc:docMk/>
          <pc:sldMk cId="1308578680" sldId="295"/>
        </pc:sldMkLst>
        <pc:spChg chg="mod">
          <ac:chgData name="Petrunjela Krajacic" userId="582034cf19030b6b" providerId="LiveId" clId="{93B56B10-920B-48F4-8261-DEE7F1B5A313}" dt="2021-04-06T10:25:14.008" v="2951" actId="14100"/>
          <ac:spMkLst>
            <pc:docMk/>
            <pc:sldMk cId="1308578680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57.799" v="2944" actId="14100"/>
          <ac:spMkLst>
            <pc:docMk/>
            <pc:sldMk cId="1308578680" sldId="295"/>
            <ac:spMk id="3" creationId="{C0FE9CE9-CDF6-4F04-B68C-E8564D366C34}"/>
          </ac:spMkLst>
        </pc:spChg>
        <pc:picChg chg="del">
          <ac:chgData name="Petrunjela Krajacic" userId="582034cf19030b6b" providerId="LiveId" clId="{93B56B10-920B-48F4-8261-DEE7F1B5A313}" dt="2021-04-06T10:25:16.202" v="2952" actId="478"/>
          <ac:picMkLst>
            <pc:docMk/>
            <pc:sldMk cId="1308578680" sldId="295"/>
            <ac:picMk id="2050" creationId="{2388F684-3C12-4623-9793-E224A72C43A5}"/>
          </ac:picMkLst>
        </pc:picChg>
      </pc:sldChg>
      <pc:sldChg chg="modSp add mod ord">
        <pc:chgData name="Petrunjela Krajacic" userId="582034cf19030b6b" providerId="LiveId" clId="{93B56B10-920B-48F4-8261-DEE7F1B5A313}" dt="2021-04-06T10:32:34.381" v="3440" actId="6549"/>
        <pc:sldMkLst>
          <pc:docMk/>
          <pc:sldMk cId="3141289452" sldId="295"/>
        </pc:sldMkLst>
        <pc:spChg chg="mod">
          <ac:chgData name="Petrunjela Krajacic" userId="582034cf19030b6b" providerId="LiveId" clId="{93B56B10-920B-48F4-8261-DEE7F1B5A313}" dt="2021-04-06T10:32:34.381" v="3440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32:15.731" v="3437" actId="114"/>
          <ac:spMkLst>
            <pc:docMk/>
            <pc:sldMk cId="3141289452" sldId="295"/>
            <ac:spMk id="3" creationId="{C0FE9CE9-CDF6-4F04-B68C-E8564D366C34}"/>
          </ac:spMkLst>
        </pc:spChg>
      </pc:sldChg>
      <pc:sldChg chg="add del ord">
        <pc:chgData name="Petrunjela Krajacic" userId="582034cf19030b6b" providerId="LiveId" clId="{93B56B10-920B-48F4-8261-DEE7F1B5A313}" dt="2021-04-06T10:25:30.665" v="2958" actId="47"/>
        <pc:sldMkLst>
          <pc:docMk/>
          <pc:sldMk cId="1634351789" sldId="296"/>
        </pc:sldMkLst>
      </pc:sldChg>
      <pc:sldChg chg="modSp add del mod">
        <pc:chgData name="Petrunjela Krajacic" userId="582034cf19030b6b" providerId="LiveId" clId="{93B56B10-920B-48F4-8261-DEE7F1B5A313}" dt="2021-04-06T10:32:26.365" v="3438" actId="47"/>
        <pc:sldMkLst>
          <pc:docMk/>
          <pc:sldMk cId="3021712264" sldId="296"/>
        </pc:sldMkLst>
        <pc:spChg chg="mod">
          <ac:chgData name="Petrunjela Krajacic" userId="582034cf19030b6b" providerId="LiveId" clId="{93B56B10-920B-48F4-8261-DEE7F1B5A313}" dt="2021-04-06T10:28:39.739" v="3088" actId="20577"/>
          <ac:spMkLst>
            <pc:docMk/>
            <pc:sldMk cId="3021712264" sldId="296"/>
            <ac:spMk id="3" creationId="{C0FE9CE9-CDF6-4F04-B68C-E8564D366C34}"/>
          </ac:spMkLst>
        </pc:spChg>
      </pc:sldChg>
      <pc:sldChg chg="new del">
        <pc:chgData name="Petrunjela Krajacic" userId="582034cf19030b6b" providerId="LiveId" clId="{93B56B10-920B-48F4-8261-DEE7F1B5A313}" dt="2021-04-06T10:27:41.731" v="3084" actId="680"/>
        <pc:sldMkLst>
          <pc:docMk/>
          <pc:sldMk cId="3817892126" sldId="296"/>
        </pc:sldMkLst>
      </pc:sldChg>
    </pc:docChg>
  </pc:docChgLst>
  <pc:docChgLst>
    <pc:chgData name="Petrunjela Krajacic" userId="582034cf19030b6b" providerId="LiveId" clId="{A3D3A1D2-BF11-44AE-9149-B74004CC6885}"/>
    <pc:docChg chg="undo custSel addSld delSld modSld sldOrd">
      <pc:chgData name="Petrunjela Krajacic" userId="582034cf19030b6b" providerId="LiveId" clId="{A3D3A1D2-BF11-44AE-9149-B74004CC6885}" dt="2021-03-30T19:29:02.349" v="890" actId="20577"/>
      <pc:docMkLst>
        <pc:docMk/>
      </pc:docMkLst>
      <pc:sldChg chg="modSp mod">
        <pc:chgData name="Petrunjela Krajacic" userId="582034cf19030b6b" providerId="LiveId" clId="{A3D3A1D2-BF11-44AE-9149-B74004CC6885}" dt="2021-03-30T19:14:37.643" v="5" actId="6549"/>
        <pc:sldMkLst>
          <pc:docMk/>
          <pc:sldMk cId="2584280759" sldId="257"/>
        </pc:sldMkLst>
        <pc:spChg chg="mod">
          <ac:chgData name="Petrunjela Krajacic" userId="582034cf19030b6b" providerId="LiveId" clId="{A3D3A1D2-BF11-44AE-9149-B74004CC6885}" dt="2021-03-30T19:14:33.104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A3D3A1D2-BF11-44AE-9149-B74004CC6885}" dt="2021-03-30T19:14:37.643" v="5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">
        <pc:chgData name="Petrunjela Krajacic" userId="582034cf19030b6b" providerId="LiveId" clId="{A3D3A1D2-BF11-44AE-9149-B74004CC6885}" dt="2021-03-30T19:16:43.280" v="173" actId="20577"/>
        <pc:sldMkLst>
          <pc:docMk/>
          <pc:sldMk cId="743309024" sldId="260"/>
        </pc:sldMkLst>
        <pc:spChg chg="mod">
          <ac:chgData name="Petrunjela Krajacic" userId="582034cf19030b6b" providerId="LiveId" clId="{A3D3A1D2-BF11-44AE-9149-B74004CC6885}" dt="2021-03-30T19:16:00.930" v="33" actId="6549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6:43.280" v="173" actId="20577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5:55.350" v="19" actId="20577"/>
          <ac:spMkLst>
            <pc:docMk/>
            <pc:sldMk cId="743309024" sldId="260"/>
            <ac:spMk id="4" creationId="{61E34FDE-E2C3-4E96-BAC3-DD7794DFC0E3}"/>
          </ac:spMkLst>
        </pc:spChg>
      </pc:sldChg>
      <pc:sldChg chg="del">
        <pc:chgData name="Petrunjela Krajacic" userId="582034cf19030b6b" providerId="LiveId" clId="{A3D3A1D2-BF11-44AE-9149-B74004CC6885}" dt="2021-03-30T19:25:01.129" v="665" actId="47"/>
        <pc:sldMkLst>
          <pc:docMk/>
          <pc:sldMk cId="0" sldId="261"/>
        </pc:sldMkLst>
      </pc:sldChg>
      <pc:sldChg chg="addSp delSp modSp mod ord">
        <pc:chgData name="Petrunjela Krajacic" userId="582034cf19030b6b" providerId="LiveId" clId="{A3D3A1D2-BF11-44AE-9149-B74004CC6885}" dt="2021-03-30T19:22:09.441" v="571" actId="13926"/>
        <pc:sldMkLst>
          <pc:docMk/>
          <pc:sldMk cId="2923897927" sldId="273"/>
        </pc:sldMkLst>
        <pc:spChg chg="mod">
          <ac:chgData name="Petrunjela Krajacic" userId="582034cf19030b6b" providerId="LiveId" clId="{A3D3A1D2-BF11-44AE-9149-B74004CC6885}" dt="2021-03-30T19:20:52.162" v="443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2:09.441" v="571" actId="13926"/>
          <ac:spMkLst>
            <pc:docMk/>
            <pc:sldMk cId="2923897927" sldId="273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52.285" v="393" actId="6549"/>
          <ac:spMkLst>
            <pc:docMk/>
            <pc:sldMk cId="2923897927" sldId="273"/>
            <ac:spMk id="4" creationId="{61E34FDE-E2C3-4E96-BAC3-DD7794DFC0E3}"/>
          </ac:spMkLst>
        </pc:spChg>
        <pc:graphicFrameChg chg="add del mod modGraphic">
          <ac:chgData name="Petrunjela Krajacic" userId="582034cf19030b6b" providerId="LiveId" clId="{A3D3A1D2-BF11-44AE-9149-B74004CC6885}" dt="2021-03-30T19:21:41.084" v="528" actId="3680"/>
          <ac:graphicFrameMkLst>
            <pc:docMk/>
            <pc:sldMk cId="2923897927" sldId="273"/>
            <ac:graphicFrameMk id="5" creationId="{7E49E388-48E4-4228-BDA0-5262F66DDC2A}"/>
          </ac:graphicFrameMkLst>
        </pc:graphicFrameChg>
      </pc:sldChg>
      <pc:sldChg chg="del">
        <pc:chgData name="Petrunjela Krajacic" userId="582034cf19030b6b" providerId="LiveId" clId="{A3D3A1D2-BF11-44AE-9149-B74004CC6885}" dt="2021-03-30T19:23:59.917" v="606" actId="47"/>
        <pc:sldMkLst>
          <pc:docMk/>
          <pc:sldMk cId="1062633628" sldId="281"/>
        </pc:sldMkLst>
      </pc:sldChg>
      <pc:sldChg chg="modSp mod ord">
        <pc:chgData name="Petrunjela Krajacic" userId="582034cf19030b6b" providerId="LiveId" clId="{A3D3A1D2-BF11-44AE-9149-B74004CC6885}" dt="2021-03-30T19:22:23.503" v="573"/>
        <pc:sldMkLst>
          <pc:docMk/>
          <pc:sldMk cId="3037354470" sldId="284"/>
        </pc:sldMkLst>
        <pc:spChg chg="mod">
          <ac:chgData name="Petrunjela Krajacic" userId="582034cf19030b6b" providerId="LiveId" clId="{A3D3A1D2-BF11-44AE-9149-B74004CC6885}" dt="2021-03-30T19:18:39.602" v="368" actId="6549"/>
          <ac:spMkLst>
            <pc:docMk/>
            <pc:sldMk cId="3037354470" sldId="284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8:13.029" v="338" actId="20577"/>
          <ac:spMkLst>
            <pc:docMk/>
            <pc:sldMk cId="3037354470" sldId="284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18.857" v="342" actId="6549"/>
          <ac:spMkLst>
            <pc:docMk/>
            <pc:sldMk cId="3037354470" sldId="284"/>
            <ac:spMk id="4" creationId="{61E34FDE-E2C3-4E96-BAC3-DD7794DFC0E3}"/>
          </ac:spMkLst>
        </pc:spChg>
      </pc:sldChg>
      <pc:sldChg chg="modSp del mod ord">
        <pc:chgData name="Petrunjela Krajacic" userId="582034cf19030b6b" providerId="LiveId" clId="{A3D3A1D2-BF11-44AE-9149-B74004CC6885}" dt="2021-03-30T19:24:59.580" v="664" actId="47"/>
        <pc:sldMkLst>
          <pc:docMk/>
          <pc:sldMk cId="3446050199" sldId="285"/>
        </pc:sldMkLst>
        <pc:spChg chg="mod">
          <ac:chgData name="Petrunjela Krajacic" userId="582034cf19030b6b" providerId="LiveId" clId="{A3D3A1D2-BF11-44AE-9149-B74004CC6885}" dt="2021-03-30T19:20:01.300" v="408" actId="6549"/>
          <ac:spMkLst>
            <pc:docMk/>
            <pc:sldMk cId="3446050199" sldId="285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4:58.129" v="663" actId="6549"/>
          <ac:spMkLst>
            <pc:docMk/>
            <pc:sldMk cId="3446050199" sldId="285"/>
            <ac:spMk id="3" creationId="{190694D2-C6F2-4625-B2D7-3499D64397A9}"/>
          </ac:spMkLst>
        </pc:spChg>
      </pc:sldChg>
      <pc:sldChg chg="modSp add mod ord">
        <pc:chgData name="Petrunjela Krajacic" userId="582034cf19030b6b" providerId="LiveId" clId="{A3D3A1D2-BF11-44AE-9149-B74004CC6885}" dt="2021-03-30T19:23:40.555" v="597" actId="1076"/>
        <pc:sldMkLst>
          <pc:docMk/>
          <pc:sldMk cId="1665463222" sldId="286"/>
        </pc:sldMkLst>
        <pc:spChg chg="mod">
          <ac:chgData name="Petrunjela Krajacic" userId="582034cf19030b6b" providerId="LiveId" clId="{A3D3A1D2-BF11-44AE-9149-B74004CC6885}" dt="2021-03-30T19:23:12.267" v="582" actId="1076"/>
          <ac:spMkLst>
            <pc:docMk/>
            <pc:sldMk cId="1665463222" sldId="286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3:38.516" v="596" actId="20577"/>
          <ac:spMkLst>
            <pc:docMk/>
            <pc:sldMk cId="1665463222" sldId="286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3:40.555" v="597" actId="1076"/>
          <ac:picMkLst>
            <pc:docMk/>
            <pc:sldMk cId="1665463222" sldId="286"/>
            <ac:picMk id="6" creationId="{6EFF6884-B66E-41B8-9469-61A775046AA0}"/>
          </ac:picMkLst>
        </pc:picChg>
      </pc:sldChg>
      <pc:sldChg chg="add del ord">
        <pc:chgData name="Petrunjela Krajacic" userId="582034cf19030b6b" providerId="LiveId" clId="{A3D3A1D2-BF11-44AE-9149-B74004CC6885}" dt="2021-03-30T19:22:57.784" v="576" actId="47"/>
        <pc:sldMkLst>
          <pc:docMk/>
          <pc:sldMk cId="2498747162" sldId="286"/>
        </pc:sldMkLst>
      </pc:sldChg>
      <pc:sldChg chg="modSp add mod ord">
        <pc:chgData name="Petrunjela Krajacic" userId="582034cf19030b6b" providerId="LiveId" clId="{A3D3A1D2-BF11-44AE-9149-B74004CC6885}" dt="2021-03-30T19:26:38.494" v="726" actId="20577"/>
        <pc:sldMkLst>
          <pc:docMk/>
          <pc:sldMk cId="192841168" sldId="287"/>
        </pc:sldMkLst>
        <pc:spChg chg="mod">
          <ac:chgData name="Petrunjela Krajacic" userId="582034cf19030b6b" providerId="LiveId" clId="{A3D3A1D2-BF11-44AE-9149-B74004CC6885}" dt="2021-03-30T19:25:12.861" v="670" actId="6549"/>
          <ac:spMkLst>
            <pc:docMk/>
            <pc:sldMk cId="192841168" sldId="287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6:38.494" v="726" actId="20577"/>
          <ac:spMkLst>
            <pc:docMk/>
            <pc:sldMk cId="192841168" sldId="287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6:05.925" v="693" actId="14100"/>
          <ac:picMkLst>
            <pc:docMk/>
            <pc:sldMk cId="192841168" sldId="287"/>
            <ac:picMk id="6" creationId="{6EFF6884-B66E-41B8-9469-61A775046AA0}"/>
          </ac:picMkLst>
        </pc:picChg>
      </pc:sldChg>
      <pc:sldChg chg="modSp add mod">
        <pc:chgData name="Petrunjela Krajacic" userId="582034cf19030b6b" providerId="LiveId" clId="{A3D3A1D2-BF11-44AE-9149-B74004CC6885}" dt="2021-03-30T19:29:02.349" v="890" actId="20577"/>
        <pc:sldMkLst>
          <pc:docMk/>
          <pc:sldMk cId="504815878" sldId="288"/>
        </pc:sldMkLst>
        <pc:spChg chg="mod">
          <ac:chgData name="Petrunjela Krajacic" userId="582034cf19030b6b" providerId="LiveId" clId="{A3D3A1D2-BF11-44AE-9149-B74004CC6885}" dt="2021-03-30T19:26:33.066" v="724" actId="20577"/>
          <ac:spMkLst>
            <pc:docMk/>
            <pc:sldMk cId="504815878" sldId="288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9:02.349" v="890" actId="20577"/>
          <ac:spMkLst>
            <pc:docMk/>
            <pc:sldMk cId="504815878" sldId="288"/>
            <ac:spMk id="3" creationId="{190694D2-C6F2-4625-B2D7-3499D64397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6C393-8D18-4CEA-90CD-582C107F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123D32-7A8A-491B-AEEC-D79D2891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49521E-C536-4B1C-93F6-B4FB9453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7F7B78-C572-476E-BE91-DD799052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5E605-62FD-4309-86AA-4019EFF2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021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F0B95-5BC2-467B-A153-7B3F03A5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FDC97B-88D9-4FBB-A4FC-9EB4B6F61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A89BFD-2FCB-4404-9823-9204C94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5DA471-FF33-40DD-84D1-66DC908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1AEB7E-B924-440C-A7B2-30C3790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27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486779B-D5C2-4200-A8C3-34723898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57EDA5-6566-47F7-9A0B-A5CD2E08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2797DB-791D-4099-B5BF-40FCA94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94C448-8014-46ED-9704-888D807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1CCB8A-53D9-4317-BB80-99B3C31B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79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AAFEC-0F74-4E17-8463-21F2E37E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54C098-9EBE-43E3-B1EA-0620334A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9E5BF-D356-4FD0-AE4C-EA5B3B83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885869-B068-409A-BCEB-4F7E5B63EAEB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6AA31C-07F8-4A1E-9A68-378712DF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009FE6-397B-4D6C-8476-A5A2362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C3B28-922A-4431-A10A-15A46EAD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99B6F-4E23-4D73-B601-ED1141E4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0654DB-5B36-492D-ACCF-D0319369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C01B83-B5DE-43CC-A9E3-3E7E480E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31757-FA7E-4837-99AD-9EC7E01B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88B12-0960-4E91-B0A8-79B2E86B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1FF207-034E-4954-9BD0-7E0EAB5F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4D7427-1D06-4BAD-BCD1-00F34BFF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B44BFE-D1CC-4ED0-8D39-FD0BDAC5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8920C-1107-41EA-8742-4F395C06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23517-3771-45C9-AAF9-9F47D4E9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6C2E0-6DCA-4AF1-A1B6-DEE2B4AF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6C59BC-81C2-4B1C-A199-C0EF3267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5029E-4AC8-4663-924C-5DA440F1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8.4.2021.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8AFAB6-AE50-4059-9B9C-B0A060A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4EA0A6-D8F2-409C-9B76-651E25D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1C5F1-9AB4-44C8-AC97-2EB96D7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B2E2A4-E231-473D-83E1-37191244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02FFD9-4FEC-4C34-948E-D611FEB6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ABEB5C-6719-47A3-90E6-591C508F2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BB57B2-9349-481D-8266-ACD8F443C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8FBC75-C36F-47B0-8146-8BDACACF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8.4.2021.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5BD825-E4FF-4A30-B9F3-CD865C48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2C0C50-28AD-461A-A9AD-DBA66681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B5CD3-141A-49B5-A78C-2FB3DF7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44A5C8D-3101-4AF3-97F7-010F7D6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8.4.2021.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7A0366-A6CB-44A0-A902-3CEC11B6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4DCEABE-60C5-42A8-AA82-6806857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E248F0E-5420-406A-BD44-B211EFDC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8.4.2021.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B03AE1-C8CF-414D-B998-F80A53A0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0DC69B-62FA-4704-B978-A961B7D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47CA0-6FAC-49D4-B625-C2C3E280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1D2D5-2901-4A29-BBAB-B07D7BB6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897C2D-89DE-4B80-B3E6-1163B2AF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BE959E-88AA-4574-808E-B889EA3A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8.4.2021.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1EEBB8-AE96-4BF5-85DC-43797B23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6DAD0B-7803-4D10-BEB9-35108173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C7AD9-0A23-4D31-A159-80BA565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8878E-5F3E-43C0-8B88-B1202BDF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C2BC22-DE73-427F-8D66-03747E65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F437B6-8F86-4F5C-9843-3CA82A5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591EFD-3D24-40C8-9CE2-9B1E024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9451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2A9AB-1740-4B8C-8D90-C64B61CB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B01DB73-7F6B-4E3C-ADBC-FD423BE9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FD415-F377-42B0-B4E4-03AFDF904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DBDE10-2AE9-4E00-8EE7-957702F9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CBC0FD-24E6-4762-8B59-1AD678E3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3E6F36-53A7-437E-AB60-79E88B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D67F-6521-468B-ABB6-746C0393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02BB96-6C57-4FF1-9529-24F2D6E8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0A9BC-58D5-48BC-B0DC-417B3605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CA5F9F-DCEB-4A9D-AD9C-E4A478C5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E2F49F-0B07-4696-AA68-EB4B1DDA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FE0B8F-C3B0-4A1E-B2E8-8B73C29D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73ADEB-0B32-4266-9687-08E9661A0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95420-B568-4A95-B370-72555C5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C98078-79DB-485F-B597-6CAE2BC5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74321D-AE54-4C1D-B9FA-5EA4E57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025BA-8A25-4D8B-9AF9-6948707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4E72A1-3A6D-430F-81D9-DDDD2262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FC9E93-C721-40E3-B2DE-07D710D4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8E4426-75E6-4481-B0D9-F93AA3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704320-9A05-4591-96EB-DB1F3DA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740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AD9F5-B4FE-4EDA-8EE3-8B746457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F5C51-85B7-492B-AD38-2DE7512B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F3C742-8A61-4FBF-BF7D-C753823F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D276F9-CCC3-4D4E-85FD-27FFA8BB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82EA51-D5D8-4FD5-A67E-099FBED4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77ADDD-4727-4498-9E6C-57688DD4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210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458B-185F-4328-BC2F-1A17F27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FC4F88-58AC-4398-94A7-5C5DB534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1810B9-DBBE-4CD2-A09B-E40C2EA74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ADB530-8769-4FDC-AC46-73C51AFE8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5AE7F6-299B-40F0-A7E2-5249A0B1C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974653D-30EF-4CEE-840E-52992B50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B7E787-DD60-43E9-BB13-E42FF876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1167F9-E7CE-4698-89DB-0EED67CB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895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164AE0-D884-4E33-B0C3-AFEF7FCD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57E9F5-1D94-4B70-BA21-56F30ACE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A9BCF8-2455-429F-BE2E-FFA9A2B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C3CC54-8AFA-48BC-8F75-621E3380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457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12038D-3493-4F89-A472-8F055D0F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384D990-E86C-47DE-B149-C4A1EA42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1BA06C-8460-47AE-8373-815CB27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30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E4464-C64F-4EDB-B923-C246BC2D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29F26-DD07-4D1F-8515-F96EC71F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9DF3E2-837E-46A7-8D8A-2AA4D76A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148AEF-E68C-4095-994A-82C5DD1C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341130-288D-4C0F-9FBF-469AFBB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1F4FF3-0B52-49FF-ADEF-3735A535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733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84EA6-A9E8-4503-875C-BD3FF8AA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E38EF9-DBB1-461E-8223-448BCD74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341C86-0C67-4D12-B5EA-357EDC6D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D13C9C-B84A-4860-B03E-ED2F6C68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A342C1-8110-4806-9920-BD026C37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5C1ACD-B1CB-4617-AE18-DC12436A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D14AEB-01BC-4B6D-8C7E-5F51178C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10BDB9-53BC-4D60-9F62-930889D8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CE2B7E-B56B-4461-876C-851828F6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6A7B41-3414-4F6A-AC87-68D8EBC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E591D4-2427-4A7C-9035-37B61CEF1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348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FB9A021-20F4-4A32-B4C9-2B4AB500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1BAE0E-9807-4D1B-B342-8CD27A68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1088EA-A67B-4DB3-AD23-8AAF1E0D7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1E9429-BE7C-402F-A4F2-8B614512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2BE9E-472A-4E66-8578-06CA763C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insvijet.hr/prehrana/prehrana-djece/zdravi-domaci-sladoled-recepti-za-najmla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485571/priroda-i-dru%c5%a1tvo/godi%c5%a1nja-doba" TargetMode="External"/><Relationship Id="rId2" Type="http://schemas.openxmlformats.org/officeDocument/2006/relationships/hyperlink" Target="https://wordwall.net/hr/resource/1941122/priroda-i-dru%c5%a1tvo/memory-godi%c5%a1njih-doba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9091" r="298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rtlCol="0" anchor="b">
            <a:normAutofit/>
          </a:bodyPr>
          <a:lstStyle/>
          <a:p>
            <a:pPr algn="l" rtl="0"/>
            <a:r>
              <a:rPr lang="h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PROLJETNA PONAVLJALICA BR. 1</a:t>
            </a:r>
            <a:endParaRPr lang="hr" sz="37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r>
              <a:rPr lang="hr" sz="1700" dirty="0"/>
              <a:t>06. 04. 2021.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ighlight>
                  <a:srgbClr val="FFFF00"/>
                </a:highlight>
              </a:rPr>
              <a:t>1. ZADATAK   </a:t>
            </a:r>
            <a:br>
              <a:rPr lang="hr-HR" dirty="0"/>
            </a:br>
            <a:r>
              <a:rPr lang="hr-HR" dirty="0"/>
              <a:t>- VJEŽBA ČITANJA </a:t>
            </a:r>
            <a:endParaRPr lang="hr-BA" dirty="0">
              <a:highlight>
                <a:srgbClr val="FFFF00"/>
              </a:highligh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484243"/>
            <a:ext cx="10515600" cy="4714945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hr-HR" sz="11200" dirty="0"/>
              <a:t> </a:t>
            </a:r>
            <a:endParaRPr lang="hr-BA" sz="11200" dirty="0"/>
          </a:p>
          <a:p>
            <a:pPr marL="0" indent="0">
              <a:buNone/>
            </a:pPr>
            <a:r>
              <a:rPr lang="hr-BA" sz="4600" dirty="0"/>
              <a:t>PROČITAJ SLIKOPRIČU Željke Horvat- </a:t>
            </a:r>
            <a:r>
              <a:rPr lang="hr-BA" sz="4600" dirty="0" err="1"/>
              <a:t>Vukelja</a:t>
            </a:r>
            <a:r>
              <a:rPr lang="hr-BA" sz="4600" dirty="0"/>
              <a:t>. </a:t>
            </a:r>
          </a:p>
          <a:p>
            <a:pPr marL="0" indent="0">
              <a:buNone/>
            </a:pPr>
            <a:endParaRPr lang="hr-BA" sz="12800" dirty="0"/>
          </a:p>
          <a:p>
            <a:endParaRPr lang="hr-BA" sz="6700" dirty="0"/>
          </a:p>
          <a:p>
            <a:pPr marL="0" indent="0">
              <a:buNone/>
            </a:pPr>
            <a:endParaRPr lang="hr-BA" sz="6700" dirty="0"/>
          </a:p>
          <a:p>
            <a:endParaRPr lang="hr-BA" sz="6700" dirty="0"/>
          </a:p>
          <a:p>
            <a:pPr marL="0" indent="0">
              <a:buNone/>
            </a:pPr>
            <a:endParaRPr lang="hr-BA" sz="11200" dirty="0"/>
          </a:p>
          <a:p>
            <a:pPr marL="0" indent="0">
              <a:buNone/>
            </a:pPr>
            <a:endParaRPr lang="hr-BA" sz="8000" dirty="0"/>
          </a:p>
          <a:p>
            <a:pPr marL="0" indent="0">
              <a:buNone/>
            </a:pPr>
            <a:r>
              <a:rPr lang="hr-HR" sz="8000" dirty="0"/>
              <a:t> </a:t>
            </a:r>
            <a:endParaRPr lang="hr-BA" sz="8000" dirty="0"/>
          </a:p>
          <a:p>
            <a:pPr marL="0" indent="0">
              <a:buNone/>
            </a:pPr>
            <a:r>
              <a:rPr lang="hr-HR" sz="8000" dirty="0"/>
              <a:t> </a:t>
            </a:r>
            <a:endParaRPr lang="hr-BA" sz="8000" dirty="0"/>
          </a:p>
          <a:p>
            <a:pPr marL="0" indent="0">
              <a:buNone/>
            </a:pPr>
            <a:br>
              <a:rPr lang="hr-HR" dirty="0"/>
            </a:br>
            <a:endParaRPr lang="hr-BA" sz="3200" dirty="0"/>
          </a:p>
          <a:p>
            <a:pPr marL="0" indent="0">
              <a:buNone/>
            </a:pPr>
            <a:endParaRPr lang="hr-BA" sz="1600" dirty="0"/>
          </a:p>
          <a:p>
            <a:pPr marL="0" indent="0">
              <a:buNone/>
            </a:pPr>
            <a:endParaRPr lang="hr-BA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r-Latn-RS" dirty="0"/>
              <a:t>06.04. 2021.</a:t>
            </a:r>
            <a:endParaRPr lang="en-US" dirty="0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25EAF78E-3930-49F4-BB17-CD6C3000E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97" y="162438"/>
            <a:ext cx="4239480" cy="65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ighlight>
                  <a:srgbClr val="FFFF00"/>
                </a:highlight>
              </a:rPr>
              <a:t>1. ZADATAK   </a:t>
            </a:r>
            <a:br>
              <a:rPr lang="hr-HR" dirty="0"/>
            </a:br>
            <a:r>
              <a:rPr lang="hr-HR" dirty="0"/>
              <a:t>- VJEŽBA ČITANJA </a:t>
            </a:r>
            <a:endParaRPr lang="hr-BA" dirty="0">
              <a:highlight>
                <a:srgbClr val="FFFF00"/>
              </a:highligh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484243"/>
            <a:ext cx="10515600" cy="4714945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hr-HR" sz="11200" dirty="0"/>
              <a:t> </a:t>
            </a:r>
            <a:endParaRPr lang="hr-BA" sz="11200" dirty="0"/>
          </a:p>
          <a:p>
            <a:pPr marL="0" indent="0">
              <a:buNone/>
            </a:pPr>
            <a:endParaRPr lang="hr-BA" sz="11200" dirty="0"/>
          </a:p>
          <a:p>
            <a:endParaRPr lang="hr-BA" sz="12800" dirty="0"/>
          </a:p>
          <a:p>
            <a:endParaRPr lang="hr-BA" sz="6700" dirty="0"/>
          </a:p>
          <a:p>
            <a:endParaRPr lang="hr-BA" sz="6700" dirty="0"/>
          </a:p>
          <a:p>
            <a:endParaRPr lang="hr-BA" sz="6700" dirty="0"/>
          </a:p>
          <a:p>
            <a:pPr marL="0" indent="0">
              <a:buNone/>
            </a:pPr>
            <a:endParaRPr lang="hr-BA" sz="11200" dirty="0"/>
          </a:p>
          <a:p>
            <a:pPr marL="0" indent="0">
              <a:buNone/>
            </a:pPr>
            <a:endParaRPr lang="hr-BA" sz="8000" dirty="0"/>
          </a:p>
          <a:p>
            <a:pPr marL="0" indent="0">
              <a:buNone/>
            </a:pPr>
            <a:r>
              <a:rPr lang="hr-HR" sz="8000" dirty="0"/>
              <a:t> </a:t>
            </a:r>
            <a:endParaRPr lang="hr-BA" sz="8000" dirty="0"/>
          </a:p>
          <a:p>
            <a:pPr marL="0" indent="0">
              <a:buNone/>
            </a:pPr>
            <a:r>
              <a:rPr lang="hr-HR" sz="8000" dirty="0"/>
              <a:t> </a:t>
            </a:r>
            <a:endParaRPr lang="hr-BA" sz="8000" dirty="0"/>
          </a:p>
          <a:p>
            <a:pPr marL="0" indent="0">
              <a:buNone/>
            </a:pPr>
            <a:br>
              <a:rPr lang="hr-HR" dirty="0"/>
            </a:br>
            <a:endParaRPr lang="hr-BA" sz="3200" dirty="0"/>
          </a:p>
          <a:p>
            <a:pPr marL="0" indent="0">
              <a:buNone/>
            </a:pPr>
            <a:endParaRPr lang="hr-BA" sz="1600" dirty="0"/>
          </a:p>
          <a:p>
            <a:pPr marL="0" indent="0">
              <a:buNone/>
            </a:pPr>
            <a:endParaRPr lang="hr-BA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r-Latn-RS"/>
              <a:t>06.04. 2021.</a:t>
            </a:r>
            <a:endParaRPr lang="en-US" dirty="0"/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2CF31610-80A0-46EC-A4AA-C82097872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32" y="123092"/>
            <a:ext cx="4054197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2. ZADATAK   - VJEŽBA PISANJA</a:t>
            </a:r>
            <a:endParaRPr lang="hr-BA" sz="54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/>
              <a:t>PREPIŠI </a:t>
            </a:r>
            <a:r>
              <a:rPr lang="hr-HR" sz="2200">
                <a:highlight>
                  <a:srgbClr val="FFFF00"/>
                </a:highlight>
              </a:rPr>
              <a:t>U PISANKU: </a:t>
            </a:r>
            <a:r>
              <a:rPr lang="hr-HR" sz="2200"/>
              <a:t>naslov slikopriče i ime i prezime spisateljice  </a:t>
            </a:r>
          </a:p>
          <a:p>
            <a:pPr marL="0" indent="0">
              <a:buNone/>
            </a:pPr>
            <a:r>
              <a:rPr lang="hr-HR" sz="2200">
                <a:highlight>
                  <a:srgbClr val="00FF00"/>
                </a:highlight>
              </a:rPr>
              <a:t>ODGOVORI U PISANKU:</a:t>
            </a:r>
          </a:p>
          <a:p>
            <a:pPr marL="514350" indent="-514350">
              <a:buAutoNum type="arabicPeriod"/>
            </a:pPr>
            <a:r>
              <a:rPr lang="hr-HR" sz="2200"/>
              <a:t>Što je zima istresla?</a:t>
            </a:r>
          </a:p>
          <a:p>
            <a:pPr marL="514350" indent="-514350">
              <a:buAutoNum type="arabicPeriod"/>
            </a:pPr>
            <a:r>
              <a:rPr lang="hr-HR" sz="2200"/>
              <a:t>Kako su djeca ukrasila snjegovića?</a:t>
            </a:r>
          </a:p>
          <a:p>
            <a:pPr marL="514350" indent="-514350">
              <a:buAutoNum type="arabicPeriod"/>
            </a:pPr>
            <a:r>
              <a:rPr lang="hr-HR" sz="2200"/>
              <a:t>Što je Nika stavila snjegoviću u ruku?</a:t>
            </a:r>
          </a:p>
          <a:p>
            <a:pPr marL="514350" indent="-514350">
              <a:buAutoNum type="arabicPeriod"/>
            </a:pPr>
            <a:r>
              <a:rPr lang="hr-HR" sz="2200"/>
              <a:t>Kada se dogodila čarolija?</a:t>
            </a:r>
          </a:p>
          <a:p>
            <a:pPr marL="514350" indent="-514350">
              <a:buAutoNum type="arabicPeriod"/>
            </a:pPr>
            <a:r>
              <a:rPr lang="hr-HR" sz="2200"/>
              <a:t>Kamo je želio poći snjegović?</a:t>
            </a:r>
          </a:p>
          <a:p>
            <a:pPr marL="514350" indent="-514350">
              <a:buAutoNum type="arabicPeriod"/>
            </a:pPr>
            <a:r>
              <a:rPr lang="hr-HR" sz="2200"/>
              <a:t>Do kada su djeca i snjegović plesali na ledu?</a:t>
            </a:r>
          </a:p>
          <a:p>
            <a:pPr marL="514350" indent="-514350">
              <a:buAutoNum type="arabicPeriod"/>
            </a:pPr>
            <a:r>
              <a:rPr lang="hr-HR" sz="2200"/>
              <a:t>Što misliš, kakvi su to slatki sladoledni snovi?</a:t>
            </a:r>
          </a:p>
          <a:p>
            <a:pPr marL="514350" indent="-514350">
              <a:buAutoNum type="arabicPeriod"/>
            </a:pPr>
            <a:endParaRPr lang="hr-HR" sz="2200"/>
          </a:p>
          <a:p>
            <a:pPr marL="514350" indent="-514350">
              <a:buAutoNum type="arabicPeriod"/>
            </a:pPr>
            <a:endParaRPr lang="hr-HR" sz="2200"/>
          </a:p>
          <a:p>
            <a:pPr marL="0" indent="0">
              <a:buNone/>
            </a:pPr>
            <a:endParaRPr lang="hr-BA" sz="220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hr-HR" sz="4300"/>
              <a:t>3. ZADATAK   - VJEŽBA PRIPREME SLADOLEDA</a:t>
            </a:r>
            <a:endParaRPr lang="hr-BA" sz="4300" dirty="0"/>
          </a:p>
        </p:txBody>
      </p:sp>
      <p:sp>
        <p:nvSpPr>
          <p:cNvPr id="1029" name="Oval 7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adoled od banane">
            <a:extLst>
              <a:ext uri="{FF2B5EF4-FFF2-40B4-BE49-F238E27FC236}">
                <a16:creationId xmlns:a16="http://schemas.microsoft.com/office/drawing/2014/main" id="{677E1E85-ACFB-4616-9D7C-8B3DAD006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r="3227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273" y="2519793"/>
            <a:ext cx="4966084" cy="37765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40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PRIPREMI DOMAĆI SLADOLED OD BANANE! </a:t>
            </a:r>
            <a:r>
              <a:rPr lang="hr-HR" sz="240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hr-HR" sz="2400" b="1">
                <a:solidFill>
                  <a:schemeClr val="tx1">
                    <a:alpha val="80000"/>
                  </a:schemeClr>
                </a:solidFill>
              </a:rPr>
              <a:t>RECEPT PRONAĐI NA: </a:t>
            </a:r>
          </a:p>
          <a:p>
            <a:pPr marL="0" indent="0">
              <a:buNone/>
            </a:pPr>
            <a:r>
              <a:rPr lang="hr-HR" sz="2400">
                <a:solidFill>
                  <a:schemeClr val="tx1">
                    <a:alpha val="80000"/>
                  </a:schemeClr>
                </a:solidFill>
                <a:hlinkClick r:id="rId3"/>
              </a:rPr>
              <a:t>https://www.maminsvijet.hr/prehrana/prehrana-djece/zdravi-domaci-sladoled-recepti-za-najmlade/</a:t>
            </a:r>
            <a:endParaRPr lang="hr-HR" sz="24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hr-HR" sz="24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hr-HR" sz="2400">
                <a:solidFill>
                  <a:schemeClr val="tx1">
                    <a:alpha val="80000"/>
                  </a:schemeClr>
                </a:solidFill>
                <a:highlight>
                  <a:srgbClr val="00FF00"/>
                </a:highlight>
              </a:rPr>
              <a:t>POFOTKAJ PRIPREMU SLADOLEDA I POŠALJI U</a:t>
            </a:r>
            <a:r>
              <a:rPr lang="hr-HR" sz="2400">
                <a:solidFill>
                  <a:schemeClr val="tx1">
                    <a:alpha val="80000"/>
                  </a:schemeClr>
                </a:solidFill>
              </a:rPr>
              <a:t> WhatsApp grupu 1.e</a:t>
            </a:r>
          </a:p>
          <a:p>
            <a:pPr marL="514350" indent="-514350">
              <a:buAutoNum type="arabicPeriod"/>
            </a:pPr>
            <a:endParaRPr lang="hr-H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hr-HR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hr-BA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>
                <a:solidFill>
                  <a:schemeClr val="tx1">
                    <a:alpha val="60000"/>
                  </a:schemeClr>
                </a:solidFill>
              </a:rPr>
              <a:pPr rtl="0">
                <a:spcAft>
                  <a:spcPts val="600"/>
                </a:spcAft>
              </a:pPr>
              <a:t>8.4.2021.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8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4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4. ZADATAK   - VJEŽBA PREPISIVANJA</a:t>
            </a:r>
            <a:endParaRPr lang="hr-BA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PREPIŠI </a:t>
            </a:r>
            <a:r>
              <a:rPr lang="hr-HR" sz="2200" dirty="0">
                <a:highlight>
                  <a:srgbClr val="FFFF00"/>
                </a:highlight>
              </a:rPr>
              <a:t>U PISANKU: </a:t>
            </a:r>
            <a:r>
              <a:rPr lang="hr-HR" sz="2200" dirty="0"/>
              <a:t> </a:t>
            </a:r>
          </a:p>
          <a:p>
            <a:pPr marL="514350" indent="-514350">
              <a:buAutoNum type="arabicPeriod"/>
            </a:pPr>
            <a:r>
              <a:rPr lang="hr-HR" sz="2400" dirty="0"/>
              <a:t>Jednu rečenicu koja završava točkom – izjavnu rečenicu</a:t>
            </a:r>
          </a:p>
          <a:p>
            <a:pPr marL="514350" indent="-514350">
              <a:buAutoNum type="arabicPeriod"/>
            </a:pPr>
            <a:r>
              <a:rPr lang="hr-HR" sz="2400" dirty="0"/>
              <a:t>Jednu rečenicu koja završava uskličnikom – uskličnu rečenicu</a:t>
            </a:r>
          </a:p>
          <a:p>
            <a:pPr marL="514350" indent="-514350">
              <a:buAutoNum type="arabicPeriod"/>
            </a:pPr>
            <a:r>
              <a:rPr lang="hr-HR" sz="2400" dirty="0"/>
              <a:t>Sam/sama napiši jednu upitnu rečenicu o </a:t>
            </a:r>
            <a:r>
              <a:rPr lang="hr-HR" sz="2400" dirty="0" err="1"/>
              <a:t>Sladosnjegoviću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r>
              <a:rPr lang="hr-HR" sz="2400" dirty="0"/>
              <a:t>4. Ispiši iz </a:t>
            </a:r>
            <a:r>
              <a:rPr lang="hr-HR" sz="2400" dirty="0" err="1"/>
              <a:t>slikopriče</a:t>
            </a:r>
            <a:r>
              <a:rPr lang="hr-HR" sz="2400" dirty="0"/>
              <a:t> riječi koje sadrža glas/ slovo Ć.</a:t>
            </a:r>
          </a:p>
          <a:p>
            <a:pPr marL="0" indent="0">
              <a:buNone/>
            </a:pPr>
            <a:r>
              <a:rPr lang="hr-HR" sz="2400" dirty="0"/>
              <a:t>5. Ispiši iz </a:t>
            </a:r>
            <a:r>
              <a:rPr lang="hr-HR" sz="2400" dirty="0" err="1"/>
              <a:t>slikopriče</a:t>
            </a:r>
            <a:r>
              <a:rPr lang="hr-HR" sz="2400" dirty="0"/>
              <a:t> riječi koje sadrže slovo Ć.</a:t>
            </a:r>
          </a:p>
          <a:p>
            <a:pPr marL="514350" indent="-514350">
              <a:buAutoNum type="arabicPeriod"/>
            </a:pPr>
            <a:endParaRPr lang="hr-HR" sz="2200" dirty="0"/>
          </a:p>
          <a:p>
            <a:pPr marL="514350" indent="-514350">
              <a:buAutoNum type="arabicPeriod"/>
            </a:pPr>
            <a:endParaRPr lang="hr-HR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4. ZADATAK  </a:t>
            </a:r>
            <a:br>
              <a:rPr lang="hr-HR" sz="5400" dirty="0"/>
            </a:br>
            <a:r>
              <a:rPr lang="hr-HR" sz="5400" dirty="0"/>
              <a:t> PONOVIMO GRADIVO PRIRODE I DRUŠTVA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>
                <a:highlight>
                  <a:srgbClr val="FFFF00"/>
                </a:highlight>
              </a:rPr>
              <a:t>PONOVI ŠTO SMO NAUČILI O GODIŠNJIM DOBIMA:  </a:t>
            </a:r>
          </a:p>
          <a:p>
            <a:pPr marL="0" indent="0">
              <a:buNone/>
            </a:pPr>
            <a:r>
              <a:rPr lang="hr-HR" sz="2200">
                <a:hlinkClick r:id="rId2"/>
              </a:rPr>
              <a:t>https://wordwall.net/hr/resource/1941122/priroda-i-dru%c5%a1tvo/memory-godi%c5%a1njih-doba</a:t>
            </a:r>
            <a:endParaRPr lang="hr-HR" sz="2200"/>
          </a:p>
          <a:p>
            <a:pPr marL="0" indent="0">
              <a:buNone/>
            </a:pPr>
            <a:endParaRPr lang="hr-HR" sz="2200"/>
          </a:p>
          <a:p>
            <a:pPr marL="514350" indent="-514350">
              <a:buAutoNum type="arabicPeriod"/>
            </a:pPr>
            <a:endParaRPr lang="hr-HR" sz="2200"/>
          </a:p>
          <a:p>
            <a:pPr marL="514350" indent="-514350">
              <a:buAutoNum type="arabicPeriod"/>
            </a:pPr>
            <a:endParaRPr lang="hr-HR" sz="2200"/>
          </a:p>
          <a:p>
            <a:pPr marL="0" indent="0">
              <a:buNone/>
            </a:pPr>
            <a:r>
              <a:rPr lang="hr-BA" sz="2200">
                <a:hlinkClick r:id="rId3"/>
              </a:rPr>
              <a:t>https://wordwall.net/hr/resource/485571/priroda-i-dru%c5%a1tvo/godi%c5%a1nja-doba</a:t>
            </a:r>
            <a:endParaRPr lang="hr-BA" sz="2200"/>
          </a:p>
          <a:p>
            <a:pPr marL="0" indent="0">
              <a:buNone/>
            </a:pPr>
            <a:endParaRPr lang="hr-BA" sz="220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r-HR" sz="5400" dirty="0"/>
              <a:t>5. ZADATAK  -</a:t>
            </a:r>
            <a:br>
              <a:rPr lang="hr-HR" sz="5400" dirty="0"/>
            </a:br>
            <a:r>
              <a:rPr lang="hr-HR" sz="5400" dirty="0"/>
              <a:t> VJEŽBA PISANJA</a:t>
            </a:r>
            <a:endParaRPr lang="hr-BA" sz="5400" dirty="0"/>
          </a:p>
        </p:txBody>
      </p:sp>
      <p:pic>
        <p:nvPicPr>
          <p:cNvPr id="2050" name="Picture 2" descr="Vector Colorful Illustration Of Character Ice Cream Funny Ice Cream Flat  Style Hand Drawn Line Art">
            <a:extLst>
              <a:ext uri="{FF2B5EF4-FFF2-40B4-BE49-F238E27FC236}">
                <a16:creationId xmlns:a16="http://schemas.microsoft.com/office/drawing/2014/main" id="{2388F684-3C12-4623-9793-E224A72C4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563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2200"/>
              <a:t>NAPIŠI PRIČU </a:t>
            </a:r>
            <a:r>
              <a:rPr lang="hr-BA" sz="2200">
                <a:highlight>
                  <a:srgbClr val="FFFF00"/>
                </a:highlight>
              </a:rPr>
              <a:t>O SLADOLEDU</a:t>
            </a:r>
          </a:p>
          <a:p>
            <a:pPr marL="0" indent="0">
              <a:buNone/>
            </a:pPr>
            <a:r>
              <a:rPr lang="hr-BA" sz="2200"/>
              <a:t> KOJI JE POBJEGAO IZ TRGOVINE I KRENUO U SVIJET. </a:t>
            </a:r>
          </a:p>
          <a:p>
            <a:pPr marL="0" indent="0">
              <a:buNone/>
            </a:pPr>
            <a:r>
              <a:rPr lang="hr-BA" sz="2200"/>
              <a:t>ILUSTRIRAJ SVOJU PRIČU. </a:t>
            </a:r>
          </a:p>
          <a:p>
            <a:pPr marL="0" indent="0">
              <a:buNone/>
            </a:pPr>
            <a:endParaRPr lang="hr-BA" sz="2200"/>
          </a:p>
          <a:p>
            <a:pPr marL="0" indent="0">
              <a:buNone/>
            </a:pPr>
            <a:endParaRPr lang="hr-BA" sz="220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8.4.2021.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7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5" y="548640"/>
            <a:ext cx="4158628" cy="5431536"/>
          </a:xfrm>
        </p:spPr>
        <p:txBody>
          <a:bodyPr>
            <a:normAutofit/>
          </a:bodyPr>
          <a:lstStyle/>
          <a:p>
            <a:r>
              <a:rPr lang="hr-HR" sz="5400"/>
              <a:t>6. </a:t>
            </a:r>
            <a:r>
              <a:rPr lang="hr-HR" sz="5400" dirty="0"/>
              <a:t>ZADATAK  </a:t>
            </a:r>
            <a:br>
              <a:rPr lang="hr-HR" sz="5400" dirty="0"/>
            </a:br>
            <a:r>
              <a:rPr lang="hr-HR" sz="5400" dirty="0"/>
              <a:t>VJEŽBAMO MATEMATIKU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 NAPIŠI U MATEMATIČKU BILJEŽNICU 5 SLADOLEDNIH ZADATAKA RIJEČIMA. </a:t>
            </a:r>
          </a:p>
          <a:p>
            <a:pPr marL="0" indent="0">
              <a:buNone/>
            </a:pPr>
            <a:r>
              <a:rPr lang="hr-HR" u="sng" dirty="0"/>
              <a:t>Na primjer: </a:t>
            </a:r>
          </a:p>
          <a:p>
            <a:pPr marL="0" indent="0">
              <a:buNone/>
            </a:pPr>
            <a:r>
              <a:rPr lang="hr-HR" dirty="0"/>
              <a:t>Lejla je pojela 4 kuglice sladoleda, a Lora 2 kuglice manje.</a:t>
            </a:r>
          </a:p>
          <a:p>
            <a:pPr marL="0" indent="0">
              <a:buNone/>
            </a:pPr>
            <a:r>
              <a:rPr lang="hr-HR" dirty="0"/>
              <a:t>Koliko je kuglica pojela Lora?</a:t>
            </a:r>
          </a:p>
          <a:p>
            <a:pPr marL="0" indent="0">
              <a:buNone/>
            </a:pPr>
            <a:r>
              <a:rPr lang="hr-HR" dirty="0"/>
              <a:t>Koliko su kuglica pojele zajedno?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Zadatke će rješavati tvoji prijatelji kad se vratimo na nastavu nakon praznika.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89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374</Words>
  <Application>Microsoft Office PowerPoint</Application>
  <PresentationFormat>Široki zaslon</PresentationFormat>
  <Paragraphs>81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sustava Office</vt:lpstr>
      <vt:lpstr>Tema sustava Office</vt:lpstr>
      <vt:lpstr>PROLJETNA PONAVLJALICA BR. 1</vt:lpstr>
      <vt:lpstr>1. ZADATAK    - VJEŽBA ČITANJA </vt:lpstr>
      <vt:lpstr>1. ZADATAK    - VJEŽBA ČITANJA </vt:lpstr>
      <vt:lpstr>2. ZADATAK   - VJEŽBA PISANJA</vt:lpstr>
      <vt:lpstr>3. ZADATAK   - VJEŽBA PRIPREME SLADOLEDA</vt:lpstr>
      <vt:lpstr>4. ZADATAK   - VJEŽBA PREPISIVANJA</vt:lpstr>
      <vt:lpstr>4. ZADATAK    PONOVIMO GRADIVO PRIRODE I DRUŠTVA</vt:lpstr>
      <vt:lpstr>5. ZADATAK  -  VJEŽBA PISANJA</vt:lpstr>
      <vt:lpstr>6. ZADATAK   VJEŽBAMO MATEMATIKU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1.E 1. ZIMSKA PONAVLJALICA</dc:title>
  <dc:creator>Petrunjela Krajacic</dc:creator>
  <cp:lastModifiedBy>Petrunjela Krajacic</cp:lastModifiedBy>
  <cp:revision>4</cp:revision>
  <dcterms:created xsi:type="dcterms:W3CDTF">2021-01-04T07:30:16Z</dcterms:created>
  <dcterms:modified xsi:type="dcterms:W3CDTF">2021-04-08T06:20:10Z</dcterms:modified>
</cp:coreProperties>
</file>