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0" r:id="rId4"/>
    <p:sldId id="289" r:id="rId5"/>
    <p:sldId id="290" r:id="rId6"/>
    <p:sldId id="292" r:id="rId7"/>
    <p:sldId id="291" r:id="rId8"/>
    <p:sldId id="293" r:id="rId9"/>
    <p:sldId id="296" r:id="rId10"/>
    <p:sldId id="29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B3BAC-7961-4432-9D32-809B99AA6BCD}" v="25" dt="2021-04-08T06:18:22.376"/>
    <p1510:client id="{95F1CABA-C9E3-4BF4-A875-DCDCA2D0D21B}" v="8" dt="2021-04-07T07:11:48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95F1CABA-C9E3-4BF4-A875-DCDCA2D0D21B}"/>
    <pc:docChg chg="undo custSel delSld modSld">
      <pc:chgData name="Petrunjela Krajacic" userId="582034cf19030b6b" providerId="LiveId" clId="{95F1CABA-C9E3-4BF4-A875-DCDCA2D0D21B}" dt="2021-04-07T07:14:50.187" v="1746" actId="13926"/>
      <pc:docMkLst>
        <pc:docMk/>
      </pc:docMkLst>
      <pc:sldChg chg="modSp mod">
        <pc:chgData name="Petrunjela Krajacic" userId="582034cf19030b6b" providerId="LiveId" clId="{95F1CABA-C9E3-4BF4-A875-DCDCA2D0D21B}" dt="2021-04-07T06:54:02.485" v="3" actId="20577"/>
        <pc:sldMkLst>
          <pc:docMk/>
          <pc:sldMk cId="2584280759" sldId="257"/>
        </pc:sldMkLst>
        <pc:spChg chg="mod">
          <ac:chgData name="Petrunjela Krajacic" userId="582034cf19030b6b" providerId="LiveId" clId="{95F1CABA-C9E3-4BF4-A875-DCDCA2D0D21B}" dt="2021-04-07T06:53:59.140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5F1CABA-C9E3-4BF4-A875-DCDCA2D0D21B}" dt="2021-04-07T06:54:02.485" v="3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 setBg">
        <pc:chgData name="Petrunjela Krajacic" userId="582034cf19030b6b" providerId="LiveId" clId="{95F1CABA-C9E3-4BF4-A875-DCDCA2D0D21B}" dt="2021-04-07T07:02:53.398" v="795" actId="26606"/>
        <pc:sldMkLst>
          <pc:docMk/>
          <pc:sldMk cId="743309024" sldId="260"/>
        </pc:sldMkLst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4" creationId="{61E34FDE-E2C3-4E96-BAC3-DD7794DFC0E3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6" creationId="{201CC55D-ED54-4C5C-95E6-10947BD1103B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7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9" creationId="{C13237C8-E62C-4F0D-A318-BD6FB6C2D138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1" creationId="{19C9EAEA-39D0-4B0E-A0EB-51E7B26740B1}"/>
          </ac:spMkLst>
        </pc:spChg>
        <pc:grpChg chg="add">
          <ac:chgData name="Petrunjela Krajacic" userId="582034cf19030b6b" providerId="LiveId" clId="{95F1CABA-C9E3-4BF4-A875-DCDCA2D0D21B}" dt="2021-04-07T07:02:53.398" v="795" actId="26606"/>
          <ac:grpSpMkLst>
            <pc:docMk/>
            <pc:sldMk cId="743309024" sldId="260"/>
            <ac:grpSpMk id="13" creationId="{1DE889C7-FAD6-4397-98E2-05D503484459}"/>
          </ac:grpSpMkLst>
        </pc:grpChg>
        <pc:picChg chg="add mod">
          <ac:chgData name="Petrunjela Krajacic" userId="582034cf19030b6b" providerId="LiveId" clId="{95F1CABA-C9E3-4BF4-A875-DCDCA2D0D21B}" dt="2021-04-07T07:02:53.398" v="795" actId="26606"/>
          <ac:picMkLst>
            <pc:docMk/>
            <pc:sldMk cId="743309024" sldId="260"/>
            <ac:picMk id="6" creationId="{1E112F8C-B8BF-488D-A8AE-4D883525CD63}"/>
          </ac:picMkLst>
        </pc:picChg>
        <pc:picChg chg="del">
          <ac:chgData name="Petrunjela Krajacic" userId="582034cf19030b6b" providerId="LiveId" clId="{95F1CABA-C9E3-4BF4-A875-DCDCA2D0D21B}" dt="2021-04-07T06:54:08.971" v="4" actId="478"/>
          <ac:picMkLst>
            <pc:docMk/>
            <pc:sldMk cId="743309024" sldId="260"/>
            <ac:picMk id="7" creationId="{61B6953D-B8A1-4FCE-9988-8810B334667B}"/>
          </ac:picMkLst>
        </pc:picChg>
        <pc:cxnChg chg="add del">
          <ac:chgData name="Petrunjela Krajacic" userId="582034cf19030b6b" providerId="LiveId" clId="{95F1CABA-C9E3-4BF4-A875-DCDCA2D0D21B}" dt="2021-04-07T07:02:53.391" v="794" actId="26606"/>
          <ac:cxnSpMkLst>
            <pc:docMk/>
            <pc:sldMk cId="743309024" sldId="260"/>
            <ac:cxnSpMk id="11" creationId="{A7F400EE-A8A5-48AF-B4D6-291B52C6F0B0}"/>
          </ac:cxnSpMkLst>
        </pc:cxnChg>
      </pc:sldChg>
      <pc:sldChg chg="addSp delSp modSp mod setBg">
        <pc:chgData name="Petrunjela Krajacic" userId="582034cf19030b6b" providerId="LiveId" clId="{95F1CABA-C9E3-4BF4-A875-DCDCA2D0D21B}" dt="2021-04-07T07:03:15.297" v="798" actId="26606"/>
        <pc:sldMkLst>
          <pc:docMk/>
          <pc:sldMk cId="1245197907" sldId="289"/>
        </pc:sldMkLst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14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0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1" creationId="{D5B0017B-2ECA-49AF-B397-DC140825DF8D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2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4" creationId="{19C9EAEA-39D0-4B0E-A0EB-51E7B26740B1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6" creationId="{B0B8DCBA-FEED-46EF-A140-35B904015B49}"/>
          </ac:spMkLst>
        </pc:spChg>
        <pc:grpChg chg="add del">
          <ac:chgData name="Petrunjela Krajacic" userId="582034cf19030b6b" providerId="LiveId" clId="{95F1CABA-C9E3-4BF4-A875-DCDCA2D0D21B}" dt="2021-04-07T07:03:15.289" v="797" actId="26606"/>
          <ac:grpSpMkLst>
            <pc:docMk/>
            <pc:sldMk cId="1245197907" sldId="289"/>
            <ac:grpSpMk id="12" creationId="{1DE889C7-FAD6-4397-98E2-05D503484459}"/>
          </ac:grpSpMkLst>
        </pc:grpChg>
        <pc:grpChg chg="add">
          <ac:chgData name="Petrunjela Krajacic" userId="582034cf19030b6b" providerId="LiveId" clId="{95F1CABA-C9E3-4BF4-A875-DCDCA2D0D21B}" dt="2021-04-07T07:03:15.297" v="798" actId="26606"/>
          <ac:grpSpMkLst>
            <pc:docMk/>
            <pc:sldMk cId="1245197907" sldId="289"/>
            <ac:grpSpMk id="27" creationId="{AE1C45F0-260A-458C-96ED-C1F6D2151219}"/>
          </ac:grpSpMkLst>
        </pc:grpChg>
        <pc:picChg chg="del">
          <ac:chgData name="Petrunjela Krajacic" userId="582034cf19030b6b" providerId="LiveId" clId="{95F1CABA-C9E3-4BF4-A875-DCDCA2D0D21B}" dt="2021-04-07T06:55:58.048" v="9" actId="478"/>
          <ac:picMkLst>
            <pc:docMk/>
            <pc:sldMk cId="1245197907" sldId="289"/>
            <ac:picMk id="6" creationId="{C5554449-3A19-4DF0-ADAB-51B4FA4A901D}"/>
          </ac:picMkLst>
        </pc:picChg>
        <pc:picChg chg="add del mod">
          <ac:chgData name="Petrunjela Krajacic" userId="582034cf19030b6b" providerId="LiveId" clId="{95F1CABA-C9E3-4BF4-A875-DCDCA2D0D21B}" dt="2021-04-07T06:56:11.226" v="12" actId="478"/>
          <ac:picMkLst>
            <pc:docMk/>
            <pc:sldMk cId="1245197907" sldId="289"/>
            <ac:picMk id="7" creationId="{96832271-279D-44F0-AACC-D7CB618F36EC}"/>
          </ac:picMkLst>
        </pc:picChg>
        <pc:picChg chg="add mod">
          <ac:chgData name="Petrunjela Krajacic" userId="582034cf19030b6b" providerId="LiveId" clId="{95F1CABA-C9E3-4BF4-A875-DCDCA2D0D21B}" dt="2021-04-07T07:03:15.297" v="798" actId="26606"/>
          <ac:picMkLst>
            <pc:docMk/>
            <pc:sldMk cId="1245197907" sldId="289"/>
            <ac:picMk id="9" creationId="{EF4C229A-8A22-4A0A-97E7-1778777DA6EF}"/>
          </ac:picMkLst>
        </pc:picChg>
        <pc:cxnChg chg="add">
          <ac:chgData name="Petrunjela Krajacic" userId="582034cf19030b6b" providerId="LiveId" clId="{95F1CABA-C9E3-4BF4-A875-DCDCA2D0D21B}" dt="2021-04-07T07:03:15.297" v="798" actId="26606"/>
          <ac:cxnSpMkLst>
            <pc:docMk/>
            <pc:sldMk cId="1245197907" sldId="289"/>
            <ac:cxnSpMk id="23" creationId="{6CF1BAF6-AD41-4082-B212-8A1F9A2E8779}"/>
          </ac:cxnSpMkLst>
        </pc:cxnChg>
      </pc:sldChg>
      <pc:sldChg chg="addSp delSp modSp mod">
        <pc:chgData name="Petrunjela Krajacic" userId="582034cf19030b6b" providerId="LiveId" clId="{95F1CABA-C9E3-4BF4-A875-DCDCA2D0D21B}" dt="2021-04-07T07:03:22.498" v="799" actId="26606"/>
        <pc:sldMkLst>
          <pc:docMk/>
          <pc:sldMk cId="2780589168" sldId="290"/>
        </pc:sldMkLst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6" creationId="{100EDD19-6802-4EC3-95CE-CFFAB042CFD6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7" creationId="{DB17E863-922E-4C26-BD64-E8FD41D2866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8" creationId="{C0FE9CE9-CDF6-4F04-B68C-E8564D366C3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3" creationId="{8B9AA7C6-5E5A-498E-A6DF-A943376E09BC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9" creationId="{81E140AE-0ABF-47C8-BF32-7D2F0CF2BA4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31" creationId="{CBC4F608-B4B8-48C3-9572-C0F061B1CD99}"/>
          </ac:spMkLst>
        </pc:spChg>
        <pc:grpChg chg="add">
          <ac:chgData name="Petrunjela Krajacic" userId="582034cf19030b6b" providerId="LiveId" clId="{95F1CABA-C9E3-4BF4-A875-DCDCA2D0D21B}" dt="2021-04-07T07:03:22.498" v="799" actId="26606"/>
          <ac:grpSpMkLst>
            <pc:docMk/>
            <pc:sldMk cId="2780589168" sldId="290"/>
            <ac:grpSpMk id="25" creationId="{83EAB11A-76F7-48F4-9B4F-5BFDF4BF9670}"/>
          </ac:grpSpMkLst>
        </pc:grpChg>
      </pc:sldChg>
      <pc:sldChg chg="modSp mod">
        <pc:chgData name="Petrunjela Krajacic" userId="582034cf19030b6b" providerId="LiveId" clId="{95F1CABA-C9E3-4BF4-A875-DCDCA2D0D21B}" dt="2021-04-07T07:07:07.580" v="1199" actId="5793"/>
        <pc:sldMkLst>
          <pc:docMk/>
          <pc:sldMk cId="3552374419" sldId="291"/>
        </pc:sldMkLst>
        <pc:spChg chg="mod">
          <ac:chgData name="Petrunjela Krajacic" userId="582034cf19030b6b" providerId="LiveId" clId="{95F1CABA-C9E3-4BF4-A875-DCDCA2D0D21B}" dt="2021-04-07T07:07:07.580" v="1199" actId="5793"/>
          <ac:spMkLst>
            <pc:docMk/>
            <pc:sldMk cId="3552374419" sldId="291"/>
            <ac:spMk id="3" creationId="{C0FE9CE9-CDF6-4F04-B68C-E8564D366C34}"/>
          </ac:spMkLst>
        </pc:spChg>
      </pc:sldChg>
      <pc:sldChg chg="addSp delSp modSp mod">
        <pc:chgData name="Petrunjela Krajacic" userId="582034cf19030b6b" providerId="LiveId" clId="{95F1CABA-C9E3-4BF4-A875-DCDCA2D0D21B}" dt="2021-04-07T07:03:32.616" v="802" actId="26606"/>
        <pc:sldMkLst>
          <pc:docMk/>
          <pc:sldMk cId="1197349628" sldId="292"/>
        </pc:sldMkLst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0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6" creationId="{3873B707-463F-40B0-8227-E8CC6C67EB25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8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90" creationId="{19C9EAEA-39D0-4B0E-A0EB-51E7B26740B1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44" creationId="{F9A95BEE-6BB1-4A28-A8E6-A34B2E42EF87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8" creationId="{327D73B4-9F5C-4A64-A179-51B9500CB8B5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9" creationId="{C1F06963-6374-4B48-844F-071A9BAAAE02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0" creationId="{6CB927A4-E432-4310-9CD5-E89FF5063179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1" creationId="{1453BF6C-B012-48B7-B4E8-6D7AC7C27D02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3" creationId="{F56F5174-31D9-4DBB-AAB7-A1FD7BDB1352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6" creationId="{3756B343-807D-456E-AA26-80E96B75D13B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7" creationId="{08980754-6F4B-43C9-B9BE-127B6BED658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8" creationId="{2C1BBA94-3F40-40AA-8BB9-E69E25E537C1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9" creationId="{169CC832-2974-4E8D-90ED-3E2941BA733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40" creationId="{55222F96-971A-4F90-B841-6BAB416C7AC1}"/>
          </ac:spMkLst>
        </pc:spChg>
        <pc:grpChg chg="add del">
          <ac:chgData name="Petrunjela Krajacic" userId="582034cf19030b6b" providerId="LiveId" clId="{95F1CABA-C9E3-4BF4-A875-DCDCA2D0D21B}" dt="2021-04-07T07:03:32.524" v="801" actId="26606"/>
          <ac:grpSpMkLst>
            <pc:docMk/>
            <pc:sldMk cId="1197349628" sldId="292"/>
            <ac:grpSpMk id="82" creationId="{1DE889C7-FAD6-4397-98E2-05D503484459}"/>
          </ac:grpSpMkLst>
        </pc:grpChg>
        <pc:picChg chg="add mod ord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6" creationId="{DD003782-3EC5-4EE5-B49C-D487F8727D85}"/>
          </ac:picMkLst>
        </pc:picChg>
        <pc:picChg chg="del">
          <ac:chgData name="Petrunjela Krajacic" userId="582034cf19030b6b" providerId="LiveId" clId="{95F1CABA-C9E3-4BF4-A875-DCDCA2D0D21B}" dt="2021-04-07T07:01:49.046" v="787" actId="478"/>
          <ac:picMkLst>
            <pc:docMk/>
            <pc:sldMk cId="1197349628" sldId="292"/>
            <ac:picMk id="1026" creationId="{677E1E85-ACFB-4616-9D7C-8B3DAD006F07}"/>
          </ac:picMkLst>
        </pc:picChg>
        <pc:picChg chg="add del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1034" creationId="{AE113210-7872-481A-ADE6-3A05CCAF5EB2}"/>
          </ac:picMkLst>
        </pc:picChg>
        <pc:cxnChg chg="del">
          <ac:chgData name="Petrunjela Krajacic" userId="582034cf19030b6b" providerId="LiveId" clId="{95F1CABA-C9E3-4BF4-A875-DCDCA2D0D21B}" dt="2021-04-07T07:02:39.937" v="792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modSp mod">
        <pc:chgData name="Petrunjela Krajacic" userId="582034cf19030b6b" providerId="LiveId" clId="{95F1CABA-C9E3-4BF4-A875-DCDCA2D0D21B}" dt="2021-04-07T07:11:48.803" v="1484" actId="20577"/>
        <pc:sldMkLst>
          <pc:docMk/>
          <pc:sldMk cId="2402334436" sldId="293"/>
        </pc:sldMkLst>
        <pc:spChg chg="mod">
          <ac:chgData name="Petrunjela Krajacic" userId="582034cf19030b6b" providerId="LiveId" clId="{95F1CABA-C9E3-4BF4-A875-DCDCA2D0D21B}" dt="2021-04-07T07:11:48.803" v="1484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del">
        <pc:chgData name="Petrunjela Krajacic" userId="582034cf19030b6b" providerId="LiveId" clId="{95F1CABA-C9E3-4BF4-A875-DCDCA2D0D21B}" dt="2021-04-07T07:12:17.451" v="1485" actId="47"/>
        <pc:sldMkLst>
          <pc:docMk/>
          <pc:sldMk cId="1490976819" sldId="294"/>
        </pc:sldMkLst>
      </pc:sldChg>
      <pc:sldChg chg="modSp mod">
        <pc:chgData name="Petrunjela Krajacic" userId="582034cf19030b6b" providerId="LiveId" clId="{95F1CABA-C9E3-4BF4-A875-DCDCA2D0D21B}" dt="2021-04-07T07:14:50.187" v="1746" actId="13926"/>
        <pc:sldMkLst>
          <pc:docMk/>
          <pc:sldMk cId="3141289452" sldId="295"/>
        </pc:sldMkLst>
        <pc:spChg chg="mod">
          <ac:chgData name="Petrunjela Krajacic" userId="582034cf19030b6b" providerId="LiveId" clId="{95F1CABA-C9E3-4BF4-A875-DCDCA2D0D21B}" dt="2021-04-07T07:12:21.486" v="1487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14:50.187" v="1746" actId="13926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4F2B3BAC-7961-4432-9D32-809B99AA6BCD}"/>
    <pc:docChg chg="undo custSel addSld modSld sldOrd">
      <pc:chgData name="Petrunjela Krajacic" userId="582034cf19030b6b" providerId="LiveId" clId="{4F2B3BAC-7961-4432-9D32-809B99AA6BCD}" dt="2021-04-08T06:18:44.947" v="1560" actId="6549"/>
      <pc:docMkLst>
        <pc:docMk/>
      </pc:docMkLst>
      <pc:sldChg chg="modSp mod">
        <pc:chgData name="Petrunjela Krajacic" userId="582034cf19030b6b" providerId="LiveId" clId="{4F2B3BAC-7961-4432-9D32-809B99AA6BCD}" dt="2021-04-08T05:54:37.166" v="3" actId="6549"/>
        <pc:sldMkLst>
          <pc:docMk/>
          <pc:sldMk cId="2584280759" sldId="257"/>
        </pc:sldMkLst>
        <pc:spChg chg="mod">
          <ac:chgData name="Petrunjela Krajacic" userId="582034cf19030b6b" providerId="LiveId" clId="{4F2B3BAC-7961-4432-9D32-809B99AA6BCD}" dt="2021-04-08T05:54:33.879" v="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4F2B3BAC-7961-4432-9D32-809B99AA6BCD}" dt="2021-04-08T05:54:37.166" v="3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4F2B3BAC-7961-4432-9D32-809B99AA6BCD}" dt="2021-04-08T06:03:33.178" v="932" actId="6549"/>
        <pc:sldMkLst>
          <pc:docMk/>
          <pc:sldMk cId="743309024" sldId="260"/>
        </pc:sldMkLst>
        <pc:spChg chg="mod">
          <ac:chgData name="Petrunjela Krajacic" userId="582034cf19030b6b" providerId="LiveId" clId="{4F2B3BAC-7961-4432-9D32-809B99AA6BCD}" dt="2021-04-08T06:03:33.178" v="932" actId="6549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4F2B3BAC-7961-4432-9D32-809B99AA6BCD}" dt="2021-04-08T05:55:49.195" v="4" actId="478"/>
          <ac:picMkLst>
            <pc:docMk/>
            <pc:sldMk cId="743309024" sldId="260"/>
            <ac:picMk id="6" creationId="{1E112F8C-B8BF-488D-A8AE-4D883525CD63}"/>
          </ac:picMkLst>
        </pc:picChg>
        <pc:picChg chg="add mod">
          <ac:chgData name="Petrunjela Krajacic" userId="582034cf19030b6b" providerId="LiveId" clId="{4F2B3BAC-7961-4432-9D32-809B99AA6BCD}" dt="2021-04-08T05:56:35.145" v="17" actId="1076"/>
          <ac:picMkLst>
            <pc:docMk/>
            <pc:sldMk cId="743309024" sldId="260"/>
            <ac:picMk id="7" creationId="{654DC9C4-E8AD-4B1C-8BFA-46489EC48242}"/>
          </ac:picMkLst>
        </pc:picChg>
      </pc:sldChg>
      <pc:sldChg chg="addSp delSp modSp mod">
        <pc:chgData name="Petrunjela Krajacic" userId="582034cf19030b6b" providerId="LiveId" clId="{4F2B3BAC-7961-4432-9D32-809B99AA6BCD}" dt="2021-04-08T06:03:28.067" v="930" actId="6549"/>
        <pc:sldMkLst>
          <pc:docMk/>
          <pc:sldMk cId="1245197907" sldId="289"/>
        </pc:sldMkLst>
        <pc:spChg chg="mod">
          <ac:chgData name="Petrunjela Krajacic" userId="582034cf19030b6b" providerId="LiveId" clId="{4F2B3BAC-7961-4432-9D32-809B99AA6BCD}" dt="2021-04-08T06:03:28.067" v="930" actId="6549"/>
          <ac:spMkLst>
            <pc:docMk/>
            <pc:sldMk cId="1245197907" sldId="289"/>
            <ac:spMk id="4" creationId="{61E34FDE-E2C3-4E96-BAC3-DD7794DFC0E3}"/>
          </ac:spMkLst>
        </pc:spChg>
        <pc:picChg chg="add mod">
          <ac:chgData name="Petrunjela Krajacic" userId="582034cf19030b6b" providerId="LiveId" clId="{4F2B3BAC-7961-4432-9D32-809B99AA6BCD}" dt="2021-04-08T05:57:19.985" v="24" actId="1076"/>
          <ac:picMkLst>
            <pc:docMk/>
            <pc:sldMk cId="1245197907" sldId="289"/>
            <ac:picMk id="6" creationId="{4B85E7D5-CC07-45F2-B9A7-A3A04CA8C773}"/>
          </ac:picMkLst>
        </pc:picChg>
        <pc:picChg chg="del">
          <ac:chgData name="Petrunjela Krajacic" userId="582034cf19030b6b" providerId="LiveId" clId="{4F2B3BAC-7961-4432-9D32-809B99AA6BCD}" dt="2021-04-08T05:56:38.876" v="18" actId="478"/>
          <ac:picMkLst>
            <pc:docMk/>
            <pc:sldMk cId="1245197907" sldId="289"/>
            <ac:picMk id="9" creationId="{EF4C229A-8A22-4A0A-97E7-1778777DA6EF}"/>
          </ac:picMkLst>
        </pc:picChg>
      </pc:sldChg>
      <pc:sldChg chg="modSp mod">
        <pc:chgData name="Petrunjela Krajacic" userId="582034cf19030b6b" providerId="LiveId" clId="{4F2B3BAC-7961-4432-9D32-809B99AA6BCD}" dt="2021-04-08T05:59:42.667" v="338" actId="20577"/>
        <pc:sldMkLst>
          <pc:docMk/>
          <pc:sldMk cId="2780589168" sldId="290"/>
        </pc:sldMkLst>
        <pc:spChg chg="mod">
          <ac:chgData name="Petrunjela Krajacic" userId="582034cf19030b6b" providerId="LiveId" clId="{4F2B3BAC-7961-4432-9D32-809B99AA6BCD}" dt="2021-04-08T05:59:42.667" v="338" actId="20577"/>
          <ac:spMkLst>
            <pc:docMk/>
            <pc:sldMk cId="2780589168" sldId="290"/>
            <ac:spMk id="18" creationId="{C0FE9CE9-CDF6-4F04-B68C-E8564D366C34}"/>
          </ac:spMkLst>
        </pc:spChg>
      </pc:sldChg>
      <pc:sldChg chg="addSp delSp modSp mod">
        <pc:chgData name="Petrunjela Krajacic" userId="582034cf19030b6b" providerId="LiveId" clId="{4F2B3BAC-7961-4432-9D32-809B99AA6BCD}" dt="2021-04-08T06:18:32.743" v="1558" actId="20577"/>
        <pc:sldMkLst>
          <pc:docMk/>
          <pc:sldMk cId="3552374419" sldId="291"/>
        </pc:sldMkLst>
        <pc:spChg chg="mod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4F2B3BAC-7961-4432-9D32-809B99AA6BCD}" dt="2021-04-08T06:18:32.743" v="1558" actId="20577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4" creationId="{63C5056A-99A6-491B-9D9F-FE6B085B5B3D}"/>
          </ac:spMkLst>
        </pc:spChg>
        <pc:spChg chg="del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9" creationId="{100EDD19-6802-4EC3-95CE-CFFAB042CFD6}"/>
          </ac:spMkLst>
        </pc:spChg>
        <pc:spChg chg="del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11" creationId="{DB17E863-922E-4C26-BD64-E8FD41D28661}"/>
          </ac:spMkLst>
        </pc:spChg>
        <pc:spChg chg="add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71" creationId="{F56F5174-31D9-4DBB-AAB7-A1FD7BDB1352}"/>
          </ac:spMkLst>
        </pc:spChg>
        <pc:spChg chg="add">
          <ac:chgData name="Petrunjela Krajacic" userId="582034cf19030b6b" providerId="LiveId" clId="{4F2B3BAC-7961-4432-9D32-809B99AA6BCD}" dt="2021-04-08T06:18:23.635" v="1556" actId="26606"/>
          <ac:spMkLst>
            <pc:docMk/>
            <pc:sldMk cId="3552374419" sldId="291"/>
            <ac:spMk id="75" creationId="{F9A95BEE-6BB1-4A28-A8E6-A34B2E42EF87}"/>
          </ac:spMkLst>
        </pc:spChg>
        <pc:picChg chg="add del mod">
          <ac:chgData name="Petrunjela Krajacic" userId="582034cf19030b6b" providerId="LiveId" clId="{4F2B3BAC-7961-4432-9D32-809B99AA6BCD}" dt="2021-04-08T06:18:19.620" v="1553" actId="478"/>
          <ac:picMkLst>
            <pc:docMk/>
            <pc:sldMk cId="3552374419" sldId="291"/>
            <ac:picMk id="7" creationId="{7AE74FB9-91A2-42FE-AB2D-4EB8CE27D46B}"/>
          </ac:picMkLst>
        </pc:picChg>
        <pc:picChg chg="add">
          <ac:chgData name="Petrunjela Krajacic" userId="582034cf19030b6b" providerId="LiveId" clId="{4F2B3BAC-7961-4432-9D32-809B99AA6BCD}" dt="2021-04-08T06:18:23.635" v="1556" actId="26606"/>
          <ac:picMkLst>
            <pc:docMk/>
            <pc:sldMk cId="3552374419" sldId="291"/>
            <ac:picMk id="73" creationId="{AE113210-7872-481A-ADE6-3A05CCAF5EB2}"/>
          </ac:picMkLst>
        </pc:picChg>
        <pc:picChg chg="add mod ord">
          <ac:chgData name="Petrunjela Krajacic" userId="582034cf19030b6b" providerId="LiveId" clId="{4F2B3BAC-7961-4432-9D32-809B99AA6BCD}" dt="2021-04-08T06:18:23.635" v="1556" actId="26606"/>
          <ac:picMkLst>
            <pc:docMk/>
            <pc:sldMk cId="3552374419" sldId="291"/>
            <ac:picMk id="2050" creationId="{4495BEDE-98B1-4123-BD26-3DAC7B0AC969}"/>
          </ac:picMkLst>
        </pc:picChg>
      </pc:sldChg>
      <pc:sldChg chg="addSp delSp modSp mod">
        <pc:chgData name="Petrunjela Krajacic" userId="582034cf19030b6b" providerId="LiveId" clId="{4F2B3BAC-7961-4432-9D32-809B99AA6BCD}" dt="2021-04-08T06:01:45.249" v="543" actId="1076"/>
        <pc:sldMkLst>
          <pc:docMk/>
          <pc:sldMk cId="1197349628" sldId="292"/>
        </pc:sldMkLst>
        <pc:spChg chg="mod">
          <ac:chgData name="Petrunjela Krajacic" userId="582034cf19030b6b" providerId="LiveId" clId="{4F2B3BAC-7961-4432-9D32-809B99AA6BCD}" dt="2021-04-08T06:00:04.616" v="380" actId="20577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4F2B3BAC-7961-4432-9D32-809B99AA6BCD}" dt="2021-04-08T06:01:14.125" v="537" actId="20577"/>
          <ac:spMkLst>
            <pc:docMk/>
            <pc:sldMk cId="1197349628" sldId="292"/>
            <ac:spMk id="3" creationId="{C0FE9CE9-CDF6-4F04-B68C-E8564D366C34}"/>
          </ac:spMkLst>
        </pc:spChg>
        <pc:picChg chg="del">
          <ac:chgData name="Petrunjela Krajacic" userId="582034cf19030b6b" providerId="LiveId" clId="{4F2B3BAC-7961-4432-9D32-809B99AA6BCD}" dt="2021-04-08T06:01:16.669" v="538" actId="478"/>
          <ac:picMkLst>
            <pc:docMk/>
            <pc:sldMk cId="1197349628" sldId="292"/>
            <ac:picMk id="6" creationId="{DD003782-3EC5-4EE5-B49C-D487F8727D85}"/>
          </ac:picMkLst>
        </pc:picChg>
        <pc:picChg chg="add mod">
          <ac:chgData name="Petrunjela Krajacic" userId="582034cf19030b6b" providerId="LiveId" clId="{4F2B3BAC-7961-4432-9D32-809B99AA6BCD}" dt="2021-04-08T06:01:32.505" v="540" actId="1076"/>
          <ac:picMkLst>
            <pc:docMk/>
            <pc:sldMk cId="1197349628" sldId="292"/>
            <ac:picMk id="7" creationId="{83D2FB6B-3D3B-4660-A58A-F2271F4F8174}"/>
          </ac:picMkLst>
        </pc:picChg>
        <pc:picChg chg="add mod">
          <ac:chgData name="Petrunjela Krajacic" userId="582034cf19030b6b" providerId="LiveId" clId="{4F2B3BAC-7961-4432-9D32-809B99AA6BCD}" dt="2021-04-08T06:01:45.249" v="543" actId="1076"/>
          <ac:picMkLst>
            <pc:docMk/>
            <pc:sldMk cId="1197349628" sldId="292"/>
            <ac:picMk id="9" creationId="{066616F9-7F01-4239-BF3F-AF4CF28C329A}"/>
          </ac:picMkLst>
        </pc:picChg>
      </pc:sldChg>
      <pc:sldChg chg="modSp mod">
        <pc:chgData name="Petrunjela Krajacic" userId="582034cf19030b6b" providerId="LiveId" clId="{4F2B3BAC-7961-4432-9D32-809B99AA6BCD}" dt="2021-04-08T06:08:15.776" v="1065" actId="27636"/>
        <pc:sldMkLst>
          <pc:docMk/>
          <pc:sldMk cId="2402334436" sldId="293"/>
        </pc:sldMkLst>
        <pc:spChg chg="mod">
          <ac:chgData name="Petrunjela Krajacic" userId="582034cf19030b6b" providerId="LiveId" clId="{4F2B3BAC-7961-4432-9D32-809B99AA6BCD}" dt="2021-04-08T06:08:15.776" v="1065" actId="27636"/>
          <ac:spMkLst>
            <pc:docMk/>
            <pc:sldMk cId="2402334436" sldId="293"/>
            <ac:spMk id="3" creationId="{C0FE9CE9-CDF6-4F04-B68C-E8564D366C34}"/>
          </ac:spMkLst>
        </pc:spChg>
      </pc:sldChg>
      <pc:sldChg chg="addSp delSp modSp mod ord">
        <pc:chgData name="Petrunjela Krajacic" userId="582034cf19030b6b" providerId="LiveId" clId="{4F2B3BAC-7961-4432-9D32-809B99AA6BCD}" dt="2021-04-08T06:18:44.947" v="1560" actId="6549"/>
        <pc:sldMkLst>
          <pc:docMk/>
          <pc:sldMk cId="3141289452" sldId="295"/>
        </pc:sldMkLst>
        <pc:spChg chg="mod">
          <ac:chgData name="Petrunjela Krajacic" userId="582034cf19030b6b" providerId="LiveId" clId="{4F2B3BAC-7961-4432-9D32-809B99AA6BCD}" dt="2021-04-08T06:18:44.947" v="156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4F2B3BAC-7961-4432-9D32-809B99AA6BCD}" dt="2021-04-08T06:16:24.422" v="1532" actId="6549"/>
          <ac:spMkLst>
            <pc:docMk/>
            <pc:sldMk cId="3141289452" sldId="295"/>
            <ac:spMk id="3" creationId="{C0FE9CE9-CDF6-4F04-B68C-E8564D366C34}"/>
          </ac:spMkLst>
        </pc:spChg>
        <pc:spChg chg="add del">
          <ac:chgData name="Petrunjela Krajacic" userId="582034cf19030b6b" providerId="LiveId" clId="{4F2B3BAC-7961-4432-9D32-809B99AA6BCD}" dt="2021-04-08T06:09:48.920" v="1074" actId="22"/>
          <ac:spMkLst>
            <pc:docMk/>
            <pc:sldMk cId="3141289452" sldId="295"/>
            <ac:spMk id="8" creationId="{9A97201D-43AD-409E-BE74-E03CED5ED643}"/>
          </ac:spMkLst>
        </pc:spChg>
      </pc:sldChg>
      <pc:sldChg chg="addSp modSp add mod">
        <pc:chgData name="Petrunjela Krajacic" userId="582034cf19030b6b" providerId="LiveId" clId="{4F2B3BAC-7961-4432-9D32-809B99AA6BCD}" dt="2021-04-08T06:16:09.846" v="1431" actId="13926"/>
        <pc:sldMkLst>
          <pc:docMk/>
          <pc:sldMk cId="3563189401" sldId="296"/>
        </pc:sldMkLst>
        <pc:spChg chg="mod">
          <ac:chgData name="Petrunjela Krajacic" userId="582034cf19030b6b" providerId="LiveId" clId="{4F2B3BAC-7961-4432-9D32-809B99AA6BCD}" dt="2021-04-08T06:16:09.846" v="1431" actId="13926"/>
          <ac:spMkLst>
            <pc:docMk/>
            <pc:sldMk cId="3563189401" sldId="296"/>
            <ac:spMk id="3" creationId="{C0FE9CE9-CDF6-4F04-B68C-E8564D366C34}"/>
          </ac:spMkLst>
        </pc:spChg>
        <pc:picChg chg="add mod">
          <ac:chgData name="Petrunjela Krajacic" userId="582034cf19030b6b" providerId="LiveId" clId="{4F2B3BAC-7961-4432-9D32-809B99AA6BCD}" dt="2021-04-08T06:16:00.143" v="1430" actId="1076"/>
          <ac:picMkLst>
            <pc:docMk/>
            <pc:sldMk cId="3563189401" sldId="296"/>
            <ac:picMk id="1026" creationId="{4EF86840-B3B9-416F-BB18-94D3D04BB9AD}"/>
          </ac:picMkLst>
        </pc:picChg>
      </pc:sldChg>
    </pc:docChg>
  </pc:docChgLst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6T10:32:34.381" v="3440" actId="6549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6T10:23:52.096" v="2849" actId="1392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09:46.211" v="920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mod">
          <ac:chgData name="Petrunjela Krajacic" userId="582034cf19030b6b" providerId="LiveId" clId="{93B56B10-920B-48F4-8261-DEE7F1B5A313}" dt="2021-04-06T09:59:57.538" v="61" actId="1076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6T10:23:55.777" v="2850" actId="1392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mod">
          <ac:chgData name="Petrunjela Krajacic" userId="582034cf19030b6b" providerId="LiveId" clId="{93B56B10-920B-48F4-8261-DEE7F1B5A313}" dt="2021-04-06T10:23:43.727" v="2848" actId="26606"/>
          <ac:picMkLst>
            <pc:docMk/>
            <pc:sldMk cId="1245197907" sldId="289"/>
            <ac:picMk id="6" creationId="{C5554449-3A19-4DF0-ADAB-51B4FA4A901D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8.4.2021.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8.4.2021.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8.4.2021.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8.4.2021.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8.4.2021.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8. 4. 2021.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8.4.2021.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21102/1razred-dani-u-tjednu" TargetMode="External"/><Relationship Id="rId2" Type="http://schemas.openxmlformats.org/officeDocument/2006/relationships/hyperlink" Target="https://wordwall.net/hr/resource/12876552/priroda-i-dru%c5%a1tvo/doba-dan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wall.net/hr/resource/606119/priroda-i-dru%c5%a1tvo/ju%c4%8der-danas-sutr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123955/matematika/uspore%c4%91ivanje-brojeva-do-20" TargetMode="External"/><Relationship Id="rId2" Type="http://schemas.openxmlformats.org/officeDocument/2006/relationships/hyperlink" Target="https://wordwall.net/hr/resource/927477/matek/pisanje-brojeva-do-20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h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PROLJETNA PONAVLJALICA BR. 3</a:t>
            </a:r>
            <a:endParaRPr lang="hr" sz="37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r>
              <a:rPr lang="hr" sz="1700" dirty="0"/>
              <a:t>08. 04. 2021.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>
                <a:highlight>
                  <a:srgbClr val="FFFF00"/>
                </a:highlight>
              </a:rPr>
              <a:t>1. ZADATAK   </a:t>
            </a:r>
            <a:br>
              <a:rPr lang="hr-HR" sz="3700"/>
            </a:br>
            <a:r>
              <a:rPr lang="hr-HR" sz="3700"/>
              <a:t>- VJEŽBA ČITANJA </a:t>
            </a:r>
            <a:endParaRPr lang="hr-BA" sz="3700">
              <a:highlight>
                <a:srgbClr val="FF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r>
              <a:rPr lang="hr-BA" sz="2000"/>
              <a:t>PROČITAJ SLIKOPRIČU Željke Horvat- Vukelja. </a:t>
            </a:r>
          </a:p>
          <a:p>
            <a:pPr marL="0" indent="0">
              <a:buNone/>
            </a:pPr>
            <a:endParaRPr lang="hr-BA" sz="2000"/>
          </a:p>
          <a:p>
            <a:endParaRPr lang="hr-BA" sz="2000"/>
          </a:p>
          <a:p>
            <a:pPr marL="0" indent="0">
              <a:buNone/>
            </a:pPr>
            <a:endParaRPr lang="hr-BA" sz="2000"/>
          </a:p>
          <a:p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r>
              <a:rPr lang="hr-HR" sz="2000"/>
              <a:t> </a:t>
            </a:r>
            <a:endParaRPr lang="hr-BA" sz="2000"/>
          </a:p>
          <a:p>
            <a:pPr marL="0" indent="0">
              <a:buNone/>
            </a:pPr>
            <a:br>
              <a:rPr lang="hr-HR" sz="2000"/>
            </a:br>
            <a:endParaRPr lang="hr-BA" sz="2000"/>
          </a:p>
          <a:p>
            <a:pPr marL="0" indent="0">
              <a:buNone/>
            </a:pPr>
            <a:endParaRPr lang="hr-BA" sz="2000"/>
          </a:p>
          <a:p>
            <a:pPr marL="0" indent="0">
              <a:buNone/>
            </a:pPr>
            <a:endParaRPr lang="hr-BA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08.04. 2021.</a:t>
            </a:r>
            <a:endParaRPr lang="en-US" dirty="0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54DC9C4-E8AD-4B1C-8BFA-46489EC48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3" y="424753"/>
            <a:ext cx="3854179" cy="60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hr-HR" sz="3300">
                <a:highlight>
                  <a:srgbClr val="FFFF00"/>
                </a:highlight>
              </a:rPr>
              <a:t>1. ZADATAK   </a:t>
            </a:r>
            <a:br>
              <a:rPr lang="hr-HR" sz="3300"/>
            </a:br>
            <a:r>
              <a:rPr lang="hr-HR" sz="3300"/>
              <a:t>- VJEŽBA ČITANJA </a:t>
            </a:r>
            <a:endParaRPr lang="hr-BA" sz="330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br>
              <a:rPr lang="hr-HR" sz="1800" dirty="0"/>
            </a:b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08.04. 2021.</a:t>
            </a:r>
            <a:endParaRPr lang="en-US" dirty="0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4B85E7D5-CC07-45F2-B9A7-A3A04CA8C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88" y="235316"/>
            <a:ext cx="4039150" cy="6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5200"/>
              <a:t>2. ZADATAK   - VJEŽBA PISANJA</a:t>
            </a:r>
            <a:endParaRPr lang="hr-BA" sz="5200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900" dirty="0"/>
              <a:t>1. ZAPIŠI </a:t>
            </a:r>
            <a:r>
              <a:rPr lang="hr-HR" sz="1900" dirty="0">
                <a:highlight>
                  <a:srgbClr val="FFFF00"/>
                </a:highlight>
              </a:rPr>
              <a:t>U PISANKU: </a:t>
            </a:r>
            <a:r>
              <a:rPr lang="hr-HR" sz="1900" dirty="0"/>
              <a:t>naslov </a:t>
            </a:r>
            <a:r>
              <a:rPr lang="hr-HR" sz="1900" dirty="0" err="1"/>
              <a:t>slikopriče</a:t>
            </a:r>
            <a:r>
              <a:rPr lang="hr-HR" sz="1900" dirty="0"/>
              <a:t> i ime i prezime spisateljice  </a:t>
            </a:r>
          </a:p>
          <a:p>
            <a:pPr marL="0" indent="0">
              <a:buNone/>
            </a:pPr>
            <a:r>
              <a:rPr lang="hr-HR" sz="1900" dirty="0">
                <a:highlight>
                  <a:srgbClr val="00FF00"/>
                </a:highlight>
              </a:rPr>
              <a:t>PREPIŠI U PISANKU:</a:t>
            </a:r>
          </a:p>
          <a:p>
            <a:pPr marL="0" indent="0">
              <a:buNone/>
            </a:pPr>
            <a:r>
              <a:rPr lang="hr-HR" sz="1900" dirty="0"/>
              <a:t>2. Prvih 5 rečenica. Pripazi na urednost i točnost pisanja. </a:t>
            </a:r>
          </a:p>
          <a:p>
            <a:pPr marL="0" indent="0">
              <a:buNone/>
            </a:pPr>
            <a:r>
              <a:rPr lang="hr-HR" sz="1900" dirty="0"/>
              <a:t>3. Pazi da točno napišeš rečenične znakove na kraju rečenica. </a:t>
            </a:r>
          </a:p>
          <a:p>
            <a:pPr marL="0" indent="0">
              <a:buNone/>
            </a:pPr>
            <a:r>
              <a:rPr lang="hr-HR" sz="1900" dirty="0"/>
              <a:t>4. Zaokruži crvenom bojom riječi koje pišemo velikim početnim slovom. </a:t>
            </a:r>
          </a:p>
          <a:p>
            <a:pPr marL="0" indent="0">
              <a:buNone/>
            </a:pPr>
            <a:endParaRPr lang="hr-BA" sz="19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618" y="6492240"/>
            <a:ext cx="242778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9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hr-HR" sz="3600" dirty="0"/>
              <a:t>3. ZADATAK   - KREATIVNI ZADATAK</a:t>
            </a:r>
            <a:endParaRPr lang="hr-BA" sz="3600" dirty="0"/>
          </a:p>
        </p:txBody>
      </p:sp>
      <p:sp>
        <p:nvSpPr>
          <p:cNvPr id="1037" name="Rectangle 8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8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207" y="2031101"/>
            <a:ext cx="5026789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KAO ŠTO JE PREDLOŽENO NA KRAJU SLIKOPRIČE I TI </a:t>
            </a:r>
            <a:r>
              <a:rPr lang="hr-HR" sz="1800" dirty="0">
                <a:highlight>
                  <a:srgbClr val="FFFF00"/>
                </a:highlight>
              </a:rPr>
              <a:t>IZRADI DVORAC OD KARTONSKIH ROLICA:</a:t>
            </a:r>
          </a:p>
          <a:p>
            <a:pPr marL="0" indent="0">
              <a:buNone/>
            </a:pPr>
            <a:r>
              <a:rPr lang="hr-HR" sz="1800" dirty="0"/>
              <a:t>POFOTKAJ  I POŠALJI U WhatsApp grupu 1.e</a:t>
            </a:r>
          </a:p>
          <a:p>
            <a:pPr marL="514350" indent="-514350">
              <a:buAutoNum type="arabicPeriod"/>
            </a:pPr>
            <a:endParaRPr lang="hr-HR" sz="1800" dirty="0"/>
          </a:p>
          <a:p>
            <a:pPr marL="514350" indent="-514350">
              <a:buAutoNum type="arabicPeriod"/>
            </a:pPr>
            <a:endParaRPr lang="hr-HR" sz="1800" dirty="0"/>
          </a:p>
          <a:p>
            <a:pPr marL="0" indent="0">
              <a:buNone/>
            </a:pPr>
            <a:endParaRPr lang="hr-BA" sz="1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  <p:sp>
        <p:nvSpPr>
          <p:cNvPr id="1040" name="Rectangle 8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3D2FB6B-3D3B-4660-A58A-F2271F4F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1" y="587829"/>
            <a:ext cx="2667000" cy="20002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66616F9-7F01-4239-BF3F-AF4CF28C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86" y="2483325"/>
            <a:ext cx="3578056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4. ZADATAK   - VJEŽBA PISANJA</a:t>
            </a:r>
            <a:endParaRPr lang="hr-BA" dirty="0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 Cat With Piercing Eyes and A Dutch Countryside Background – Clipart  Cartoons By VectorToons">
            <a:extLst>
              <a:ext uri="{FF2B5EF4-FFF2-40B4-BE49-F238E27FC236}">
                <a16:creationId xmlns:a16="http://schemas.microsoft.com/office/drawing/2014/main" id="{4495BEDE-98B1-4123-BD26-3DAC7B0A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28017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highlight>
                  <a:srgbClr val="FFFF00"/>
                </a:highlight>
              </a:rPr>
              <a:t>NAPIŠI  NASTAVAK SLIKOPRIČE O MAČIĆU OŠTRIĆU. </a:t>
            </a: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(Priča neka ima najviše 5 rečenica) 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</a:rPr>
              <a:t>NASLOV PRIČE: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0000"/>
                </a:solidFill>
              </a:rPr>
              <a:t>MAČIĆ OŠTRIĆ NA SELU 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hr-H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BA" sz="2000" dirty="0">
              <a:solidFill>
                <a:srgbClr val="000000"/>
              </a:solidFill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659" y="6223702"/>
            <a:ext cx="3108065" cy="314067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z="1100">
                <a:solidFill>
                  <a:srgbClr val="898989"/>
                </a:solidFill>
              </a:rPr>
              <a:pPr rtl="0">
                <a:spcAft>
                  <a:spcPts val="600"/>
                </a:spcAft>
              </a:pPr>
              <a:t>8.4.2021.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4. ZADATAK  </a:t>
            </a:r>
            <a:br>
              <a:rPr lang="hr-HR" sz="5400" dirty="0"/>
            </a:br>
            <a:r>
              <a:rPr lang="hr-HR" sz="5400" dirty="0"/>
              <a:t> PONOVIMO GRADIVO PRIRODE I DRUŠTVA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PONOVI ŠTO SMO NAUČILI</a:t>
            </a:r>
          </a:p>
          <a:p>
            <a:pPr marL="0" indent="0">
              <a:buNone/>
            </a:pPr>
            <a:endParaRPr lang="hr-HR" sz="22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r-HR" sz="2200" dirty="0">
                <a:highlight>
                  <a:srgbClr val="00FFFF"/>
                </a:highlight>
              </a:rPr>
              <a:t>DOBA DANA</a:t>
            </a:r>
          </a:p>
          <a:p>
            <a:pPr marL="0" indent="0">
              <a:buNone/>
            </a:pPr>
            <a:r>
              <a:rPr lang="hr-HR" sz="2200" dirty="0">
                <a:hlinkClick r:id="rId2"/>
              </a:rPr>
              <a:t>https://wordwall.net/hr/resource/12876552/priroda-i-dru%c5%a1tvo/doba-dana</a:t>
            </a:r>
            <a:endParaRPr lang="hr-HR" sz="2200" dirty="0"/>
          </a:p>
          <a:p>
            <a:pPr marL="0" indent="0">
              <a:buNone/>
            </a:pPr>
            <a:endParaRPr lang="hr-HR" sz="2200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hr-HR" sz="2200" dirty="0">
                <a:highlight>
                  <a:srgbClr val="FF00FF"/>
                </a:highlight>
              </a:rPr>
              <a:t>DANI U TJEDNU </a:t>
            </a:r>
          </a:p>
          <a:p>
            <a:pPr marL="0" indent="0">
              <a:buNone/>
            </a:pPr>
            <a:r>
              <a:rPr lang="hr-BA" sz="2200" dirty="0">
                <a:hlinkClick r:id="rId3"/>
              </a:rPr>
              <a:t>https://wordwall.net/hr/resource/921102/1razred-dani-u-tjednu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r>
              <a:rPr lang="hr-HR" sz="2200" dirty="0">
                <a:highlight>
                  <a:srgbClr val="00FFFF"/>
                </a:highlight>
              </a:rPr>
              <a:t>JUČER, DANAS, SUTRA</a:t>
            </a:r>
          </a:p>
          <a:p>
            <a:pPr marL="0" indent="0">
              <a:buNone/>
            </a:pPr>
            <a:r>
              <a:rPr lang="hr-BA" sz="2200" dirty="0">
                <a:hlinkClick r:id="rId4"/>
              </a:rPr>
              <a:t>https://wordwall.net/hr/resource/606119/priroda-i-dru%c5%a1tvo/ju%c4%8der-danas-sutra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 dirty="0"/>
              <a:t>5. 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BA" sz="2400" dirty="0"/>
              <a:t>POMOGNI MAČIĆU OŠTRIĆU SASTAVITI</a:t>
            </a:r>
          </a:p>
          <a:p>
            <a:pPr marL="0" indent="0">
              <a:buNone/>
            </a:pPr>
            <a:r>
              <a:rPr lang="hr-BA" sz="2400" dirty="0"/>
              <a:t> 5 ZADATAKA ZBRAJANJA</a:t>
            </a:r>
          </a:p>
          <a:p>
            <a:pPr marL="0" indent="0">
              <a:buNone/>
            </a:pPr>
            <a:r>
              <a:rPr lang="hr-BA" sz="2400" dirty="0"/>
              <a:t> I 5 ZADATAKA ODUZIMANJA</a:t>
            </a:r>
          </a:p>
          <a:p>
            <a:pPr marL="0" indent="0">
              <a:buNone/>
            </a:pPr>
            <a:r>
              <a:rPr lang="hr-BA" sz="2400" dirty="0"/>
              <a:t> BROJEVA DO 10. </a:t>
            </a:r>
          </a:p>
          <a:p>
            <a:pPr marL="0" indent="0">
              <a:buNone/>
            </a:pPr>
            <a:endParaRPr lang="hr-BA" sz="2400" dirty="0"/>
          </a:p>
          <a:p>
            <a:pPr marL="0" indent="0">
              <a:buNone/>
            </a:pPr>
            <a:r>
              <a:rPr lang="hr-BA" sz="2400" dirty="0">
                <a:highlight>
                  <a:srgbClr val="FFFF00"/>
                </a:highlight>
              </a:rPr>
              <a:t>ZADATKE ZAPIŠI U BILJEŽNICU.</a:t>
            </a:r>
          </a:p>
          <a:p>
            <a:pPr marL="0" indent="0">
              <a:buNone/>
            </a:pPr>
            <a:r>
              <a:rPr lang="hr-BA" sz="2400" dirty="0"/>
              <a:t> RIJEŠAVAT ĆE IH TVOJI PRIJATELJI KADA SE VRATIMO NA NASTAVU. </a:t>
            </a:r>
            <a:endParaRPr lang="hr-HR" sz="24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  <p:pic>
        <p:nvPicPr>
          <p:cNvPr id="1026" name="Picture 2" descr="Tiger Kitten Clipart Free PNG Image｜Illustoon">
            <a:extLst>
              <a:ext uri="{FF2B5EF4-FFF2-40B4-BE49-F238E27FC236}">
                <a16:creationId xmlns:a16="http://schemas.microsoft.com/office/drawing/2014/main" id="{4EF86840-B3B9-416F-BB18-94D3D04B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35" y="1852012"/>
            <a:ext cx="2032078" cy="20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8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/>
              <a:t>6. </a:t>
            </a:r>
            <a:r>
              <a:rPr lang="hr-HR" sz="5400" dirty="0"/>
              <a:t>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800" dirty="0">
                <a:highlight>
                  <a:srgbClr val="FFFF00"/>
                </a:highlight>
              </a:rPr>
              <a:t>PONOVI ŠTO SMO NAUČILI</a:t>
            </a:r>
          </a:p>
          <a:p>
            <a:pPr marL="0" indent="0">
              <a:buNone/>
            </a:pPr>
            <a:endParaRPr lang="hr-HR" sz="2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hr-HR" sz="2400" dirty="0">
                <a:highlight>
                  <a:srgbClr val="FF00FF"/>
                </a:highlight>
              </a:rPr>
              <a:t>Čitanje i pisanje brojeva do 20 </a:t>
            </a:r>
            <a:r>
              <a:rPr lang="hr-HR" sz="2400" dirty="0">
                <a:hlinkClick r:id="rId2"/>
              </a:rPr>
              <a:t>https://wordwall.net/hr/resource/927477/matek/pisanje-brojeva-do-20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>
                <a:highlight>
                  <a:srgbClr val="FF00FF"/>
                </a:highlight>
              </a:rPr>
              <a:t>Uspoređivanje brojeva do 20</a:t>
            </a:r>
          </a:p>
          <a:p>
            <a:pPr marL="0" indent="0">
              <a:buNone/>
            </a:pPr>
            <a:r>
              <a:rPr lang="hr-BA" sz="2400" dirty="0">
                <a:hlinkClick r:id="rId3"/>
              </a:rPr>
              <a:t>https://wordwall.net/hr/resource/1123955/matematika/uspore%c4%91ivanje-brojeva-do-20</a:t>
            </a:r>
            <a:endParaRPr lang="hr-BA" sz="2400" dirty="0"/>
          </a:p>
          <a:p>
            <a:pPr marL="0" indent="0">
              <a:buNone/>
            </a:pPr>
            <a:endParaRPr lang="hr-BA" sz="24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8.4.2021.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339</Words>
  <Application>Microsoft Office PowerPoint</Application>
  <PresentationFormat>Široki zaslon</PresentationFormat>
  <Paragraphs>81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Tema sustava Office</vt:lpstr>
      <vt:lpstr>PROLJETNA PONAVLJALICA BR. 3</vt:lpstr>
      <vt:lpstr>1. ZADATAK    - VJEŽBA ČITANJA </vt:lpstr>
      <vt:lpstr>1. ZADATAK    - VJEŽBA ČITANJA </vt:lpstr>
      <vt:lpstr>2. ZADATAK   - VJEŽBA PISANJA</vt:lpstr>
      <vt:lpstr>3. ZADATAK   - KREATIVNI ZADATAK</vt:lpstr>
      <vt:lpstr>4. ZADATAK   - VJEŽBA PISANJA</vt:lpstr>
      <vt:lpstr>4. ZADATAK    PONOVIMO GRADIVO PRIRODE I DRUŠTVA</vt:lpstr>
      <vt:lpstr>5. ZADATAK   VJEŽBAMO MATEMATIKU</vt:lpstr>
      <vt:lpstr>6. ZADATAK   VJEŽBAMO MATEMATIKU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2021-04-08T06:18:48Z</dcterms:modified>
</cp:coreProperties>
</file>