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0" r:id="rId4"/>
    <p:sldId id="289" r:id="rId5"/>
    <p:sldId id="290" r:id="rId6"/>
    <p:sldId id="292" r:id="rId7"/>
    <p:sldId id="291" r:id="rId8"/>
    <p:sldId id="293" r:id="rId9"/>
    <p:sldId id="295" r:id="rId10"/>
    <p:sldId id="29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C86AF-7448-4BB9-8895-7454731982CE}" v="16" dt="2021-04-10T04:53:13.799"/>
    <p1510:client id="{8A4F7C21-8E73-414D-854E-FE42A9DFAFF1}" v="10" dt="2021-04-09T05:51:49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8A4F7C21-8E73-414D-854E-FE42A9DFAFF1}"/>
    <pc:docChg chg="custSel modSld">
      <pc:chgData name="Petrunjela Krajacic" userId="582034cf19030b6b" providerId="LiveId" clId="{8A4F7C21-8E73-414D-854E-FE42A9DFAFF1}" dt="2021-04-09T05:54:26.488" v="1580" actId="20577"/>
      <pc:docMkLst>
        <pc:docMk/>
      </pc:docMkLst>
      <pc:sldChg chg="modSp mod">
        <pc:chgData name="Petrunjela Krajacic" userId="582034cf19030b6b" providerId="LiveId" clId="{8A4F7C21-8E73-414D-854E-FE42A9DFAFF1}" dt="2021-04-09T05:41:15.210" v="3" actId="6549"/>
        <pc:sldMkLst>
          <pc:docMk/>
          <pc:sldMk cId="2584280759" sldId="257"/>
        </pc:sldMkLst>
        <pc:spChg chg="mod">
          <ac:chgData name="Petrunjela Krajacic" userId="582034cf19030b6b" providerId="LiveId" clId="{8A4F7C21-8E73-414D-854E-FE42A9DFAFF1}" dt="2021-04-09T05:39:33.135" v="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8A4F7C21-8E73-414D-854E-FE42A9DFAFF1}" dt="2021-04-09T05:41:15.210" v="3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8A4F7C21-8E73-414D-854E-FE42A9DFAFF1}" dt="2021-04-09T05:42:17.662" v="8" actId="962"/>
        <pc:sldMkLst>
          <pc:docMk/>
          <pc:sldMk cId="743309024" sldId="260"/>
        </pc:sldMkLst>
        <pc:picChg chg="add mod">
          <ac:chgData name="Petrunjela Krajacic" userId="582034cf19030b6b" providerId="LiveId" clId="{8A4F7C21-8E73-414D-854E-FE42A9DFAFF1}" dt="2021-04-09T05:42:17.662" v="8" actId="962"/>
          <ac:picMkLst>
            <pc:docMk/>
            <pc:sldMk cId="743309024" sldId="260"/>
            <ac:picMk id="6" creationId="{9B34A17C-96C7-4C36-A8AC-5C0AD62AE0EF}"/>
          </ac:picMkLst>
        </pc:picChg>
        <pc:picChg chg="del">
          <ac:chgData name="Petrunjela Krajacic" userId="582034cf19030b6b" providerId="LiveId" clId="{8A4F7C21-8E73-414D-854E-FE42A9DFAFF1}" dt="2021-04-09T05:41:57.618" v="4" actId="478"/>
          <ac:picMkLst>
            <pc:docMk/>
            <pc:sldMk cId="743309024" sldId="260"/>
            <ac:picMk id="7" creationId="{5FF21274-D805-4FBC-B06A-8B5886908890}"/>
          </ac:picMkLst>
        </pc:picChg>
      </pc:sldChg>
      <pc:sldChg chg="addSp delSp modSp mod">
        <pc:chgData name="Petrunjela Krajacic" userId="582034cf19030b6b" providerId="LiveId" clId="{8A4F7C21-8E73-414D-854E-FE42A9DFAFF1}" dt="2021-04-09T05:48:17.312" v="735" actId="6549"/>
        <pc:sldMkLst>
          <pc:docMk/>
          <pc:sldMk cId="1245197907" sldId="289"/>
        </pc:sldMkLst>
        <pc:spChg chg="mod">
          <ac:chgData name="Petrunjela Krajacic" userId="582034cf19030b6b" providerId="LiveId" clId="{8A4F7C21-8E73-414D-854E-FE42A9DFAFF1}" dt="2021-04-09T05:48:17.312" v="735" actId="6549"/>
          <ac:spMkLst>
            <pc:docMk/>
            <pc:sldMk cId="1245197907" sldId="289"/>
            <ac:spMk id="4" creationId="{61E34FDE-E2C3-4E96-BAC3-DD7794DFC0E3}"/>
          </ac:spMkLst>
        </pc:spChg>
        <pc:picChg chg="del">
          <ac:chgData name="Petrunjela Krajacic" userId="582034cf19030b6b" providerId="LiveId" clId="{8A4F7C21-8E73-414D-854E-FE42A9DFAFF1}" dt="2021-04-09T05:42:21.290" v="9" actId="478"/>
          <ac:picMkLst>
            <pc:docMk/>
            <pc:sldMk cId="1245197907" sldId="289"/>
            <ac:picMk id="6" creationId="{198D2CB3-A240-4798-BE62-9EAAD103E093}"/>
          </ac:picMkLst>
        </pc:picChg>
        <pc:picChg chg="add mod">
          <ac:chgData name="Petrunjela Krajacic" userId="582034cf19030b6b" providerId="LiveId" clId="{8A4F7C21-8E73-414D-854E-FE42A9DFAFF1}" dt="2021-04-09T05:42:42.939" v="17" actId="1076"/>
          <ac:picMkLst>
            <pc:docMk/>
            <pc:sldMk cId="1245197907" sldId="289"/>
            <ac:picMk id="7" creationId="{8FA4DF4E-0619-479E-ABB4-B38075B111D1}"/>
          </ac:picMkLst>
        </pc:picChg>
      </pc:sldChg>
      <pc:sldChg chg="addSp modSp mod">
        <pc:chgData name="Petrunjela Krajacic" userId="582034cf19030b6b" providerId="LiveId" clId="{8A4F7C21-8E73-414D-854E-FE42A9DFAFF1}" dt="2021-04-09T05:49:04.355" v="738" actId="1076"/>
        <pc:sldMkLst>
          <pc:docMk/>
          <pc:sldMk cId="3552374419" sldId="291"/>
        </pc:sldMkLst>
        <pc:spChg chg="mod">
          <ac:chgData name="Petrunjela Krajacic" userId="582034cf19030b6b" providerId="LiveId" clId="{8A4F7C21-8E73-414D-854E-FE42A9DFAFF1}" dt="2021-04-09T05:47:10.781" v="341" actId="6549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8A4F7C21-8E73-414D-854E-FE42A9DFAFF1}" dt="2021-04-09T05:48:05.350" v="728" actId="6549"/>
          <ac:spMkLst>
            <pc:docMk/>
            <pc:sldMk cId="3552374419" sldId="291"/>
            <ac:spMk id="3" creationId="{C0FE9CE9-CDF6-4F04-B68C-E8564D366C34}"/>
          </ac:spMkLst>
        </pc:spChg>
        <pc:picChg chg="add mod">
          <ac:chgData name="Petrunjela Krajacic" userId="582034cf19030b6b" providerId="LiveId" clId="{8A4F7C21-8E73-414D-854E-FE42A9DFAFF1}" dt="2021-04-09T05:49:04.355" v="738" actId="1076"/>
          <ac:picMkLst>
            <pc:docMk/>
            <pc:sldMk cId="3552374419" sldId="291"/>
            <ac:picMk id="1026" creationId="{BC5A9E3D-D9E7-4C0F-AA19-B63FF430997C}"/>
          </ac:picMkLst>
        </pc:picChg>
      </pc:sldChg>
      <pc:sldChg chg="addSp delSp modSp mod">
        <pc:chgData name="Petrunjela Krajacic" userId="582034cf19030b6b" providerId="LiveId" clId="{8A4F7C21-8E73-414D-854E-FE42A9DFAFF1}" dt="2021-04-09T05:46:51.004" v="306" actId="1076"/>
        <pc:sldMkLst>
          <pc:docMk/>
          <pc:sldMk cId="1197349628" sldId="292"/>
        </pc:sldMkLst>
        <pc:spChg chg="mod">
          <ac:chgData name="Petrunjela Krajacic" userId="582034cf19030b6b" providerId="LiveId" clId="{8A4F7C21-8E73-414D-854E-FE42A9DFAFF1}" dt="2021-04-09T05:46:17.978" v="298" actId="13926"/>
          <ac:spMkLst>
            <pc:docMk/>
            <pc:sldMk cId="1197349628" sldId="292"/>
            <ac:spMk id="3" creationId="{C0FE9CE9-CDF6-4F04-B68C-E8564D366C34}"/>
          </ac:spMkLst>
        </pc:spChg>
        <pc:picChg chg="del">
          <ac:chgData name="Petrunjela Krajacic" userId="582034cf19030b6b" providerId="LiveId" clId="{8A4F7C21-8E73-414D-854E-FE42A9DFAFF1}" dt="2021-04-09T05:46:21.133" v="299" actId="478"/>
          <ac:picMkLst>
            <pc:docMk/>
            <pc:sldMk cId="1197349628" sldId="292"/>
            <ac:picMk id="6" creationId="{DD003782-3EC5-4EE5-B49C-D487F8727D85}"/>
          </ac:picMkLst>
        </pc:picChg>
        <pc:picChg chg="add mod">
          <ac:chgData name="Petrunjela Krajacic" userId="582034cf19030b6b" providerId="LiveId" clId="{8A4F7C21-8E73-414D-854E-FE42A9DFAFF1}" dt="2021-04-09T05:46:51.004" v="306" actId="1076"/>
          <ac:picMkLst>
            <pc:docMk/>
            <pc:sldMk cId="1197349628" sldId="292"/>
            <ac:picMk id="7" creationId="{1D49B7BC-18EC-4BE9-9779-00DD3EDB2145}"/>
          </ac:picMkLst>
        </pc:picChg>
      </pc:sldChg>
      <pc:sldChg chg="modSp mod">
        <pc:chgData name="Petrunjela Krajacic" userId="582034cf19030b6b" providerId="LiveId" clId="{8A4F7C21-8E73-414D-854E-FE42A9DFAFF1}" dt="2021-04-09T05:51:56.883" v="1108" actId="6549"/>
        <pc:sldMkLst>
          <pc:docMk/>
          <pc:sldMk cId="2402334436" sldId="293"/>
        </pc:sldMkLst>
        <pc:spChg chg="mod">
          <ac:chgData name="Petrunjela Krajacic" userId="582034cf19030b6b" providerId="LiveId" clId="{8A4F7C21-8E73-414D-854E-FE42A9DFAFF1}" dt="2021-04-09T05:51:56.883" v="1108" actId="6549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8A4F7C21-8E73-414D-854E-FE42A9DFAFF1}" dt="2021-04-09T05:51:49.870" v="1106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modSp mod">
        <pc:chgData name="Petrunjela Krajacic" userId="582034cf19030b6b" providerId="LiveId" clId="{8A4F7C21-8E73-414D-854E-FE42A9DFAFF1}" dt="2021-04-09T05:54:26.488" v="1580" actId="20577"/>
        <pc:sldMkLst>
          <pc:docMk/>
          <pc:sldMk cId="3141289452" sldId="295"/>
        </pc:sldMkLst>
        <pc:spChg chg="mod">
          <ac:chgData name="Petrunjela Krajacic" userId="582034cf19030b6b" providerId="LiveId" clId="{8A4F7C21-8E73-414D-854E-FE42A9DFAFF1}" dt="2021-04-09T05:54:26.488" v="1580" actId="20577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95F1CABA-C9E3-4BF4-A875-DCDCA2D0D21B}"/>
    <pc:docChg chg="undo custSel addSld delSld modSld">
      <pc:chgData name="Petrunjela Krajacic" userId="582034cf19030b6b" providerId="LiveId" clId="{95F1CABA-C9E3-4BF4-A875-DCDCA2D0D21B}" dt="2021-04-08T06:14:43.960" v="1781" actId="14100"/>
      <pc:docMkLst>
        <pc:docMk/>
      </pc:docMkLst>
      <pc:sldChg chg="modSp mod">
        <pc:chgData name="Petrunjela Krajacic" userId="582034cf19030b6b" providerId="LiveId" clId="{95F1CABA-C9E3-4BF4-A875-DCDCA2D0D21B}" dt="2021-04-07T06:54:02.485" v="3" actId="20577"/>
        <pc:sldMkLst>
          <pc:docMk/>
          <pc:sldMk cId="2584280759" sldId="257"/>
        </pc:sldMkLst>
        <pc:spChg chg="mod">
          <ac:chgData name="Petrunjela Krajacic" userId="582034cf19030b6b" providerId="LiveId" clId="{95F1CABA-C9E3-4BF4-A875-DCDCA2D0D21B}" dt="2021-04-07T06:53:59.140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5F1CABA-C9E3-4BF4-A875-DCDCA2D0D21B}" dt="2021-04-07T06:54:02.485" v="3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 setBg">
        <pc:chgData name="Petrunjela Krajacic" userId="582034cf19030b6b" providerId="LiveId" clId="{95F1CABA-C9E3-4BF4-A875-DCDCA2D0D21B}" dt="2021-04-08T06:14:43.960" v="1781" actId="14100"/>
        <pc:sldMkLst>
          <pc:docMk/>
          <pc:sldMk cId="743309024" sldId="260"/>
        </pc:sldMkLst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4" creationId="{61E34FDE-E2C3-4E96-BAC3-DD7794DFC0E3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6" creationId="{201CC55D-ED54-4C5C-95E6-10947BD1103B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7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9" creationId="{C13237C8-E62C-4F0D-A318-BD6FB6C2D138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1" creationId="{19C9EAEA-39D0-4B0E-A0EB-51E7B26740B1}"/>
          </ac:spMkLst>
        </pc:spChg>
        <pc:grpChg chg="add">
          <ac:chgData name="Petrunjela Krajacic" userId="582034cf19030b6b" providerId="LiveId" clId="{95F1CABA-C9E3-4BF4-A875-DCDCA2D0D21B}" dt="2021-04-07T07:02:53.398" v="795" actId="26606"/>
          <ac:grpSpMkLst>
            <pc:docMk/>
            <pc:sldMk cId="743309024" sldId="260"/>
            <ac:grpSpMk id="13" creationId="{1DE889C7-FAD6-4397-98E2-05D503484459}"/>
          </ac:grpSpMkLst>
        </pc:grpChg>
        <pc:picChg chg="add del mod">
          <ac:chgData name="Petrunjela Krajacic" userId="582034cf19030b6b" providerId="LiveId" clId="{95F1CABA-C9E3-4BF4-A875-DCDCA2D0D21B}" dt="2021-04-08T06:13:59.503" v="1771" actId="478"/>
          <ac:picMkLst>
            <pc:docMk/>
            <pc:sldMk cId="743309024" sldId="260"/>
            <ac:picMk id="6" creationId="{1E112F8C-B8BF-488D-A8AE-4D883525CD63}"/>
          </ac:picMkLst>
        </pc:picChg>
        <pc:picChg chg="add mod">
          <ac:chgData name="Petrunjela Krajacic" userId="582034cf19030b6b" providerId="LiveId" clId="{95F1CABA-C9E3-4BF4-A875-DCDCA2D0D21B}" dt="2021-04-08T06:14:43.960" v="1781" actId="14100"/>
          <ac:picMkLst>
            <pc:docMk/>
            <pc:sldMk cId="743309024" sldId="260"/>
            <ac:picMk id="7" creationId="{5FF21274-D805-4FBC-B06A-8B5886908890}"/>
          </ac:picMkLst>
        </pc:picChg>
        <pc:picChg chg="del">
          <ac:chgData name="Petrunjela Krajacic" userId="582034cf19030b6b" providerId="LiveId" clId="{95F1CABA-C9E3-4BF4-A875-DCDCA2D0D21B}" dt="2021-04-07T06:54:08.971" v="4" actId="478"/>
          <ac:picMkLst>
            <pc:docMk/>
            <pc:sldMk cId="743309024" sldId="260"/>
            <ac:picMk id="7" creationId="{61B6953D-B8A1-4FCE-9988-8810B334667B}"/>
          </ac:picMkLst>
        </pc:picChg>
        <pc:cxnChg chg="add del">
          <ac:chgData name="Petrunjela Krajacic" userId="582034cf19030b6b" providerId="LiveId" clId="{95F1CABA-C9E3-4BF4-A875-DCDCA2D0D21B}" dt="2021-04-07T07:02:53.391" v="794" actId="26606"/>
          <ac:cxnSpMkLst>
            <pc:docMk/>
            <pc:sldMk cId="743309024" sldId="260"/>
            <ac:cxnSpMk id="11" creationId="{A7F400EE-A8A5-48AF-B4D6-291B52C6F0B0}"/>
          </ac:cxnSpMkLst>
        </pc:cxnChg>
      </pc:sldChg>
      <pc:sldChg chg="addSp delSp modSp add del mod setBg">
        <pc:chgData name="Petrunjela Krajacic" userId="582034cf19030b6b" providerId="LiveId" clId="{95F1CABA-C9E3-4BF4-A875-DCDCA2D0D21B}" dt="2021-04-08T06:14:23.360" v="1776" actId="14100"/>
        <pc:sldMkLst>
          <pc:docMk/>
          <pc:sldMk cId="1245197907" sldId="289"/>
        </pc:sldMkLst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14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0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1" creationId="{D5B0017B-2ECA-49AF-B397-DC140825DF8D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2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4" creationId="{19C9EAEA-39D0-4B0E-A0EB-51E7B26740B1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6" creationId="{B0B8DCBA-FEED-46EF-A140-35B904015B49}"/>
          </ac:spMkLst>
        </pc:spChg>
        <pc:grpChg chg="add del">
          <ac:chgData name="Petrunjela Krajacic" userId="582034cf19030b6b" providerId="LiveId" clId="{95F1CABA-C9E3-4BF4-A875-DCDCA2D0D21B}" dt="2021-04-07T07:03:15.289" v="797" actId="26606"/>
          <ac:grpSpMkLst>
            <pc:docMk/>
            <pc:sldMk cId="1245197907" sldId="289"/>
            <ac:grpSpMk id="12" creationId="{1DE889C7-FAD6-4397-98E2-05D503484459}"/>
          </ac:grpSpMkLst>
        </pc:grpChg>
        <pc:grpChg chg="add">
          <ac:chgData name="Petrunjela Krajacic" userId="582034cf19030b6b" providerId="LiveId" clId="{95F1CABA-C9E3-4BF4-A875-DCDCA2D0D21B}" dt="2021-04-07T07:03:15.297" v="798" actId="26606"/>
          <ac:grpSpMkLst>
            <pc:docMk/>
            <pc:sldMk cId="1245197907" sldId="289"/>
            <ac:grpSpMk id="27" creationId="{AE1C45F0-260A-458C-96ED-C1F6D2151219}"/>
          </ac:grpSpMkLst>
        </pc:grpChg>
        <pc:picChg chg="add mod">
          <ac:chgData name="Petrunjela Krajacic" userId="582034cf19030b6b" providerId="LiveId" clId="{95F1CABA-C9E3-4BF4-A875-DCDCA2D0D21B}" dt="2021-04-08T06:14:23.360" v="1776" actId="14100"/>
          <ac:picMkLst>
            <pc:docMk/>
            <pc:sldMk cId="1245197907" sldId="289"/>
            <ac:picMk id="6" creationId="{198D2CB3-A240-4798-BE62-9EAAD103E093}"/>
          </ac:picMkLst>
        </pc:picChg>
        <pc:picChg chg="del">
          <ac:chgData name="Petrunjela Krajacic" userId="582034cf19030b6b" providerId="LiveId" clId="{95F1CABA-C9E3-4BF4-A875-DCDCA2D0D21B}" dt="2021-04-07T06:55:58.048" v="9" actId="478"/>
          <ac:picMkLst>
            <pc:docMk/>
            <pc:sldMk cId="1245197907" sldId="289"/>
            <ac:picMk id="6" creationId="{C5554449-3A19-4DF0-ADAB-51B4FA4A901D}"/>
          </ac:picMkLst>
        </pc:picChg>
        <pc:picChg chg="add del mod">
          <ac:chgData name="Petrunjela Krajacic" userId="582034cf19030b6b" providerId="LiveId" clId="{95F1CABA-C9E3-4BF4-A875-DCDCA2D0D21B}" dt="2021-04-07T06:56:11.226" v="12" actId="478"/>
          <ac:picMkLst>
            <pc:docMk/>
            <pc:sldMk cId="1245197907" sldId="289"/>
            <ac:picMk id="7" creationId="{96832271-279D-44F0-AACC-D7CB618F36EC}"/>
          </ac:picMkLst>
        </pc:picChg>
        <pc:picChg chg="add del mod">
          <ac:chgData name="Petrunjela Krajacic" userId="582034cf19030b6b" providerId="LiveId" clId="{95F1CABA-C9E3-4BF4-A875-DCDCA2D0D21B}" dt="2021-04-08T06:13:57.240" v="1770" actId="478"/>
          <ac:picMkLst>
            <pc:docMk/>
            <pc:sldMk cId="1245197907" sldId="289"/>
            <ac:picMk id="9" creationId="{EF4C229A-8A22-4A0A-97E7-1778777DA6EF}"/>
          </ac:picMkLst>
        </pc:picChg>
        <pc:cxnChg chg="add">
          <ac:chgData name="Petrunjela Krajacic" userId="582034cf19030b6b" providerId="LiveId" clId="{95F1CABA-C9E3-4BF4-A875-DCDCA2D0D21B}" dt="2021-04-07T07:03:15.297" v="798" actId="26606"/>
          <ac:cxnSpMkLst>
            <pc:docMk/>
            <pc:sldMk cId="1245197907" sldId="289"/>
            <ac:cxnSpMk id="23" creationId="{6CF1BAF6-AD41-4082-B212-8A1F9A2E8779}"/>
          </ac:cxnSpMkLst>
        </pc:cxnChg>
      </pc:sldChg>
      <pc:sldChg chg="addSp delSp modSp mod">
        <pc:chgData name="Petrunjela Krajacic" userId="582034cf19030b6b" providerId="LiveId" clId="{95F1CABA-C9E3-4BF4-A875-DCDCA2D0D21B}" dt="2021-04-07T07:03:22.498" v="799" actId="26606"/>
        <pc:sldMkLst>
          <pc:docMk/>
          <pc:sldMk cId="2780589168" sldId="290"/>
        </pc:sldMkLst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6" creationId="{100EDD19-6802-4EC3-95CE-CFFAB042CFD6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7" creationId="{DB17E863-922E-4C26-BD64-E8FD41D2866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8" creationId="{C0FE9CE9-CDF6-4F04-B68C-E8564D366C3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3" creationId="{8B9AA7C6-5E5A-498E-A6DF-A943376E09BC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9" creationId="{81E140AE-0ABF-47C8-BF32-7D2F0CF2BA4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31" creationId="{CBC4F608-B4B8-48C3-9572-C0F061B1CD99}"/>
          </ac:spMkLst>
        </pc:spChg>
        <pc:grpChg chg="add">
          <ac:chgData name="Petrunjela Krajacic" userId="582034cf19030b6b" providerId="LiveId" clId="{95F1CABA-C9E3-4BF4-A875-DCDCA2D0D21B}" dt="2021-04-07T07:03:22.498" v="799" actId="26606"/>
          <ac:grpSpMkLst>
            <pc:docMk/>
            <pc:sldMk cId="2780589168" sldId="290"/>
            <ac:grpSpMk id="25" creationId="{83EAB11A-76F7-48F4-9B4F-5BFDF4BF9670}"/>
          </ac:grpSpMkLst>
        </pc:grpChg>
      </pc:sldChg>
      <pc:sldChg chg="modSp mod">
        <pc:chgData name="Petrunjela Krajacic" userId="582034cf19030b6b" providerId="LiveId" clId="{95F1CABA-C9E3-4BF4-A875-DCDCA2D0D21B}" dt="2021-04-07T07:07:07.580" v="1199" actId="5793"/>
        <pc:sldMkLst>
          <pc:docMk/>
          <pc:sldMk cId="3552374419" sldId="291"/>
        </pc:sldMkLst>
        <pc:spChg chg="mod">
          <ac:chgData name="Petrunjela Krajacic" userId="582034cf19030b6b" providerId="LiveId" clId="{95F1CABA-C9E3-4BF4-A875-DCDCA2D0D21B}" dt="2021-04-07T07:07:07.580" v="1199" actId="5793"/>
          <ac:spMkLst>
            <pc:docMk/>
            <pc:sldMk cId="3552374419" sldId="291"/>
            <ac:spMk id="3" creationId="{C0FE9CE9-CDF6-4F04-B68C-E8564D366C34}"/>
          </ac:spMkLst>
        </pc:spChg>
      </pc:sldChg>
      <pc:sldChg chg="addSp delSp modSp mod">
        <pc:chgData name="Petrunjela Krajacic" userId="582034cf19030b6b" providerId="LiveId" clId="{95F1CABA-C9E3-4BF4-A875-DCDCA2D0D21B}" dt="2021-04-08T06:13:02.161" v="1767" actId="20577"/>
        <pc:sldMkLst>
          <pc:docMk/>
          <pc:sldMk cId="1197349628" sldId="292"/>
        </pc:sldMkLst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8T06:13:02.161" v="1767" actId="20577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0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6" creationId="{3873B707-463F-40B0-8227-E8CC6C67EB25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8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90" creationId="{19C9EAEA-39D0-4B0E-A0EB-51E7B26740B1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44" creationId="{F9A95BEE-6BB1-4A28-A8E6-A34B2E42EF87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8" creationId="{327D73B4-9F5C-4A64-A179-51B9500CB8B5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9" creationId="{C1F06963-6374-4B48-844F-071A9BAAAE02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0" creationId="{6CB927A4-E432-4310-9CD5-E89FF5063179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1" creationId="{1453BF6C-B012-48B7-B4E8-6D7AC7C27D02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3" creationId="{F56F5174-31D9-4DBB-AAB7-A1FD7BDB1352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6" creationId="{3756B343-807D-456E-AA26-80E96B75D13B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7" creationId="{08980754-6F4B-43C9-B9BE-127B6BED658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8" creationId="{2C1BBA94-3F40-40AA-8BB9-E69E25E537C1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9" creationId="{169CC832-2974-4E8D-90ED-3E2941BA733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40" creationId="{55222F96-971A-4F90-B841-6BAB416C7AC1}"/>
          </ac:spMkLst>
        </pc:spChg>
        <pc:grpChg chg="add del">
          <ac:chgData name="Petrunjela Krajacic" userId="582034cf19030b6b" providerId="LiveId" clId="{95F1CABA-C9E3-4BF4-A875-DCDCA2D0D21B}" dt="2021-04-07T07:03:32.524" v="801" actId="26606"/>
          <ac:grpSpMkLst>
            <pc:docMk/>
            <pc:sldMk cId="1197349628" sldId="292"/>
            <ac:grpSpMk id="82" creationId="{1DE889C7-FAD6-4397-98E2-05D503484459}"/>
          </ac:grpSpMkLst>
        </pc:grpChg>
        <pc:picChg chg="add mod ord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6" creationId="{DD003782-3EC5-4EE5-B49C-D487F8727D85}"/>
          </ac:picMkLst>
        </pc:picChg>
        <pc:picChg chg="del">
          <ac:chgData name="Petrunjela Krajacic" userId="582034cf19030b6b" providerId="LiveId" clId="{95F1CABA-C9E3-4BF4-A875-DCDCA2D0D21B}" dt="2021-04-07T07:01:49.046" v="787" actId="478"/>
          <ac:picMkLst>
            <pc:docMk/>
            <pc:sldMk cId="1197349628" sldId="292"/>
            <ac:picMk id="1026" creationId="{677E1E85-ACFB-4616-9D7C-8B3DAD006F07}"/>
          </ac:picMkLst>
        </pc:picChg>
        <pc:picChg chg="add del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1034" creationId="{AE113210-7872-481A-ADE6-3A05CCAF5EB2}"/>
          </ac:picMkLst>
        </pc:picChg>
        <pc:cxnChg chg="del">
          <ac:chgData name="Petrunjela Krajacic" userId="582034cf19030b6b" providerId="LiveId" clId="{95F1CABA-C9E3-4BF4-A875-DCDCA2D0D21B}" dt="2021-04-07T07:02:39.937" v="792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modSp mod">
        <pc:chgData name="Petrunjela Krajacic" userId="582034cf19030b6b" providerId="LiveId" clId="{95F1CABA-C9E3-4BF4-A875-DCDCA2D0D21B}" dt="2021-04-07T07:11:48.803" v="1484" actId="20577"/>
        <pc:sldMkLst>
          <pc:docMk/>
          <pc:sldMk cId="2402334436" sldId="293"/>
        </pc:sldMkLst>
        <pc:spChg chg="mod">
          <ac:chgData name="Petrunjela Krajacic" userId="582034cf19030b6b" providerId="LiveId" clId="{95F1CABA-C9E3-4BF4-A875-DCDCA2D0D21B}" dt="2021-04-07T07:11:48.803" v="1484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del">
        <pc:chgData name="Petrunjela Krajacic" userId="582034cf19030b6b" providerId="LiveId" clId="{95F1CABA-C9E3-4BF4-A875-DCDCA2D0D21B}" dt="2021-04-07T07:12:17.451" v="1485" actId="47"/>
        <pc:sldMkLst>
          <pc:docMk/>
          <pc:sldMk cId="1490976819" sldId="294"/>
        </pc:sldMkLst>
      </pc:sldChg>
      <pc:sldChg chg="modSp mod">
        <pc:chgData name="Petrunjela Krajacic" userId="582034cf19030b6b" providerId="LiveId" clId="{95F1CABA-C9E3-4BF4-A875-DCDCA2D0D21B}" dt="2021-04-07T07:14:50.187" v="1746" actId="13926"/>
        <pc:sldMkLst>
          <pc:docMk/>
          <pc:sldMk cId="3141289452" sldId="295"/>
        </pc:sldMkLst>
        <pc:spChg chg="mod">
          <ac:chgData name="Petrunjela Krajacic" userId="582034cf19030b6b" providerId="LiveId" clId="{95F1CABA-C9E3-4BF4-A875-DCDCA2D0D21B}" dt="2021-04-07T07:12:21.486" v="1487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14:50.187" v="1746" actId="13926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71CC86AF-7448-4BB9-8895-7454731982CE}"/>
    <pc:docChg chg="undo custSel addSld modSld">
      <pc:chgData name="Petrunjela Krajacic" userId="582034cf19030b6b" providerId="LiveId" clId="{71CC86AF-7448-4BB9-8895-7454731982CE}" dt="2021-04-10T04:53:51.928" v="1563" actId="20577"/>
      <pc:docMkLst>
        <pc:docMk/>
      </pc:docMkLst>
      <pc:sldChg chg="modSp mod">
        <pc:chgData name="Petrunjela Krajacic" userId="582034cf19030b6b" providerId="LiveId" clId="{71CC86AF-7448-4BB9-8895-7454731982CE}" dt="2021-04-10T04:27:47.325" v="8" actId="20577"/>
        <pc:sldMkLst>
          <pc:docMk/>
          <pc:sldMk cId="2584280759" sldId="257"/>
        </pc:sldMkLst>
        <pc:spChg chg="mod">
          <ac:chgData name="Petrunjela Krajacic" userId="582034cf19030b6b" providerId="LiveId" clId="{71CC86AF-7448-4BB9-8895-7454731982CE}" dt="2021-04-10T04:27:42.358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71CC86AF-7448-4BB9-8895-7454731982CE}" dt="2021-04-10T04:27:47.325" v="8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71CC86AF-7448-4BB9-8895-7454731982CE}" dt="2021-04-10T04:53:39.974" v="1551" actId="20577"/>
        <pc:sldMkLst>
          <pc:docMk/>
          <pc:sldMk cId="743309024" sldId="260"/>
        </pc:sldMkLst>
        <pc:spChg chg="mod">
          <ac:chgData name="Petrunjela Krajacic" userId="582034cf19030b6b" providerId="LiveId" clId="{71CC86AF-7448-4BB9-8895-7454731982CE}" dt="2021-04-10T04:53:39.974" v="1551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71CC86AF-7448-4BB9-8895-7454731982CE}" dt="2021-04-10T04:27:51.510" v="9" actId="478"/>
          <ac:picMkLst>
            <pc:docMk/>
            <pc:sldMk cId="743309024" sldId="260"/>
            <ac:picMk id="6" creationId="{9B34A17C-96C7-4C36-A8AC-5C0AD62AE0EF}"/>
          </ac:picMkLst>
        </pc:picChg>
        <pc:picChg chg="add mod">
          <ac:chgData name="Petrunjela Krajacic" userId="582034cf19030b6b" providerId="LiveId" clId="{71CC86AF-7448-4BB9-8895-7454731982CE}" dt="2021-04-10T04:32:52.604" v="29" actId="1076"/>
          <ac:picMkLst>
            <pc:docMk/>
            <pc:sldMk cId="743309024" sldId="260"/>
            <ac:picMk id="7" creationId="{0F4D4C81-3D2A-4433-B3B0-6F5840A219A6}"/>
          </ac:picMkLst>
        </pc:picChg>
      </pc:sldChg>
      <pc:sldChg chg="addSp delSp modSp mod">
        <pc:chgData name="Petrunjela Krajacic" userId="582034cf19030b6b" providerId="LiveId" clId="{71CC86AF-7448-4BB9-8895-7454731982CE}" dt="2021-04-10T04:53:51.928" v="1563" actId="20577"/>
        <pc:sldMkLst>
          <pc:docMk/>
          <pc:sldMk cId="1245197907" sldId="289"/>
        </pc:sldMkLst>
        <pc:spChg chg="mod">
          <ac:chgData name="Petrunjela Krajacic" userId="582034cf19030b6b" providerId="LiveId" clId="{71CC86AF-7448-4BB9-8895-7454731982CE}" dt="2021-04-10T04:53:51.928" v="1563" actId="20577"/>
          <ac:spMkLst>
            <pc:docMk/>
            <pc:sldMk cId="1245197907" sldId="289"/>
            <ac:spMk id="4" creationId="{61E34FDE-E2C3-4E96-BAC3-DD7794DFC0E3}"/>
          </ac:spMkLst>
        </pc:spChg>
        <pc:picChg chg="add mod">
          <ac:chgData name="Petrunjela Krajacic" userId="582034cf19030b6b" providerId="LiveId" clId="{71CC86AF-7448-4BB9-8895-7454731982CE}" dt="2021-04-10T04:32:28.154" v="21" actId="14100"/>
          <ac:picMkLst>
            <pc:docMk/>
            <pc:sldMk cId="1245197907" sldId="289"/>
            <ac:picMk id="6" creationId="{C1DBD075-8950-42CB-9568-169AC7060D4A}"/>
          </ac:picMkLst>
        </pc:picChg>
        <pc:picChg chg="del mod">
          <ac:chgData name="Petrunjela Krajacic" userId="582034cf19030b6b" providerId="LiveId" clId="{71CC86AF-7448-4BB9-8895-7454731982CE}" dt="2021-04-10T04:32:08.701" v="11" actId="478"/>
          <ac:picMkLst>
            <pc:docMk/>
            <pc:sldMk cId="1245197907" sldId="289"/>
            <ac:picMk id="7" creationId="{8FA4DF4E-0619-479E-ABB4-B38075B111D1}"/>
          </ac:picMkLst>
        </pc:picChg>
      </pc:sldChg>
      <pc:sldChg chg="modSp mod">
        <pc:chgData name="Petrunjela Krajacic" userId="582034cf19030b6b" providerId="LiveId" clId="{71CC86AF-7448-4BB9-8895-7454731982CE}" dt="2021-04-10T04:36:46.258" v="399" actId="20577"/>
        <pc:sldMkLst>
          <pc:docMk/>
          <pc:sldMk cId="2780589168" sldId="290"/>
        </pc:sldMkLst>
        <pc:spChg chg="mod">
          <ac:chgData name="Petrunjela Krajacic" userId="582034cf19030b6b" providerId="LiveId" clId="{71CC86AF-7448-4BB9-8895-7454731982CE}" dt="2021-04-10T04:36:46.258" v="399" actId="20577"/>
          <ac:spMkLst>
            <pc:docMk/>
            <pc:sldMk cId="2780589168" sldId="290"/>
            <ac:spMk id="18" creationId="{C0FE9CE9-CDF6-4F04-B68C-E8564D366C34}"/>
          </ac:spMkLst>
        </pc:spChg>
      </pc:sldChg>
      <pc:sldChg chg="addSp delSp modSp mod">
        <pc:chgData name="Petrunjela Krajacic" userId="582034cf19030b6b" providerId="LiveId" clId="{71CC86AF-7448-4BB9-8895-7454731982CE}" dt="2021-04-10T04:41:21.529" v="634" actId="1076"/>
        <pc:sldMkLst>
          <pc:docMk/>
          <pc:sldMk cId="3552374419" sldId="291"/>
        </pc:sldMkLst>
        <pc:spChg chg="mod">
          <ac:chgData name="Petrunjela Krajacic" userId="582034cf19030b6b" providerId="LiveId" clId="{71CC86AF-7448-4BB9-8895-7454731982CE}" dt="2021-04-10T04:40:48.351" v="631" actId="20577"/>
          <ac:spMkLst>
            <pc:docMk/>
            <pc:sldMk cId="3552374419" sldId="291"/>
            <ac:spMk id="3" creationId="{C0FE9CE9-CDF6-4F04-B68C-E8564D366C34}"/>
          </ac:spMkLst>
        </pc:spChg>
        <pc:picChg chg="add mod">
          <ac:chgData name="Petrunjela Krajacic" userId="582034cf19030b6b" providerId="LiveId" clId="{71CC86AF-7448-4BB9-8895-7454731982CE}" dt="2021-04-10T04:41:21.529" v="634" actId="1076"/>
          <ac:picMkLst>
            <pc:docMk/>
            <pc:sldMk cId="3552374419" sldId="291"/>
            <ac:picMk id="5" creationId="{1215DE35-D364-472A-BAA5-9B6C96C81F72}"/>
          </ac:picMkLst>
        </pc:picChg>
        <pc:picChg chg="del">
          <ac:chgData name="Petrunjela Krajacic" userId="582034cf19030b6b" providerId="LiveId" clId="{71CC86AF-7448-4BB9-8895-7454731982CE}" dt="2021-04-10T04:40:49.856" v="632" actId="478"/>
          <ac:picMkLst>
            <pc:docMk/>
            <pc:sldMk cId="3552374419" sldId="291"/>
            <ac:picMk id="1026" creationId="{BC5A9E3D-D9E7-4C0F-AA19-B63FF430997C}"/>
          </ac:picMkLst>
        </pc:picChg>
      </pc:sldChg>
      <pc:sldChg chg="addSp delSp modSp mod">
        <pc:chgData name="Petrunjela Krajacic" userId="582034cf19030b6b" providerId="LiveId" clId="{71CC86AF-7448-4BB9-8895-7454731982CE}" dt="2021-04-10T04:40:20.026" v="472" actId="1076"/>
        <pc:sldMkLst>
          <pc:docMk/>
          <pc:sldMk cId="1197349628" sldId="292"/>
        </pc:sldMkLst>
        <pc:spChg chg="mod">
          <ac:chgData name="Petrunjela Krajacic" userId="582034cf19030b6b" providerId="LiveId" clId="{71CC86AF-7448-4BB9-8895-7454731982CE}" dt="2021-04-10T04:39:49.201" v="467" actId="20577"/>
          <ac:spMkLst>
            <pc:docMk/>
            <pc:sldMk cId="1197349628" sldId="292"/>
            <ac:spMk id="3" creationId="{C0FE9CE9-CDF6-4F04-B68C-E8564D366C34}"/>
          </ac:spMkLst>
        </pc:spChg>
        <pc:picChg chg="add mod">
          <ac:chgData name="Petrunjela Krajacic" userId="582034cf19030b6b" providerId="LiveId" clId="{71CC86AF-7448-4BB9-8895-7454731982CE}" dt="2021-04-10T04:40:20.026" v="472" actId="1076"/>
          <ac:picMkLst>
            <pc:docMk/>
            <pc:sldMk cId="1197349628" sldId="292"/>
            <ac:picMk id="6" creationId="{2A341292-FC73-40F5-9681-235D21A13A97}"/>
          </ac:picMkLst>
        </pc:picChg>
        <pc:picChg chg="del">
          <ac:chgData name="Petrunjela Krajacic" userId="582034cf19030b6b" providerId="LiveId" clId="{71CC86AF-7448-4BB9-8895-7454731982CE}" dt="2021-04-10T04:39:54.287" v="468" actId="478"/>
          <ac:picMkLst>
            <pc:docMk/>
            <pc:sldMk cId="1197349628" sldId="292"/>
            <ac:picMk id="7" creationId="{1D49B7BC-18EC-4BE9-9779-00DD3EDB2145}"/>
          </ac:picMkLst>
        </pc:picChg>
      </pc:sldChg>
      <pc:sldChg chg="modSp mod">
        <pc:chgData name="Petrunjela Krajacic" userId="582034cf19030b6b" providerId="LiveId" clId="{71CC86AF-7448-4BB9-8895-7454731982CE}" dt="2021-04-10T04:47:23.188" v="1401" actId="14100"/>
        <pc:sldMkLst>
          <pc:docMk/>
          <pc:sldMk cId="2402334436" sldId="293"/>
        </pc:sldMkLst>
        <pc:spChg chg="mod">
          <ac:chgData name="Petrunjela Krajacic" userId="582034cf19030b6b" providerId="LiveId" clId="{71CC86AF-7448-4BB9-8895-7454731982CE}" dt="2021-04-10T04:47:23.188" v="1401" actId="14100"/>
          <ac:spMkLst>
            <pc:docMk/>
            <pc:sldMk cId="2402334436" sldId="293"/>
            <ac:spMk id="3" creationId="{C0FE9CE9-CDF6-4F04-B68C-E8564D366C34}"/>
          </ac:spMkLst>
        </pc:spChg>
      </pc:sldChg>
      <pc:sldChg chg="addSp delSp modSp mod">
        <pc:chgData name="Petrunjela Krajacic" userId="582034cf19030b6b" providerId="LiveId" clId="{71CC86AF-7448-4BB9-8895-7454731982CE}" dt="2021-04-10T04:52:12.131" v="1538" actId="26606"/>
        <pc:sldMkLst>
          <pc:docMk/>
          <pc:sldMk cId="3141289452" sldId="295"/>
        </pc:sldMkLst>
        <pc:spChg chg="mod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3" creationId="{C0FE9CE9-CDF6-4F04-B68C-E8564D366C34}"/>
          </ac:spMkLst>
        </pc:spChg>
        <pc:spChg chg="ord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4" creationId="{63C5056A-99A6-491B-9D9F-FE6B085B5B3D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5" creationId="{AB8E8007-CF3A-4010-9D7F-D40F17BDEE16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6" creationId="{5DF190F2-017C-4613-9572-715176D0565F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7" creationId="{18D68243-C6B7-4B4C-882D-18909D8FE2F0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8" creationId="{7CE3DE6E-917A-4D13-BD6E-E7CB7F2258D5}"/>
          </ac:spMkLst>
        </pc:spChg>
        <pc:spChg chg="del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9" creationId="{777A147A-9ED8-46B4-8660-1B3C2AA880B5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0" creationId="{CDA13AE0-F890-4C33-92FC-05044B9A965F}"/>
          </ac:spMkLst>
        </pc:spChg>
        <pc:spChg chg="del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11" creationId="{5D6C15A0-C087-4593-8414-2B4EC1CDC3DE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2" creationId="{28142118-0B12-4AE4-AEE4-397CD5807A04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3" creationId="{A8C7AAA4-427A-411B-8757-35E15A9DF387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4" creationId="{B4B4CA7C-6572-4ED4-8E71-9E417FCC2D5F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5" creationId="{38D382B4-4A2D-4AB7-ABDD-E893BA282BC4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6" creationId="{8EAD8437-849F-40B2-BF29-6B4CCB420F85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7" creationId="{77FF9C5F-6AA4-49CF-9BBB-3345FE117966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8" creationId="{869AD7E0-47B4-4D29-B8B0-02915F63EEEC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19" creationId="{BA4ABF1A-B828-4833-AADD-0F2EACCDE55A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0" creationId="{61E227A8-E47E-44E2-8C4C-4FD0C3BCD92F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1" creationId="{F0957E38-FB63-4A1D-B3C1-31E0F71B5008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2" creationId="{C689FA13-612A-4272-9B6C-886241CB5B71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3" creationId="{5C707303-ECF3-4FF0-A693-AE490E6215E7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4" creationId="{17B0B45E-37A0-4932-A81C-7C0B2E77138F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5" creationId="{B41EE641-3714-4DD4-B6E7-8BC392E51DDF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6" creationId="{FD7CD160-5D4D-421B-A962-D71E72665032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7" creationId="{1E3EFF72-545D-4C9C-A4B6-D275C57368C0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8" creationId="{C22C2B20-9E2A-43F7-93D1-BC6A4C0A60E5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29" creationId="{0AE6B362-E116-4673-80B4-FB0240445393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30" creationId="{EC00967D-4762-4346-A909-11928CEE59BD}"/>
          </ac:spMkLst>
        </pc:spChg>
        <pc:spChg chg="add del mod">
          <ac:chgData name="Petrunjela Krajacic" userId="582034cf19030b6b" providerId="LiveId" clId="{71CC86AF-7448-4BB9-8895-7454731982CE}" dt="2021-04-10T04:49:55.490" v="1452"/>
          <ac:spMkLst>
            <pc:docMk/>
            <pc:sldMk cId="3141289452" sldId="295"/>
            <ac:spMk id="31" creationId="{2B1548A6-08AA-4D8B-A574-482E4B6789FB}"/>
          </ac:spMkLst>
        </pc:spChg>
        <pc:spChg chg="add">
          <ac:chgData name="Petrunjela Krajacic" userId="582034cf19030b6b" providerId="LiveId" clId="{71CC86AF-7448-4BB9-8895-7454731982CE}" dt="2021-04-10T04:52:12.131" v="1538" actId="26606"/>
          <ac:spMkLst>
            <pc:docMk/>
            <pc:sldMk cId="3141289452" sldId="295"/>
            <ac:spMk id="38" creationId="{1A95671B-3CC6-4792-9114-B74FAEA224E6}"/>
          </ac:spMkLst>
        </pc:spChg>
        <pc:picChg chg="add mod">
          <ac:chgData name="Petrunjela Krajacic" userId="582034cf19030b6b" providerId="LiveId" clId="{71CC86AF-7448-4BB9-8895-7454731982CE}" dt="2021-04-10T04:52:12.131" v="1538" actId="26606"/>
          <ac:picMkLst>
            <pc:docMk/>
            <pc:sldMk cId="3141289452" sldId="295"/>
            <ac:picMk id="33" creationId="{1A692077-C689-4927-9E87-51C5AF386311}"/>
          </ac:picMkLst>
        </pc:picChg>
      </pc:sldChg>
      <pc:sldChg chg="addSp delSp modSp add mod">
        <pc:chgData name="Petrunjela Krajacic" userId="582034cf19030b6b" providerId="LiveId" clId="{71CC86AF-7448-4BB9-8895-7454731982CE}" dt="2021-04-10T04:53:28.323" v="1544" actId="26606"/>
        <pc:sldMkLst>
          <pc:docMk/>
          <pc:sldMk cId="894173926" sldId="296"/>
        </pc:sldMkLst>
        <pc:spChg chg="mod">
          <ac:chgData name="Petrunjela Krajacic" userId="582034cf19030b6b" providerId="LiveId" clId="{71CC86AF-7448-4BB9-8895-7454731982CE}" dt="2021-04-10T04:53:28.323" v="1544" actId="26606"/>
          <ac:spMkLst>
            <pc:docMk/>
            <pc:sldMk cId="894173926" sldId="296"/>
            <ac:spMk id="2" creationId="{66810D12-269D-47E2-B6FA-532BC459E2A1}"/>
          </ac:spMkLst>
        </pc:spChg>
        <pc:spChg chg="mod">
          <ac:chgData name="Petrunjela Krajacic" userId="582034cf19030b6b" providerId="LiveId" clId="{71CC86AF-7448-4BB9-8895-7454731982CE}" dt="2021-04-10T04:53:28.323" v="1544" actId="26606"/>
          <ac:spMkLst>
            <pc:docMk/>
            <pc:sldMk cId="894173926" sldId="296"/>
            <ac:spMk id="3" creationId="{C0FE9CE9-CDF6-4F04-B68C-E8564D366C34}"/>
          </ac:spMkLst>
        </pc:spChg>
        <pc:spChg chg="ord">
          <ac:chgData name="Petrunjela Krajacic" userId="582034cf19030b6b" providerId="LiveId" clId="{71CC86AF-7448-4BB9-8895-7454731982CE}" dt="2021-04-10T04:53:20.056" v="1543" actId="26606"/>
          <ac:spMkLst>
            <pc:docMk/>
            <pc:sldMk cId="894173926" sldId="296"/>
            <ac:spMk id="4" creationId="{63C5056A-99A6-491B-9D9F-FE6B085B5B3D}"/>
          </ac:spMkLst>
        </pc:spChg>
        <pc:spChg chg="del">
          <ac:chgData name="Petrunjela Krajacic" userId="582034cf19030b6b" providerId="LiveId" clId="{71CC86AF-7448-4BB9-8895-7454731982CE}" dt="2021-04-10T04:53:20.056" v="1543" actId="26606"/>
          <ac:spMkLst>
            <pc:docMk/>
            <pc:sldMk cId="894173926" sldId="296"/>
            <ac:spMk id="38" creationId="{1A95671B-3CC6-4792-9114-B74FAEA224E6}"/>
          </ac:spMkLst>
        </pc:spChg>
        <pc:spChg chg="add del">
          <ac:chgData name="Petrunjela Krajacic" userId="582034cf19030b6b" providerId="LiveId" clId="{71CC86AF-7448-4BB9-8895-7454731982CE}" dt="2021-04-10T04:53:28.323" v="1544" actId="26606"/>
          <ac:spMkLst>
            <pc:docMk/>
            <pc:sldMk cId="894173926" sldId="296"/>
            <ac:spMk id="43" creationId="{1A95671B-3CC6-4792-9114-B74FAEA224E6}"/>
          </ac:spMkLst>
        </pc:spChg>
        <pc:spChg chg="add">
          <ac:chgData name="Petrunjela Krajacic" userId="582034cf19030b6b" providerId="LiveId" clId="{71CC86AF-7448-4BB9-8895-7454731982CE}" dt="2021-04-10T04:53:28.323" v="1544" actId="26606"/>
          <ac:spMkLst>
            <pc:docMk/>
            <pc:sldMk cId="894173926" sldId="296"/>
            <ac:spMk id="48" creationId="{1A95671B-3CC6-4792-9114-B74FAEA224E6}"/>
          </ac:spMkLst>
        </pc:spChg>
        <pc:picChg chg="add mod">
          <ac:chgData name="Petrunjela Krajacic" userId="582034cf19030b6b" providerId="LiveId" clId="{71CC86AF-7448-4BB9-8895-7454731982CE}" dt="2021-04-10T04:53:20.056" v="1543" actId="26606"/>
          <ac:picMkLst>
            <pc:docMk/>
            <pc:sldMk cId="894173926" sldId="296"/>
            <ac:picMk id="6" creationId="{3BEF325E-8D90-4EAF-89BB-48B9FE91B252}"/>
          </ac:picMkLst>
        </pc:picChg>
        <pc:picChg chg="del">
          <ac:chgData name="Petrunjela Krajacic" userId="582034cf19030b6b" providerId="LiveId" clId="{71CC86AF-7448-4BB9-8895-7454731982CE}" dt="2021-04-10T04:53:11.573" v="1540" actId="478"/>
          <ac:picMkLst>
            <pc:docMk/>
            <pc:sldMk cId="894173926" sldId="296"/>
            <ac:picMk id="33" creationId="{1A692077-C689-4927-9E87-51C5AF386311}"/>
          </ac:picMkLst>
        </pc:picChg>
      </pc:sldChg>
    </pc:docChg>
  </pc:docChgLst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6T10:32:34.381" v="3440" actId="6549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6T10:23:52.096" v="2849" actId="1392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09:46.211" v="920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mod">
          <ac:chgData name="Petrunjela Krajacic" userId="582034cf19030b6b" providerId="LiveId" clId="{93B56B10-920B-48F4-8261-DEE7F1B5A313}" dt="2021-04-06T09:59:57.538" v="61" actId="1076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6T10:23:55.777" v="2850" actId="1392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mod">
          <ac:chgData name="Petrunjela Krajacic" userId="582034cf19030b6b" providerId="LiveId" clId="{93B56B10-920B-48F4-8261-DEE7F1B5A313}" dt="2021-04-06T10:23:43.727" v="2848" actId="26606"/>
          <ac:picMkLst>
            <pc:docMk/>
            <pc:sldMk cId="1245197907" sldId="289"/>
            <ac:picMk id="6" creationId="{C5554449-3A19-4DF0-ADAB-51B4FA4A901D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10.4.2021.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10.4.2021.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10.4.2021.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10.4.2021.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10.4.2021.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10.4.2021.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10.4.2021.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10. 4. 2021.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10.4.2021.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552322/priroda-i-dru%c5%a1tvo/za%c5%a1tita-okoli%c5%a1a-1razred" TargetMode="External"/><Relationship Id="rId2" Type="http://schemas.openxmlformats.org/officeDocument/2006/relationships/hyperlink" Target="https://wordwall.net/hr/resource/1330434/priroda-i-dru%c5%a1tvo/moja-zajednica-za-1razred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wall.net/hr/resource/7580666/odgovorna-uporaba-medij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h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PROLJETNA PONAVLJALICA BR. 5</a:t>
            </a:r>
            <a:endParaRPr lang="hr" sz="37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r>
              <a:rPr lang="hr" sz="1700" dirty="0"/>
              <a:t>10. 04. 2021.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>
                <a:highlight>
                  <a:srgbClr val="FFFF00"/>
                </a:highlight>
              </a:rPr>
              <a:t>1. ZADATAK   </a:t>
            </a:r>
            <a:br>
              <a:rPr lang="hr-HR" sz="3700"/>
            </a:br>
            <a:r>
              <a:rPr lang="hr-HR" sz="3700"/>
              <a:t>- VJEŽBA ČITANJA </a:t>
            </a:r>
            <a:endParaRPr lang="hr-BA" sz="3700">
              <a:highlight>
                <a:srgbClr val="FF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r>
              <a:rPr lang="hr-BA" sz="2000" dirty="0"/>
              <a:t>PROČITAJ SLIKOPRIČU Željke Horvat- </a:t>
            </a:r>
            <a:r>
              <a:rPr lang="hr-BA" sz="2000" dirty="0" err="1"/>
              <a:t>Vukelja</a:t>
            </a:r>
            <a:r>
              <a:rPr lang="hr-BA" sz="2000" dirty="0"/>
              <a:t>. </a:t>
            </a:r>
          </a:p>
          <a:p>
            <a:pPr marL="0" indent="0">
              <a:buNone/>
            </a:pPr>
            <a:endParaRPr lang="hr-BA" sz="2000" dirty="0"/>
          </a:p>
          <a:p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br>
              <a:rPr lang="hr-HR" sz="2000" dirty="0"/>
            </a:br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endParaRPr lang="hr-BA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10. 04. 2021.</a:t>
            </a:r>
            <a:endParaRPr lang="en-US" dirty="0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0F4D4C81-3D2A-4433-B3B0-6F5840A21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40" y="103882"/>
            <a:ext cx="4104847" cy="62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hr-HR" sz="3300">
                <a:highlight>
                  <a:srgbClr val="FFFF00"/>
                </a:highlight>
              </a:rPr>
              <a:t>1. ZADATAK   </a:t>
            </a:r>
            <a:br>
              <a:rPr lang="hr-HR" sz="3300"/>
            </a:br>
            <a:r>
              <a:rPr lang="hr-HR" sz="3300"/>
              <a:t>- VJEŽBA ČITANJA </a:t>
            </a:r>
            <a:endParaRPr lang="hr-BA" sz="330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br>
              <a:rPr lang="hr-HR" sz="1800" dirty="0"/>
            </a:b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10.04.  2021.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1DBD075-8950-42CB-9568-169AC706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47" y="98475"/>
            <a:ext cx="4369982" cy="62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5200"/>
              <a:t>2. ZADATAK   - VJEŽBA PISANJA</a:t>
            </a:r>
            <a:endParaRPr lang="hr-BA" sz="5200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900" dirty="0"/>
              <a:t>PREPIŠI  </a:t>
            </a:r>
            <a:r>
              <a:rPr lang="hr-HR" sz="1900" dirty="0">
                <a:highlight>
                  <a:srgbClr val="FFFF00"/>
                </a:highlight>
              </a:rPr>
              <a:t>U PISANKU: </a:t>
            </a:r>
            <a:r>
              <a:rPr lang="hr-HR" sz="1900" dirty="0"/>
              <a:t>naslov </a:t>
            </a:r>
            <a:r>
              <a:rPr lang="hr-HR" sz="1900" dirty="0" err="1"/>
              <a:t>slikopriče</a:t>
            </a:r>
            <a:r>
              <a:rPr lang="hr-HR" sz="1900" dirty="0"/>
              <a:t> i ime i prezime spisateljice  </a:t>
            </a:r>
          </a:p>
          <a:p>
            <a:pPr marL="0" indent="0">
              <a:buNone/>
            </a:pPr>
            <a:r>
              <a:rPr lang="hr-HR" sz="1900" dirty="0">
                <a:highlight>
                  <a:srgbClr val="00FF00"/>
                </a:highlight>
              </a:rPr>
              <a:t>ODGOVORI U PISANKU:</a:t>
            </a:r>
          </a:p>
          <a:p>
            <a:pPr marL="457200" indent="-457200">
              <a:buAutoNum type="arabicPeriod"/>
            </a:pPr>
            <a:r>
              <a:rPr lang="hr-HR" sz="1900" dirty="0"/>
              <a:t>Gdje živi banana?</a:t>
            </a:r>
          </a:p>
          <a:p>
            <a:pPr marL="457200" indent="-457200">
              <a:buAutoNum type="arabicPeriod"/>
            </a:pPr>
            <a:r>
              <a:rPr lang="hr-HR" sz="1900" dirty="0"/>
              <a:t>Koliko djece može sjesti na  jureću bananu?</a:t>
            </a:r>
          </a:p>
          <a:p>
            <a:pPr marL="457200" indent="-457200">
              <a:buAutoNum type="arabicPeriod"/>
            </a:pPr>
            <a:r>
              <a:rPr lang="hr-HR" sz="1900" dirty="0"/>
              <a:t>Tko ne voli bananu?</a:t>
            </a:r>
          </a:p>
          <a:p>
            <a:pPr marL="457200" indent="-457200">
              <a:buAutoNum type="arabicPeriod"/>
            </a:pPr>
            <a:r>
              <a:rPr lang="hr-HR" sz="1900" dirty="0"/>
              <a:t>Zašto rak ne voli bananu?</a:t>
            </a:r>
          </a:p>
          <a:p>
            <a:pPr marL="457200" indent="-457200">
              <a:buAutoNum type="arabicPeriod"/>
            </a:pPr>
            <a:r>
              <a:rPr lang="hr-HR" sz="1900" dirty="0"/>
              <a:t>Zašto se rak ne usudi izaći na pješčani sprud?</a:t>
            </a:r>
          </a:p>
          <a:p>
            <a:pPr marL="457200" indent="-457200">
              <a:buAutoNum type="arabicPeriod"/>
            </a:pPr>
            <a:r>
              <a:rPr lang="hr-HR" sz="1900" dirty="0"/>
              <a:t>Što rak jedva čeka?</a:t>
            </a:r>
          </a:p>
          <a:p>
            <a:pPr marL="457200" indent="-457200">
              <a:buAutoNum type="arabicPeriod"/>
            </a:pPr>
            <a:r>
              <a:rPr lang="hr-HR" sz="1900" dirty="0"/>
              <a:t>Jesi li se ti ikad vozio/ vozila na jurećoj banani?</a:t>
            </a:r>
          </a:p>
          <a:p>
            <a:pPr marL="457200" indent="-457200">
              <a:buAutoNum type="arabicPeriod"/>
            </a:pPr>
            <a:endParaRPr lang="hr-HR" sz="1900" dirty="0"/>
          </a:p>
          <a:p>
            <a:pPr marL="457200" indent="-457200">
              <a:buAutoNum type="arabicPeriod"/>
            </a:pPr>
            <a:endParaRPr lang="hr-HR" sz="1900" dirty="0"/>
          </a:p>
          <a:p>
            <a:pPr marL="0" indent="0">
              <a:buNone/>
            </a:pPr>
            <a:endParaRPr lang="hr-BA" sz="19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618" y="6492240"/>
            <a:ext cx="242778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9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hr-HR" sz="3600"/>
              <a:t>3. ZADATAK   - IZLOŽBA</a:t>
            </a:r>
            <a:endParaRPr lang="hr-BA" sz="3600"/>
          </a:p>
        </p:txBody>
      </p:sp>
      <p:sp>
        <p:nvSpPr>
          <p:cNvPr id="1037" name="Rectangle 8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8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b="1" dirty="0">
                <a:highlight>
                  <a:srgbClr val="00FF00"/>
                </a:highlight>
              </a:rPr>
              <a:t>IZRADI PAPIRNATOG RAKA POPUT OVOG NA SLICI.  </a:t>
            </a:r>
          </a:p>
          <a:p>
            <a:pPr marL="0" indent="0">
              <a:buNone/>
            </a:pPr>
            <a:r>
              <a:rPr lang="hr-HR" sz="1800" b="1" dirty="0">
                <a:highlight>
                  <a:srgbClr val="FFFF00"/>
                </a:highlight>
              </a:rPr>
              <a:t>PRIPREMIT ĆEMO IZLOŽBU RADOVA KAD SE VRATIMO U ŠKOLU. 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>
                <a:highlight>
                  <a:srgbClr val="00FF00"/>
                </a:highlight>
              </a:rPr>
              <a:t>POFOTKAJ I POŠALJI U</a:t>
            </a:r>
            <a:r>
              <a:rPr lang="hr-HR" sz="1800" dirty="0"/>
              <a:t> WhatsApp grupu 1.e</a:t>
            </a:r>
          </a:p>
          <a:p>
            <a:pPr marL="514350" indent="-514350">
              <a:buAutoNum type="arabicPeriod"/>
            </a:pPr>
            <a:endParaRPr lang="hr-HR" sz="1800" dirty="0"/>
          </a:p>
          <a:p>
            <a:pPr marL="514350" indent="-514350">
              <a:buAutoNum type="arabicPeriod"/>
            </a:pPr>
            <a:endParaRPr lang="hr-HR" sz="1800" dirty="0"/>
          </a:p>
          <a:p>
            <a:pPr marL="0" indent="0">
              <a:buNone/>
            </a:pPr>
            <a:endParaRPr lang="hr-BA" sz="1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  <p:sp>
        <p:nvSpPr>
          <p:cNvPr id="1040" name="Rectangle 8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341292-FC73-40F5-9681-235D21A1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78" y="221942"/>
            <a:ext cx="3351953" cy="59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/>
              <a:t>4. ZADATAK   - VJEŽBA PISANJA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NAPIŠI  I NACRTAJ U PISANKU: </a:t>
            </a:r>
            <a:r>
              <a:rPr lang="hr-HR" sz="2200" dirty="0"/>
              <a:t> </a:t>
            </a:r>
          </a:p>
          <a:p>
            <a:pPr marL="514350" indent="-514350">
              <a:buAutoNum type="arabicPeriod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SLIKOPRIČU O RAKU ROKU KOJI ŽIVI U JADRANSKOM MORU. </a:t>
            </a:r>
            <a:r>
              <a:rPr lang="hr-HR" sz="1800" dirty="0"/>
              <a:t> </a:t>
            </a:r>
            <a:endParaRPr lang="hr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  <p:pic>
        <p:nvPicPr>
          <p:cNvPr id="5" name="Picture 2" descr="Top 10 Free Printable Crab Coloring Pages Online | Crab art, Animal coloring  pages, Coloring pages">
            <a:extLst>
              <a:ext uri="{FF2B5EF4-FFF2-40B4-BE49-F238E27FC236}">
                <a16:creationId xmlns:a16="http://schemas.microsoft.com/office/drawing/2014/main" id="{1215DE35-D364-472A-BAA5-9B6C96C8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36" y="3220036"/>
            <a:ext cx="2247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5. ZADATAK  </a:t>
            </a:r>
            <a:br>
              <a:rPr lang="hr-HR" sz="5400" dirty="0"/>
            </a:br>
            <a:r>
              <a:rPr lang="hr-HR" sz="5400" dirty="0"/>
              <a:t> PONOVIMO GRADIVO PRIRODE I DRUŠTVA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34" y="552090"/>
            <a:ext cx="6299819" cy="58042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PONOVI ŠTO SMO NAUČILI</a:t>
            </a:r>
          </a:p>
          <a:p>
            <a:pPr marL="0" indent="0">
              <a:buNone/>
            </a:pPr>
            <a:r>
              <a:rPr lang="hr-HR" sz="2200" dirty="0">
                <a:highlight>
                  <a:srgbClr val="FF00FF"/>
                </a:highlight>
              </a:rPr>
              <a:t>MOJA ZAJEDNICA</a:t>
            </a:r>
          </a:p>
          <a:p>
            <a:pPr marL="0" indent="0">
              <a:buNone/>
            </a:pPr>
            <a:r>
              <a:rPr lang="hr-HR" sz="2200" dirty="0">
                <a:hlinkClick r:id="rId2"/>
              </a:rPr>
              <a:t>https://wordwall.net/hr/resource/1330434/priroda-i-dru%c5%a1tvo/moja-zajednica-za-1razred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BA" sz="2200" dirty="0">
                <a:highlight>
                  <a:srgbClr val="00FFFF"/>
                </a:highlight>
              </a:rPr>
              <a:t>ZAŠTITA OKOLIŠA</a:t>
            </a:r>
          </a:p>
          <a:p>
            <a:pPr marL="0" indent="0">
              <a:buNone/>
            </a:pPr>
            <a:r>
              <a:rPr lang="hr-BA" sz="2200" dirty="0">
                <a:hlinkClick r:id="rId3"/>
              </a:rPr>
              <a:t>https://wordwall.net/hr/resource/1552322/priroda-i-dru%c5%a1tvo/za%c5%a1tita-okoli%c5%a1a-1razred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r>
              <a:rPr lang="hr-HR" sz="2200" dirty="0">
                <a:highlight>
                  <a:srgbClr val="FF00FF"/>
                </a:highlight>
              </a:rPr>
              <a:t>ODGOVORNA UPORABA MEDIJA</a:t>
            </a:r>
          </a:p>
          <a:p>
            <a:pPr marL="0" indent="0">
              <a:buNone/>
            </a:pPr>
            <a:r>
              <a:rPr lang="hr-BA" sz="2200" dirty="0">
                <a:hlinkClick r:id="rId4"/>
              </a:rPr>
              <a:t>https://wordwall.net/hr/resource/7580666/odgovorna-uporaba-medija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hr-HR" sz="3700"/>
              <a:t>5. ZADATAK  </a:t>
            </a:r>
            <a:br>
              <a:rPr lang="hr-HR" sz="3700"/>
            </a:br>
            <a:r>
              <a:rPr lang="hr-HR" sz="3700"/>
              <a:t>VJEŽBAMO MATEMATIKU</a:t>
            </a:r>
            <a:endParaRPr lang="hr-BA" sz="37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159825" cy="16749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RIJEŠI  U MATEMATIČKU BILJEŽNICU:</a:t>
            </a:r>
          </a:p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hr-HR" sz="2000" dirty="0"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endParaRPr lang="hr-BA" sz="2000" dirty="0"/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1A692077-C689-4927-9E87-51C5AF386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14" y="2405149"/>
            <a:ext cx="8166272" cy="389939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r-HR" sz="3700"/>
              <a:t>5. ZADATAK  </a:t>
            </a:r>
            <a:br>
              <a:rPr lang="hr-HR" sz="3700"/>
            </a:br>
            <a:r>
              <a:rPr lang="hr-HR" sz="3700"/>
              <a:t>VJEŽBAMO MATEMATIKU</a:t>
            </a:r>
            <a:endParaRPr lang="hr-BA" sz="37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1000">
                <a:highlight>
                  <a:srgbClr val="FFFF00"/>
                </a:highlight>
              </a:rPr>
              <a:t>RIJEŠI  U MATEMATIČKU BILJEŽNICU:</a:t>
            </a:r>
          </a:p>
          <a:p>
            <a:pPr marL="0" indent="0" algn="ctr">
              <a:buNone/>
            </a:pPr>
            <a:r>
              <a:rPr lang="hr-HR" sz="1000">
                <a:highlight>
                  <a:srgbClr val="FFFF00"/>
                </a:highlight>
              </a:rPr>
              <a:t> </a:t>
            </a:r>
          </a:p>
          <a:p>
            <a:pPr marL="0" indent="0" algn="ctr">
              <a:buNone/>
            </a:pPr>
            <a:r>
              <a:rPr lang="hr-HR" sz="1000">
                <a:highlight>
                  <a:srgbClr val="00FFFF"/>
                </a:highlight>
              </a:rPr>
              <a:t> </a:t>
            </a:r>
          </a:p>
          <a:p>
            <a:pPr marL="0" indent="0" algn="ctr">
              <a:buNone/>
            </a:pPr>
            <a:endParaRPr lang="hr-BA" sz="10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EF325E-8D90-4EAF-89BB-48B9FE9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26" y="2405149"/>
            <a:ext cx="4438049" cy="389939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10.4.2021.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3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286</Words>
  <Application>Microsoft Office PowerPoint</Application>
  <PresentationFormat>Široki zaslon</PresentationFormat>
  <Paragraphs>78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Tema sustava Office</vt:lpstr>
      <vt:lpstr>PROLJETNA PONAVLJALICA BR. 5</vt:lpstr>
      <vt:lpstr>1. ZADATAK    - VJEŽBA ČITANJA </vt:lpstr>
      <vt:lpstr>1. ZADATAK    - VJEŽBA ČITANJA </vt:lpstr>
      <vt:lpstr>2. ZADATAK   - VJEŽBA PISANJA</vt:lpstr>
      <vt:lpstr>3. ZADATAK   - IZLOŽBA</vt:lpstr>
      <vt:lpstr>4. ZADATAK   - VJEŽBA PISANJA</vt:lpstr>
      <vt:lpstr>5. ZADATAK    PONOVIMO GRADIVO PRIRODE I DRUŠTVA</vt:lpstr>
      <vt:lpstr>5. ZADATAK   VJEŽBAMO MATEMATIKU</vt:lpstr>
      <vt:lpstr>5. ZADATAK   VJEŽBAMO MATEMATIKU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2021-04-10T04:53:57Z</dcterms:modified>
</cp:coreProperties>
</file>