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70" r:id="rId6"/>
    <p:sldId id="271" r:id="rId7"/>
    <p:sldId id="272" r:id="rId8"/>
    <p:sldId id="273" r:id="rId9"/>
    <p:sldId id="267" r:id="rId10"/>
    <p:sldId id="268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Amsterdam" TargetMode="External"/><Relationship Id="rId2" Type="http://schemas.openxmlformats.org/officeDocument/2006/relationships/hyperlink" Target="https://www.holland.com/be_nl/toerisme/holland-stories/bevrijdingsroute/de-bezetting-van-nederland-tijdens-de-tweede-wereldoorlog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art.amsterdam/nl/page/54825/1940-1945-tweede-wereldoorlog" TargetMode="External"/><Relationship Id="rId4" Type="http://schemas.openxmlformats.org/officeDocument/2006/relationships/hyperlink" Target="https://nl.wikipedia.org/wiki/Bevrijding_van_de_Duitse_bezetting_in_Nederlan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Nizozemska i Amsterdam za vrijeme 2. svjetskog rata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590329"/>
            <a:ext cx="7766936" cy="1096899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080757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184" y="221752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2"/>
              </a:rPr>
              <a:t>https://www.holland.com/be_nl/toerisme/holland-stories/bevrijdingsroute/de-bezetting-van-nederland-tijdens-de-tweede-wereldoorlog.htm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https://hr.wikipedia.org/wiki/Amsterdam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4"/>
              </a:rPr>
              <a:t>https://nl.wikipedia.org/wiki/Bevrijding_van_de_Duitse_bezetting_in_Nederland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5"/>
              </a:rPr>
              <a:t>https://hart.amsterdam/nl/page/54825/1940-1945-tweede-wereldoorlog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091184" y="658368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Linkovi</a:t>
            </a:r>
          </a:p>
        </p:txBody>
      </p:sp>
    </p:spTree>
    <p:extLst>
      <p:ext uri="{BB962C8B-B14F-4D97-AF65-F5344CB8AC3E}">
        <p14:creationId xmlns:p14="http://schemas.microsoft.com/office/powerpoint/2010/main" val="4073984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032" y="1545336"/>
            <a:ext cx="4706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Hvala na pažnji!!!</a:t>
            </a:r>
          </a:p>
        </p:txBody>
      </p:sp>
      <p:pic>
        <p:nvPicPr>
          <p:cNvPr id="9218" name="Picture 2" descr="Pin by emilia kamanova on SMAJLICI. | Emoji images, Emoji, Drawing tutorial  ea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01" y="2553017"/>
            <a:ext cx="41148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4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Nizozemska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462" y="2160589"/>
            <a:ext cx="4184035" cy="3880772"/>
          </a:xfrm>
        </p:spPr>
        <p:txBody>
          <a:bodyPr/>
          <a:lstStyle/>
          <a:p>
            <a:r>
              <a:rPr lang="hr-HR" dirty="0"/>
              <a:t>Nacistička Njemačka je izvršila invaziju na Nizozemsku 10. svibnja 1940. godine i zauzela je cijelu zemlju. </a:t>
            </a:r>
          </a:p>
          <a:p>
            <a:r>
              <a:rPr lang="hr-HR" dirty="0"/>
              <a:t>Tijekom Njemačke okupacije oko 100.000 nizozemskih Židova je deportirano u koncentracijske logore.</a:t>
            </a:r>
          </a:p>
          <a:p>
            <a:r>
              <a:rPr lang="hr-HR" dirty="0"/>
              <a:t>Najslavnija od njih je bila Anne Frank koja je preminula u logoru Bergen-Belsen.</a:t>
            </a:r>
          </a:p>
        </p:txBody>
      </p:sp>
      <p:pic>
        <p:nvPicPr>
          <p:cNvPr id="1028" name="Picture 4" descr="https://upload.wikimedia.org/wikipedia/commons/thumb/c/ce/AmsterdamDamsquar.jpg/220px-AmsterdamDamsqu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90" y="2672653"/>
            <a:ext cx="3867912" cy="26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3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894" y="1582928"/>
            <a:ext cx="4184035" cy="3880772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dirty="0"/>
              <a:t>Nizozemska je ubrzo došla pod Njemačku vlast.</a:t>
            </a:r>
          </a:p>
          <a:p>
            <a:r>
              <a:rPr lang="hr-HR" dirty="0"/>
              <a:t>Na početku Njemačke okupacije u središtu Rotterdama bilo je ruševina, vlada i kraljevska obitelj su pobijegli i uvedene su protužidovske mjere.</a:t>
            </a:r>
          </a:p>
          <a:p>
            <a:r>
              <a:rPr lang="hr-HR" dirty="0"/>
              <a:t>Počelo je pet godina okupacije, a za to se vrijeme Nizozemcima život samo pogoršao. Nijemci su ih ugnjetavali, protjerivali iz domova i tjerali ih da rade u tvornicama.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 descr="Fotoroute door Amsterdam over Tweede Wereldoorlog | Amsterdam | AD.n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41" y="2224531"/>
            <a:ext cx="4184650" cy="2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24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14. svibnja Nijemci su zatražili predaju Rotterdama; grad je tada predan, ali i dalje bombardiran.</a:t>
            </a:r>
          </a:p>
          <a:p>
            <a:r>
              <a:rPr lang="hr-HR" dirty="0"/>
              <a:t>Bombaši Luftwaffe oslobodili su svoj smrtonosni teret tijekom bombardiranja Rotterdama.</a:t>
            </a:r>
          </a:p>
          <a:p>
            <a:r>
              <a:rPr lang="hr-HR" dirty="0"/>
              <a:t>Gotovo 1.000 ljudi je ubijeno, a desetke tisuća kuća uništeno.</a:t>
            </a:r>
          </a:p>
          <a:p>
            <a:endParaRPr lang="hr-HR" dirty="0"/>
          </a:p>
        </p:txBody>
      </p:sp>
      <p:pic>
        <p:nvPicPr>
          <p:cNvPr id="3074" name="Picture 2" descr="Rotterdam u 15 minuta srušen - Vojna povijest | Magazin za vojnu povij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13" y="2160589"/>
            <a:ext cx="4184650" cy="28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45589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Holokaust u Nizozemskoj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Progon židovskog stanovništva u Nizozemskoj bio je i zlonamjeran i proračunat.</a:t>
            </a:r>
          </a:p>
          <a:p>
            <a:r>
              <a:rPr lang="hr-HR" dirty="0"/>
              <a:t>Diskriminacija i progon Židova započeli su odmah nakon invazije.</a:t>
            </a:r>
          </a:p>
          <a:p>
            <a:r>
              <a:rPr lang="hr-HR" dirty="0"/>
              <a:t>1941. godine nacisti su počeli deportirati nizozemske Židove u koncentracijski logor Mauthauzen-Gusen.</a:t>
            </a:r>
          </a:p>
        </p:txBody>
      </p:sp>
      <p:pic>
        <p:nvPicPr>
          <p:cNvPr id="5" name="Picture 6" descr="The Holocaust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01" y="2160589"/>
            <a:ext cx="4184650" cy="28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618744"/>
            <a:ext cx="8596668" cy="1320800"/>
          </a:xfrm>
        </p:spPr>
        <p:txBody>
          <a:bodyPr/>
          <a:lstStyle/>
          <a:p>
            <a:r>
              <a:rPr lang="hr-HR" dirty="0"/>
              <a:t>Amsterdam se zauvijek promijenio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5" y="2240281"/>
            <a:ext cx="4184035" cy="3880772"/>
          </a:xfrm>
        </p:spPr>
        <p:txBody>
          <a:bodyPr/>
          <a:lstStyle/>
          <a:p>
            <a:r>
              <a:rPr lang="hr-HR" dirty="0"/>
              <a:t>Obećavajući razvoj Amsterdama u prvim desetljećima dvadesetog stoljeća naglo se zaustavio izbijanjem Drugog svjetskog rata.</a:t>
            </a:r>
          </a:p>
          <a:p>
            <a:r>
              <a:rPr lang="hr-HR" dirty="0"/>
              <a:t>16. svibnja 1940. Njemačka vojska ulazi u Amsterdam.</a:t>
            </a:r>
          </a:p>
          <a:p>
            <a:r>
              <a:rPr lang="hr-HR" dirty="0"/>
              <a:t>Tijekom Drugog svjetskog rata zemlja je bila okupirana pet godina.</a:t>
            </a:r>
          </a:p>
          <a:p>
            <a:r>
              <a:rPr lang="hr-HR" dirty="0"/>
              <a:t>To je događaj koji će zauvijek promijeniti karakter grada Amsterdama.</a:t>
            </a:r>
          </a:p>
        </p:txBody>
      </p:sp>
      <p:pic>
        <p:nvPicPr>
          <p:cNvPr id="1032" name="Picture 8" descr="Politieverzet in Nederland tijdens de Tweede Wereldoorlog | IsGeschieden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4" y="2459737"/>
            <a:ext cx="4457065" cy="27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0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143000"/>
            <a:ext cx="4184035" cy="4797777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Nakon invazije, nacisti su brzo procesuirali židovske Amsterdamce.</a:t>
            </a:r>
          </a:p>
          <a:p>
            <a:r>
              <a:rPr lang="hr-HR" dirty="0"/>
              <a:t>Rade na izuzetno sustavan način.</a:t>
            </a:r>
          </a:p>
          <a:p>
            <a:r>
              <a:rPr lang="hr-HR" dirty="0"/>
              <a:t>U svibnju 1941. Amsterdamski su dužnosnici u ime okupatorskih snaga napravili kartu grada, označavajući točkicama gdje žive židovske obitelji.</a:t>
            </a:r>
          </a:p>
          <a:p>
            <a:r>
              <a:rPr lang="hr-HR" dirty="0"/>
              <a:t> Svaka točka predstavlja deset Židova.</a:t>
            </a:r>
          </a:p>
          <a:p>
            <a:r>
              <a:rPr lang="hr-HR" dirty="0"/>
              <a:t>Prepadi su započeli u zimu 1941. te do kraja rata. Tisuće židovskih Amsterdamčana uhićeno je i deportirano u koncentracijski logor Westerbork, a odatle do kampova u Njemačkoj i Poljskoj.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2" descr="Joodse-Wijk-in-Amsterdam-tijdens-de-Tweede-Wereldoorlog-annefrankguide.net--e1444632983661  | Joods.nl: Nieuws uit Joods Nederland en Isra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40" y="2237869"/>
            <a:ext cx="4184650" cy="26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70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Anne Frank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Jedna od uhićenih Židova je Anne Frank.</a:t>
            </a:r>
          </a:p>
          <a:p>
            <a:r>
              <a:rPr lang="hr-HR" dirty="0"/>
              <a:t>Anne Frank i njezina obitelj skrivali su se u tajnom skrovištu.</a:t>
            </a:r>
          </a:p>
          <a:p>
            <a:r>
              <a:rPr lang="hr-HR" dirty="0"/>
              <a:t>Imala je petnaest godina kada je završila u koncentracijskom logoru.</a:t>
            </a:r>
          </a:p>
          <a:p>
            <a:r>
              <a:rPr lang="hr-HR" dirty="0"/>
              <a:t>Neposredno prije oslobođenja, u ožujku 1945. umrla je.</a:t>
            </a:r>
          </a:p>
          <a:p>
            <a:r>
              <a:rPr lang="hr-HR" dirty="0"/>
              <a:t>Zahvaljujući njenom dnevniku, koji je nakon rata objavio njezin otac i dalje se priča o njoj.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2" descr="Anne Frank | Biography, Age, Death, &amp; Facts | Britann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32" y="2159924"/>
            <a:ext cx="256174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5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Oslobođenje od Njemačke okupacije u Nizozemskoj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3" y="2690941"/>
            <a:ext cx="4184035" cy="3880772"/>
          </a:xfrm>
        </p:spPr>
        <p:txBody>
          <a:bodyPr/>
          <a:lstStyle/>
          <a:p>
            <a:r>
              <a:rPr lang="hr-HR" dirty="0"/>
              <a:t>Oslobađanje od Njemačke okupacije u Nizozemskoj trajalo je od kraja 1944. do proljeća 1945. godine.</a:t>
            </a:r>
          </a:p>
        </p:txBody>
      </p:sp>
      <p:pic>
        <p:nvPicPr>
          <p:cNvPr id="6146" name="Picture 2" descr="Bevrijding van de Duitse bezetting in België (Tweede Wereldoorlog) - 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10" y="1930400"/>
            <a:ext cx="3255264" cy="35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48228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751</TotalTime>
  <Words>488</Words>
  <Application>Microsoft Office PowerPoint</Application>
  <PresentationFormat>Široki zaslon</PresentationFormat>
  <Paragraphs>43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Nizozemska i Amsterdam za vrijeme 2. svjetskog rata</vt:lpstr>
      <vt:lpstr>Nizozemska</vt:lpstr>
      <vt:lpstr>PowerPoint prezentacija</vt:lpstr>
      <vt:lpstr>PowerPoint prezentacija</vt:lpstr>
      <vt:lpstr>Holokaust u Nizozemskoj</vt:lpstr>
      <vt:lpstr>Amsterdam se zauvijek promijenio</vt:lpstr>
      <vt:lpstr>PowerPoint prezentacija</vt:lpstr>
      <vt:lpstr>Anne Frank</vt:lpstr>
      <vt:lpstr>Oslobođenje od Njemačke okupacije u Nizozemskoj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Nizuzemska i Amsterdam za vrijeme 2. svjetskog rata</dc:title>
  <dc:creator>Saskia Snelleman  Gojko</dc:creator>
  <cp:lastModifiedBy>Lea Mandić</cp:lastModifiedBy>
  <cp:revision>27</cp:revision>
  <dcterms:created xsi:type="dcterms:W3CDTF">2021-01-30T14:01:24Z</dcterms:created>
  <dcterms:modified xsi:type="dcterms:W3CDTF">2021-07-05T07:35:49Z</dcterms:modified>
</cp:coreProperties>
</file>