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4" r:id="rId1"/>
  </p:sldMasterIdLst>
  <p:sldIdLst>
    <p:sldId id="256" r:id="rId2"/>
    <p:sldId id="261" r:id="rId3"/>
    <p:sldId id="258" r:id="rId4"/>
    <p:sldId id="259" r:id="rId5"/>
    <p:sldId id="265" r:id="rId6"/>
    <p:sldId id="268" r:id="rId7"/>
    <p:sldId id="266" r:id="rId8"/>
    <p:sldId id="267" r:id="rId9"/>
    <p:sldId id="269" r:id="rId10"/>
    <p:sldId id="273" r:id="rId11"/>
    <p:sldId id="271" r:id="rId12"/>
    <p:sldId id="272" r:id="rId13"/>
    <p:sldId id="263" r:id="rId14"/>
    <p:sldId id="274" r:id="rId15"/>
    <p:sldId id="275" r:id="rId16"/>
    <p:sldId id="276" r:id="rId17"/>
    <p:sldId id="279" r:id="rId18"/>
    <p:sldId id="264" r:id="rId19"/>
    <p:sldId id="270" r:id="rId20"/>
    <p:sldId id="277" r:id="rId21"/>
    <p:sldId id="278" r:id="rId22"/>
    <p:sldId id="280" r:id="rId23"/>
    <p:sldId id="281" r:id="rId24"/>
    <p:sldId id="283" r:id="rId25"/>
    <p:sldId id="282" r:id="rId2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43E758-51EC-410C-843A-FB1FA5A14E48}" type="doc">
      <dgm:prSet loTypeId="urn:microsoft.com/office/officeart/2005/8/layout/vList2" loCatId="list" qsTypeId="urn:microsoft.com/office/officeart/2005/8/quickstyle/simple4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B57858C5-BBFA-40EF-A390-99F923C4051C}">
      <dgm:prSet/>
      <dgm:spPr/>
      <dgm:t>
        <a:bodyPr/>
        <a:lstStyle/>
        <a:p>
          <a:r>
            <a:rPr lang="hr-HR" dirty="0"/>
            <a:t>Živimo zeleno/</a:t>
          </a:r>
          <a:r>
            <a:rPr lang="hr-HR" dirty="0" err="1"/>
            <a:t>Living</a:t>
          </a:r>
          <a:r>
            <a:rPr lang="hr-HR" dirty="0"/>
            <a:t> </a:t>
          </a:r>
          <a:r>
            <a:rPr lang="hr-HR" dirty="0" err="1"/>
            <a:t>greenly</a:t>
          </a:r>
          <a:endParaRPr lang="en-US" dirty="0"/>
        </a:p>
      </dgm:t>
    </dgm:pt>
    <dgm:pt modelId="{8987A8C8-ECB0-4C80-8EAC-21BF5E02A110}" type="parTrans" cxnId="{C9CEF466-03EE-44ED-8553-5A2E08EFA48C}">
      <dgm:prSet/>
      <dgm:spPr/>
      <dgm:t>
        <a:bodyPr/>
        <a:lstStyle/>
        <a:p>
          <a:endParaRPr lang="en-US"/>
        </a:p>
      </dgm:t>
    </dgm:pt>
    <dgm:pt modelId="{CD0A2533-FDC0-4699-B713-4FB9BD378A18}" type="sibTrans" cxnId="{C9CEF466-03EE-44ED-8553-5A2E08EFA48C}">
      <dgm:prSet/>
      <dgm:spPr/>
      <dgm:t>
        <a:bodyPr/>
        <a:lstStyle/>
        <a:p>
          <a:endParaRPr lang="en-US"/>
        </a:p>
      </dgm:t>
    </dgm:pt>
    <dgm:pt modelId="{8D04618C-A344-43E8-8B50-C7DDD8075E8F}">
      <dgm:prSet/>
      <dgm:spPr/>
      <dgm:t>
        <a:bodyPr/>
        <a:lstStyle/>
        <a:p>
          <a:r>
            <a:rPr lang="hr-HR"/>
            <a:t>Uz čitanje riječi rastu</a:t>
          </a:r>
          <a:endParaRPr lang="en-US"/>
        </a:p>
      </dgm:t>
    </dgm:pt>
    <dgm:pt modelId="{2B682C6F-E144-4814-9F8C-DA1A77858907}" type="parTrans" cxnId="{1FB00A33-1E84-431B-B48C-F19BA87C6BD5}">
      <dgm:prSet/>
      <dgm:spPr/>
      <dgm:t>
        <a:bodyPr/>
        <a:lstStyle/>
        <a:p>
          <a:endParaRPr lang="en-US"/>
        </a:p>
      </dgm:t>
    </dgm:pt>
    <dgm:pt modelId="{E9A29E5F-BC3F-4A74-B1C4-CC6FD2C6B9BC}" type="sibTrans" cxnId="{1FB00A33-1E84-431B-B48C-F19BA87C6BD5}">
      <dgm:prSet/>
      <dgm:spPr/>
      <dgm:t>
        <a:bodyPr/>
        <a:lstStyle/>
        <a:p>
          <a:endParaRPr lang="en-US"/>
        </a:p>
      </dgm:t>
    </dgm:pt>
    <dgm:pt modelId="{57B0B212-9BED-4F9C-B56E-3D94834648FC}">
      <dgm:prSet/>
      <dgm:spPr/>
      <dgm:t>
        <a:bodyPr/>
        <a:lstStyle/>
        <a:p>
          <a:r>
            <a:rPr lang="hr-HR" dirty="0"/>
            <a:t>100. dan škole</a:t>
          </a:r>
          <a:endParaRPr lang="en-US" dirty="0"/>
        </a:p>
      </dgm:t>
    </dgm:pt>
    <dgm:pt modelId="{FB6E7A40-9D9C-49FC-A594-7A4807758AAC}" type="parTrans" cxnId="{A29603BC-12DF-4067-BF0A-35E4A563AA52}">
      <dgm:prSet/>
      <dgm:spPr/>
      <dgm:t>
        <a:bodyPr/>
        <a:lstStyle/>
        <a:p>
          <a:endParaRPr lang="en-US"/>
        </a:p>
      </dgm:t>
    </dgm:pt>
    <dgm:pt modelId="{70E8BA49-7A0B-454C-9C13-507142F238EC}" type="sibTrans" cxnId="{A29603BC-12DF-4067-BF0A-35E4A563AA52}">
      <dgm:prSet/>
      <dgm:spPr/>
      <dgm:t>
        <a:bodyPr/>
        <a:lstStyle/>
        <a:p>
          <a:endParaRPr lang="en-US"/>
        </a:p>
      </dgm:t>
    </dgm:pt>
    <dgm:pt modelId="{B4DAD6DC-3B48-4EAB-9A53-5D8180A88A55}" type="pres">
      <dgm:prSet presAssocID="{9D43E758-51EC-410C-843A-FB1FA5A14E48}" presName="linear" presStyleCnt="0">
        <dgm:presLayoutVars>
          <dgm:animLvl val="lvl"/>
          <dgm:resizeHandles val="exact"/>
        </dgm:presLayoutVars>
      </dgm:prSet>
      <dgm:spPr/>
    </dgm:pt>
    <dgm:pt modelId="{CD0E4CEA-DCCE-44AC-A534-470C15465752}" type="pres">
      <dgm:prSet presAssocID="{B57858C5-BBFA-40EF-A390-99F923C4051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B4FBAA5-039F-4F09-B486-E6C8DF120826}" type="pres">
      <dgm:prSet presAssocID="{CD0A2533-FDC0-4699-B713-4FB9BD378A18}" presName="spacer" presStyleCnt="0"/>
      <dgm:spPr/>
    </dgm:pt>
    <dgm:pt modelId="{A779926F-A6C9-4B5F-A14C-0CA72286AA6D}" type="pres">
      <dgm:prSet presAssocID="{8D04618C-A344-43E8-8B50-C7DDD8075E8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657C64C-7F3A-4034-BA2A-3BC31C598F57}" type="pres">
      <dgm:prSet presAssocID="{E9A29E5F-BC3F-4A74-B1C4-CC6FD2C6B9BC}" presName="spacer" presStyleCnt="0"/>
      <dgm:spPr/>
    </dgm:pt>
    <dgm:pt modelId="{17DE69D5-EE8E-4FEE-808F-6320A797E1F2}" type="pres">
      <dgm:prSet presAssocID="{57B0B212-9BED-4F9C-B56E-3D94834648FC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1FB00A33-1E84-431B-B48C-F19BA87C6BD5}" srcId="{9D43E758-51EC-410C-843A-FB1FA5A14E48}" destId="{8D04618C-A344-43E8-8B50-C7DDD8075E8F}" srcOrd="1" destOrd="0" parTransId="{2B682C6F-E144-4814-9F8C-DA1A77858907}" sibTransId="{E9A29E5F-BC3F-4A74-B1C4-CC6FD2C6B9BC}"/>
    <dgm:cxn modelId="{C9CEF466-03EE-44ED-8553-5A2E08EFA48C}" srcId="{9D43E758-51EC-410C-843A-FB1FA5A14E48}" destId="{B57858C5-BBFA-40EF-A390-99F923C4051C}" srcOrd="0" destOrd="0" parTransId="{8987A8C8-ECB0-4C80-8EAC-21BF5E02A110}" sibTransId="{CD0A2533-FDC0-4699-B713-4FB9BD378A18}"/>
    <dgm:cxn modelId="{688AC449-AD4C-44F9-B507-5056C9B8F9E5}" type="presOf" srcId="{9D43E758-51EC-410C-843A-FB1FA5A14E48}" destId="{B4DAD6DC-3B48-4EAB-9A53-5D8180A88A55}" srcOrd="0" destOrd="0" presId="urn:microsoft.com/office/officeart/2005/8/layout/vList2"/>
    <dgm:cxn modelId="{3E63AC4E-F450-48AA-AB10-2C363CD25AED}" type="presOf" srcId="{B57858C5-BBFA-40EF-A390-99F923C4051C}" destId="{CD0E4CEA-DCCE-44AC-A534-470C15465752}" srcOrd="0" destOrd="0" presId="urn:microsoft.com/office/officeart/2005/8/layout/vList2"/>
    <dgm:cxn modelId="{E8F3CC56-C4D7-41AF-B67A-1473BEE4C3D2}" type="presOf" srcId="{8D04618C-A344-43E8-8B50-C7DDD8075E8F}" destId="{A779926F-A6C9-4B5F-A14C-0CA72286AA6D}" srcOrd="0" destOrd="0" presId="urn:microsoft.com/office/officeart/2005/8/layout/vList2"/>
    <dgm:cxn modelId="{9D6F99A6-DF5A-4F71-8FD8-48CA20906788}" type="presOf" srcId="{57B0B212-9BED-4F9C-B56E-3D94834648FC}" destId="{17DE69D5-EE8E-4FEE-808F-6320A797E1F2}" srcOrd="0" destOrd="0" presId="urn:microsoft.com/office/officeart/2005/8/layout/vList2"/>
    <dgm:cxn modelId="{A29603BC-12DF-4067-BF0A-35E4A563AA52}" srcId="{9D43E758-51EC-410C-843A-FB1FA5A14E48}" destId="{57B0B212-9BED-4F9C-B56E-3D94834648FC}" srcOrd="2" destOrd="0" parTransId="{FB6E7A40-9D9C-49FC-A594-7A4807758AAC}" sibTransId="{70E8BA49-7A0B-454C-9C13-507142F238EC}"/>
    <dgm:cxn modelId="{27BEEED6-7A9F-40EB-AD32-2C84A40A2ED7}" type="presParOf" srcId="{B4DAD6DC-3B48-4EAB-9A53-5D8180A88A55}" destId="{CD0E4CEA-DCCE-44AC-A534-470C15465752}" srcOrd="0" destOrd="0" presId="urn:microsoft.com/office/officeart/2005/8/layout/vList2"/>
    <dgm:cxn modelId="{1D997FEC-8021-4B9A-82A5-A9CF9DCEB686}" type="presParOf" srcId="{B4DAD6DC-3B48-4EAB-9A53-5D8180A88A55}" destId="{6B4FBAA5-039F-4F09-B486-E6C8DF120826}" srcOrd="1" destOrd="0" presId="urn:microsoft.com/office/officeart/2005/8/layout/vList2"/>
    <dgm:cxn modelId="{C906276D-FBE7-400D-A7D5-89345E094B07}" type="presParOf" srcId="{B4DAD6DC-3B48-4EAB-9A53-5D8180A88A55}" destId="{A779926F-A6C9-4B5F-A14C-0CA72286AA6D}" srcOrd="2" destOrd="0" presId="urn:microsoft.com/office/officeart/2005/8/layout/vList2"/>
    <dgm:cxn modelId="{A05C5296-2417-495D-B603-3172C650CAFA}" type="presParOf" srcId="{B4DAD6DC-3B48-4EAB-9A53-5D8180A88A55}" destId="{3657C64C-7F3A-4034-BA2A-3BC31C598F57}" srcOrd="3" destOrd="0" presId="urn:microsoft.com/office/officeart/2005/8/layout/vList2"/>
    <dgm:cxn modelId="{48B99E1F-67C2-4B8E-92CA-11F5410E7AC3}" type="presParOf" srcId="{B4DAD6DC-3B48-4EAB-9A53-5D8180A88A55}" destId="{17DE69D5-EE8E-4FEE-808F-6320A797E1F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CE72EF-A3A5-44C4-B85D-55119FBD66CC}" type="doc">
      <dgm:prSet loTypeId="urn:microsoft.com/office/officeart/2008/layout/LinedList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92977BE4-1F49-4C88-8F58-D6E6EDD296BF}">
      <dgm:prSet/>
      <dgm:spPr/>
      <dgm:t>
        <a:bodyPr/>
        <a:lstStyle/>
        <a:p>
          <a:r>
            <a:rPr lang="hr-HR" dirty="0"/>
            <a:t>Međunarodni </a:t>
          </a:r>
          <a:r>
            <a:rPr lang="hr-HR" dirty="0" err="1"/>
            <a:t>eTwinning</a:t>
          </a:r>
          <a:r>
            <a:rPr lang="hr-HR" dirty="0"/>
            <a:t> projekt (Hrvatska, Albanija, Bosna i Hercegovina, Rumunjska, Sjeverna Makedonija, Slovačka, Slovenija, Srbija, Turska i Češka)</a:t>
          </a:r>
          <a:endParaRPr lang="en-US" dirty="0"/>
        </a:p>
      </dgm:t>
    </dgm:pt>
    <dgm:pt modelId="{121309FA-8AC6-42EC-B0B7-BB3119FA47C5}" type="parTrans" cxnId="{8DD9C16E-4D14-42EF-9D89-38F1739C63E2}">
      <dgm:prSet/>
      <dgm:spPr/>
      <dgm:t>
        <a:bodyPr/>
        <a:lstStyle/>
        <a:p>
          <a:endParaRPr lang="en-US"/>
        </a:p>
      </dgm:t>
    </dgm:pt>
    <dgm:pt modelId="{FF90521C-5D16-496F-B01D-77007D918BD3}" type="sibTrans" cxnId="{8DD9C16E-4D14-42EF-9D89-38F1739C63E2}">
      <dgm:prSet/>
      <dgm:spPr/>
      <dgm:t>
        <a:bodyPr/>
        <a:lstStyle/>
        <a:p>
          <a:endParaRPr lang="en-US"/>
        </a:p>
      </dgm:t>
    </dgm:pt>
    <dgm:pt modelId="{6E07FE05-0CAF-402E-9273-E7D9B6CB193C}">
      <dgm:prSet/>
      <dgm:spPr/>
      <dgm:t>
        <a:bodyPr/>
        <a:lstStyle/>
        <a:p>
          <a:r>
            <a:rPr lang="hr-HR"/>
            <a:t>Cilj – učenici stječu navike odgovornog ponašanja prema okolišu i održivom razvoju </a:t>
          </a:r>
          <a:endParaRPr lang="en-US"/>
        </a:p>
      </dgm:t>
    </dgm:pt>
    <dgm:pt modelId="{4EA17052-0F0A-4AB5-A026-D35C891EF5FB}" type="parTrans" cxnId="{EE487CF3-C1BD-416F-81CC-61F09D66C2A9}">
      <dgm:prSet/>
      <dgm:spPr/>
      <dgm:t>
        <a:bodyPr/>
        <a:lstStyle/>
        <a:p>
          <a:endParaRPr lang="en-US"/>
        </a:p>
      </dgm:t>
    </dgm:pt>
    <dgm:pt modelId="{7392011C-F937-4AFA-8BFF-4E4D855E7AAA}" type="sibTrans" cxnId="{EE487CF3-C1BD-416F-81CC-61F09D66C2A9}">
      <dgm:prSet/>
      <dgm:spPr/>
      <dgm:t>
        <a:bodyPr/>
        <a:lstStyle/>
        <a:p>
          <a:endParaRPr lang="en-US"/>
        </a:p>
      </dgm:t>
    </dgm:pt>
    <dgm:pt modelId="{33B65F72-FE53-441B-9E81-07E3FB4F9F92}" type="pres">
      <dgm:prSet presAssocID="{B6CE72EF-A3A5-44C4-B85D-55119FBD66CC}" presName="vert0" presStyleCnt="0">
        <dgm:presLayoutVars>
          <dgm:dir/>
          <dgm:animOne val="branch"/>
          <dgm:animLvl val="lvl"/>
        </dgm:presLayoutVars>
      </dgm:prSet>
      <dgm:spPr/>
    </dgm:pt>
    <dgm:pt modelId="{9EA926B0-E4D1-4CA5-B4B0-F7CE4CA70823}" type="pres">
      <dgm:prSet presAssocID="{92977BE4-1F49-4C88-8F58-D6E6EDD296BF}" presName="thickLine" presStyleLbl="alignNode1" presStyleIdx="0" presStyleCnt="2"/>
      <dgm:spPr/>
    </dgm:pt>
    <dgm:pt modelId="{E642A17C-2AB4-40B8-9720-1495AA083FDF}" type="pres">
      <dgm:prSet presAssocID="{92977BE4-1F49-4C88-8F58-D6E6EDD296BF}" presName="horz1" presStyleCnt="0"/>
      <dgm:spPr/>
    </dgm:pt>
    <dgm:pt modelId="{0536B517-6B9D-4549-A561-538A5FC2EB3E}" type="pres">
      <dgm:prSet presAssocID="{92977BE4-1F49-4C88-8F58-D6E6EDD296BF}" presName="tx1" presStyleLbl="revTx" presStyleIdx="0" presStyleCnt="2"/>
      <dgm:spPr/>
    </dgm:pt>
    <dgm:pt modelId="{63C38B36-F293-44FD-B17C-619D0FFD377F}" type="pres">
      <dgm:prSet presAssocID="{92977BE4-1F49-4C88-8F58-D6E6EDD296BF}" presName="vert1" presStyleCnt="0"/>
      <dgm:spPr/>
    </dgm:pt>
    <dgm:pt modelId="{FDA75A7A-1706-484D-95A8-664E1DEB4C83}" type="pres">
      <dgm:prSet presAssocID="{6E07FE05-0CAF-402E-9273-E7D9B6CB193C}" presName="thickLine" presStyleLbl="alignNode1" presStyleIdx="1" presStyleCnt="2"/>
      <dgm:spPr/>
    </dgm:pt>
    <dgm:pt modelId="{26AEC62A-993D-459E-A25E-C7B6B04DD8E4}" type="pres">
      <dgm:prSet presAssocID="{6E07FE05-0CAF-402E-9273-E7D9B6CB193C}" presName="horz1" presStyleCnt="0"/>
      <dgm:spPr/>
    </dgm:pt>
    <dgm:pt modelId="{1ACD4CB5-3F96-4A78-A48B-8B5ADDE85E0E}" type="pres">
      <dgm:prSet presAssocID="{6E07FE05-0CAF-402E-9273-E7D9B6CB193C}" presName="tx1" presStyleLbl="revTx" presStyleIdx="1" presStyleCnt="2"/>
      <dgm:spPr/>
    </dgm:pt>
    <dgm:pt modelId="{D0C22F7C-C2D1-4FA8-8756-4DD72258E40E}" type="pres">
      <dgm:prSet presAssocID="{6E07FE05-0CAF-402E-9273-E7D9B6CB193C}" presName="vert1" presStyleCnt="0"/>
      <dgm:spPr/>
    </dgm:pt>
  </dgm:ptLst>
  <dgm:cxnLst>
    <dgm:cxn modelId="{B204A832-5273-47E9-A5EF-6E2AC539EF3A}" type="presOf" srcId="{92977BE4-1F49-4C88-8F58-D6E6EDD296BF}" destId="{0536B517-6B9D-4549-A561-538A5FC2EB3E}" srcOrd="0" destOrd="0" presId="urn:microsoft.com/office/officeart/2008/layout/LinedList"/>
    <dgm:cxn modelId="{8DD9C16E-4D14-42EF-9D89-38F1739C63E2}" srcId="{B6CE72EF-A3A5-44C4-B85D-55119FBD66CC}" destId="{92977BE4-1F49-4C88-8F58-D6E6EDD296BF}" srcOrd="0" destOrd="0" parTransId="{121309FA-8AC6-42EC-B0B7-BB3119FA47C5}" sibTransId="{FF90521C-5D16-496F-B01D-77007D918BD3}"/>
    <dgm:cxn modelId="{B55E9EC9-D2F9-4CF5-9C67-EB508AB01FAA}" type="presOf" srcId="{B6CE72EF-A3A5-44C4-B85D-55119FBD66CC}" destId="{33B65F72-FE53-441B-9E81-07E3FB4F9F92}" srcOrd="0" destOrd="0" presId="urn:microsoft.com/office/officeart/2008/layout/LinedList"/>
    <dgm:cxn modelId="{EE487CF3-C1BD-416F-81CC-61F09D66C2A9}" srcId="{B6CE72EF-A3A5-44C4-B85D-55119FBD66CC}" destId="{6E07FE05-0CAF-402E-9273-E7D9B6CB193C}" srcOrd="1" destOrd="0" parTransId="{4EA17052-0F0A-4AB5-A026-D35C891EF5FB}" sibTransId="{7392011C-F937-4AFA-8BFF-4E4D855E7AAA}"/>
    <dgm:cxn modelId="{E82345F9-0659-48BE-9413-CA241D43E3D6}" type="presOf" srcId="{6E07FE05-0CAF-402E-9273-E7D9B6CB193C}" destId="{1ACD4CB5-3F96-4A78-A48B-8B5ADDE85E0E}" srcOrd="0" destOrd="0" presId="urn:microsoft.com/office/officeart/2008/layout/LinedList"/>
    <dgm:cxn modelId="{3C3CF085-63FA-4EEB-B05C-35A056CD5A58}" type="presParOf" srcId="{33B65F72-FE53-441B-9E81-07E3FB4F9F92}" destId="{9EA926B0-E4D1-4CA5-B4B0-F7CE4CA70823}" srcOrd="0" destOrd="0" presId="urn:microsoft.com/office/officeart/2008/layout/LinedList"/>
    <dgm:cxn modelId="{D5FBC18C-21FC-47FE-A498-EF77F7A24B1E}" type="presParOf" srcId="{33B65F72-FE53-441B-9E81-07E3FB4F9F92}" destId="{E642A17C-2AB4-40B8-9720-1495AA083FDF}" srcOrd="1" destOrd="0" presId="urn:microsoft.com/office/officeart/2008/layout/LinedList"/>
    <dgm:cxn modelId="{016C6D11-2BB2-4E82-B9A4-E4253DBF9ADD}" type="presParOf" srcId="{E642A17C-2AB4-40B8-9720-1495AA083FDF}" destId="{0536B517-6B9D-4549-A561-538A5FC2EB3E}" srcOrd="0" destOrd="0" presId="urn:microsoft.com/office/officeart/2008/layout/LinedList"/>
    <dgm:cxn modelId="{6EB90C8D-B0E9-436A-A54D-2528967541B2}" type="presParOf" srcId="{E642A17C-2AB4-40B8-9720-1495AA083FDF}" destId="{63C38B36-F293-44FD-B17C-619D0FFD377F}" srcOrd="1" destOrd="0" presId="urn:microsoft.com/office/officeart/2008/layout/LinedList"/>
    <dgm:cxn modelId="{CEDFF6B7-9C28-4BAF-AF96-15D0D377194A}" type="presParOf" srcId="{33B65F72-FE53-441B-9E81-07E3FB4F9F92}" destId="{FDA75A7A-1706-484D-95A8-664E1DEB4C83}" srcOrd="2" destOrd="0" presId="urn:microsoft.com/office/officeart/2008/layout/LinedList"/>
    <dgm:cxn modelId="{3B56A09A-4B79-4110-912A-807AAFDA06E3}" type="presParOf" srcId="{33B65F72-FE53-441B-9E81-07E3FB4F9F92}" destId="{26AEC62A-993D-459E-A25E-C7B6B04DD8E4}" srcOrd="3" destOrd="0" presId="urn:microsoft.com/office/officeart/2008/layout/LinedList"/>
    <dgm:cxn modelId="{E0407909-78D0-4CF4-B0A1-DE44EB83F1DC}" type="presParOf" srcId="{26AEC62A-993D-459E-A25E-C7B6B04DD8E4}" destId="{1ACD4CB5-3F96-4A78-A48B-8B5ADDE85E0E}" srcOrd="0" destOrd="0" presId="urn:microsoft.com/office/officeart/2008/layout/LinedList"/>
    <dgm:cxn modelId="{39527352-B7A1-4F92-9070-3B1BD2AE2C73}" type="presParOf" srcId="{26AEC62A-993D-459E-A25E-C7B6B04DD8E4}" destId="{D0C22F7C-C2D1-4FA8-8756-4DD72258E40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724E139-24F1-4E51-9081-58F092D1398B}" type="doc">
      <dgm:prSet loTypeId="urn:microsoft.com/office/officeart/2005/8/layout/process1" loCatId="process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85263B9C-039F-4EBE-B241-1CFCC7CE59AA}">
      <dgm:prSet/>
      <dgm:spPr/>
      <dgm:t>
        <a:bodyPr/>
        <a:lstStyle/>
        <a:p>
          <a:r>
            <a:rPr lang="hr-HR" dirty="0"/>
            <a:t>Cilj – Poticati radost čitanja, razvijati vještinu čitanja, učiti kako se odnositi prema knjizi, pobuditi interes učenika za samostalno posuđivanje i čitanje knjiga, razvijanje sposobnosti čitanja, izražavanje doživljaja i kritičkog mišljenja. Razvijanje kulturu provođenja slobodnog vremena uz knjigu.</a:t>
          </a:r>
          <a:endParaRPr lang="en-US" dirty="0"/>
        </a:p>
      </dgm:t>
    </dgm:pt>
    <dgm:pt modelId="{FDD6DBE2-F075-4763-959E-9FF6396DCFFA}" type="parTrans" cxnId="{6F699B16-2C1A-4057-A151-769E3DD4ECD3}">
      <dgm:prSet/>
      <dgm:spPr/>
      <dgm:t>
        <a:bodyPr/>
        <a:lstStyle/>
        <a:p>
          <a:endParaRPr lang="en-US"/>
        </a:p>
      </dgm:t>
    </dgm:pt>
    <dgm:pt modelId="{C80C1043-C9A6-4C38-8F29-4E167AADE99C}" type="sibTrans" cxnId="{6F699B16-2C1A-4057-A151-769E3DD4ECD3}">
      <dgm:prSet/>
      <dgm:spPr/>
      <dgm:t>
        <a:bodyPr/>
        <a:lstStyle/>
        <a:p>
          <a:endParaRPr lang="en-US"/>
        </a:p>
      </dgm:t>
    </dgm:pt>
    <dgm:pt modelId="{F963DF40-0150-488B-BE2A-AF43C5E96BA3}" type="pres">
      <dgm:prSet presAssocID="{3724E139-24F1-4E51-9081-58F092D1398B}" presName="Name0" presStyleCnt="0">
        <dgm:presLayoutVars>
          <dgm:dir/>
          <dgm:resizeHandles val="exact"/>
        </dgm:presLayoutVars>
      </dgm:prSet>
      <dgm:spPr/>
    </dgm:pt>
    <dgm:pt modelId="{CC9506EC-5CA6-4FA0-95F9-D818C418E8F3}" type="pres">
      <dgm:prSet presAssocID="{85263B9C-039F-4EBE-B241-1CFCC7CE59AA}" presName="node" presStyleLbl="node1" presStyleIdx="0" presStyleCnt="1">
        <dgm:presLayoutVars>
          <dgm:bulletEnabled val="1"/>
        </dgm:presLayoutVars>
      </dgm:prSet>
      <dgm:spPr/>
    </dgm:pt>
  </dgm:ptLst>
  <dgm:cxnLst>
    <dgm:cxn modelId="{6F699B16-2C1A-4057-A151-769E3DD4ECD3}" srcId="{3724E139-24F1-4E51-9081-58F092D1398B}" destId="{85263B9C-039F-4EBE-B241-1CFCC7CE59AA}" srcOrd="0" destOrd="0" parTransId="{FDD6DBE2-F075-4763-959E-9FF6396DCFFA}" sibTransId="{C80C1043-C9A6-4C38-8F29-4E167AADE99C}"/>
    <dgm:cxn modelId="{9360C222-204E-474C-B4CA-F5FCCD625F7F}" type="presOf" srcId="{85263B9C-039F-4EBE-B241-1CFCC7CE59AA}" destId="{CC9506EC-5CA6-4FA0-95F9-D818C418E8F3}" srcOrd="0" destOrd="0" presId="urn:microsoft.com/office/officeart/2005/8/layout/process1"/>
    <dgm:cxn modelId="{864603C0-48FC-4D26-9EAB-9FD147796A2C}" type="presOf" srcId="{3724E139-24F1-4E51-9081-58F092D1398B}" destId="{F963DF40-0150-488B-BE2A-AF43C5E96BA3}" srcOrd="0" destOrd="0" presId="urn:microsoft.com/office/officeart/2005/8/layout/process1"/>
    <dgm:cxn modelId="{633C381D-D7ED-4BE3-B9A6-5F744B795FEC}" type="presParOf" srcId="{F963DF40-0150-488B-BE2A-AF43C5E96BA3}" destId="{CC9506EC-5CA6-4FA0-95F9-D818C418E8F3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DE5C0B6-B6A7-48B1-9841-0C2EE36BAC35}" type="doc">
      <dgm:prSet loTypeId="urn:microsoft.com/office/officeart/2005/8/layout/vProcess5" loCatId="process" qsTypeId="urn:microsoft.com/office/officeart/2005/8/quickstyle/simple2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1131AB2-3986-4346-BA9A-BE4E389619EF}">
      <dgm:prSet/>
      <dgm:spPr/>
      <dgm:t>
        <a:bodyPr/>
        <a:lstStyle/>
        <a:p>
          <a:r>
            <a:rPr lang="hr-HR" dirty="0"/>
            <a:t>Tradicionalno se obilježava u brojnim europskim zemljama</a:t>
          </a:r>
          <a:endParaRPr lang="en-US" dirty="0"/>
        </a:p>
      </dgm:t>
    </dgm:pt>
    <dgm:pt modelId="{37C450A2-C1C1-43C6-BCAA-B1D8CC226A29}" type="parTrans" cxnId="{F7A09C2E-FC9F-43B1-8F45-0AEA899AC461}">
      <dgm:prSet/>
      <dgm:spPr/>
      <dgm:t>
        <a:bodyPr/>
        <a:lstStyle/>
        <a:p>
          <a:endParaRPr lang="en-US"/>
        </a:p>
      </dgm:t>
    </dgm:pt>
    <dgm:pt modelId="{0BF730BE-A7AC-4510-80BC-F96FB4AFA590}" type="sibTrans" cxnId="{F7A09C2E-FC9F-43B1-8F45-0AEA899AC461}">
      <dgm:prSet/>
      <dgm:spPr/>
      <dgm:t>
        <a:bodyPr/>
        <a:lstStyle/>
        <a:p>
          <a:endParaRPr lang="en-US"/>
        </a:p>
      </dgm:t>
    </dgm:pt>
    <dgm:pt modelId="{6E3B0227-8310-4CA7-B9DF-2D97B927C259}">
      <dgm:prSet/>
      <dgm:spPr/>
      <dgm:t>
        <a:bodyPr/>
        <a:lstStyle/>
        <a:p>
          <a:r>
            <a:rPr lang="hr-HR" dirty="0"/>
            <a:t>Nastoji se kroz različite sadržaje i aktivnosti obilježiti 100. dan škole</a:t>
          </a:r>
          <a:endParaRPr lang="en-US" dirty="0"/>
        </a:p>
      </dgm:t>
    </dgm:pt>
    <dgm:pt modelId="{28D5E147-3EB5-4328-ABAF-6CBAD6D953DA}" type="parTrans" cxnId="{4DD44C88-BEBF-40BC-8131-DC4CE1222532}">
      <dgm:prSet/>
      <dgm:spPr/>
      <dgm:t>
        <a:bodyPr/>
        <a:lstStyle/>
        <a:p>
          <a:endParaRPr lang="en-US"/>
        </a:p>
      </dgm:t>
    </dgm:pt>
    <dgm:pt modelId="{60988B6E-0992-4AC0-8F35-44E40335DEB6}" type="sibTrans" cxnId="{4DD44C88-BEBF-40BC-8131-DC4CE1222532}">
      <dgm:prSet/>
      <dgm:spPr/>
      <dgm:t>
        <a:bodyPr/>
        <a:lstStyle/>
        <a:p>
          <a:endParaRPr lang="en-US"/>
        </a:p>
      </dgm:t>
    </dgm:pt>
    <dgm:pt modelId="{CD7E9977-2BDA-4602-B35A-8005FB770091}" type="pres">
      <dgm:prSet presAssocID="{8DE5C0B6-B6A7-48B1-9841-0C2EE36BAC35}" presName="outerComposite" presStyleCnt="0">
        <dgm:presLayoutVars>
          <dgm:chMax val="5"/>
          <dgm:dir/>
          <dgm:resizeHandles val="exact"/>
        </dgm:presLayoutVars>
      </dgm:prSet>
      <dgm:spPr/>
    </dgm:pt>
    <dgm:pt modelId="{035AD390-68BD-418E-A37E-A909538FB2A6}" type="pres">
      <dgm:prSet presAssocID="{8DE5C0B6-B6A7-48B1-9841-0C2EE36BAC35}" presName="dummyMaxCanvas" presStyleCnt="0">
        <dgm:presLayoutVars/>
      </dgm:prSet>
      <dgm:spPr/>
    </dgm:pt>
    <dgm:pt modelId="{19492750-CDFC-4508-95C7-C2FFB545C7D1}" type="pres">
      <dgm:prSet presAssocID="{8DE5C0B6-B6A7-48B1-9841-0C2EE36BAC35}" presName="TwoNodes_1" presStyleLbl="node1" presStyleIdx="0" presStyleCnt="2">
        <dgm:presLayoutVars>
          <dgm:bulletEnabled val="1"/>
        </dgm:presLayoutVars>
      </dgm:prSet>
      <dgm:spPr/>
    </dgm:pt>
    <dgm:pt modelId="{1AEFB48E-021E-47E9-BA5C-AD20185A70CF}" type="pres">
      <dgm:prSet presAssocID="{8DE5C0B6-B6A7-48B1-9841-0C2EE36BAC35}" presName="TwoNodes_2" presStyleLbl="node1" presStyleIdx="1" presStyleCnt="2">
        <dgm:presLayoutVars>
          <dgm:bulletEnabled val="1"/>
        </dgm:presLayoutVars>
      </dgm:prSet>
      <dgm:spPr/>
    </dgm:pt>
    <dgm:pt modelId="{B8EDB2CE-210F-4A4C-812D-4AD5372EBEC1}" type="pres">
      <dgm:prSet presAssocID="{8DE5C0B6-B6A7-48B1-9841-0C2EE36BAC35}" presName="TwoConn_1-2" presStyleLbl="fgAccFollowNode1" presStyleIdx="0" presStyleCnt="1">
        <dgm:presLayoutVars>
          <dgm:bulletEnabled val="1"/>
        </dgm:presLayoutVars>
      </dgm:prSet>
      <dgm:spPr/>
    </dgm:pt>
    <dgm:pt modelId="{28B8BD84-89CE-4862-A194-EC0050C368EB}" type="pres">
      <dgm:prSet presAssocID="{8DE5C0B6-B6A7-48B1-9841-0C2EE36BAC35}" presName="TwoNodes_1_text" presStyleLbl="node1" presStyleIdx="1" presStyleCnt="2">
        <dgm:presLayoutVars>
          <dgm:bulletEnabled val="1"/>
        </dgm:presLayoutVars>
      </dgm:prSet>
      <dgm:spPr/>
    </dgm:pt>
    <dgm:pt modelId="{A1A0D134-702B-4180-B38C-3A643D0B4DC5}" type="pres">
      <dgm:prSet presAssocID="{8DE5C0B6-B6A7-48B1-9841-0C2EE36BAC35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E77E5207-A8A4-4070-9D46-090829C0D8CE}" type="presOf" srcId="{8DE5C0B6-B6A7-48B1-9841-0C2EE36BAC35}" destId="{CD7E9977-2BDA-4602-B35A-8005FB770091}" srcOrd="0" destOrd="0" presId="urn:microsoft.com/office/officeart/2005/8/layout/vProcess5"/>
    <dgm:cxn modelId="{D580DF1E-2E9E-4A41-95B1-65ED9DDE69B1}" type="presOf" srcId="{F1131AB2-3986-4346-BA9A-BE4E389619EF}" destId="{19492750-CDFC-4508-95C7-C2FFB545C7D1}" srcOrd="0" destOrd="0" presId="urn:microsoft.com/office/officeart/2005/8/layout/vProcess5"/>
    <dgm:cxn modelId="{1AE4442E-8B96-46CB-B328-669531EBD7C7}" type="presOf" srcId="{6E3B0227-8310-4CA7-B9DF-2D97B927C259}" destId="{A1A0D134-702B-4180-B38C-3A643D0B4DC5}" srcOrd="1" destOrd="0" presId="urn:microsoft.com/office/officeart/2005/8/layout/vProcess5"/>
    <dgm:cxn modelId="{F7A09C2E-FC9F-43B1-8F45-0AEA899AC461}" srcId="{8DE5C0B6-B6A7-48B1-9841-0C2EE36BAC35}" destId="{F1131AB2-3986-4346-BA9A-BE4E389619EF}" srcOrd="0" destOrd="0" parTransId="{37C450A2-C1C1-43C6-BCAA-B1D8CC226A29}" sibTransId="{0BF730BE-A7AC-4510-80BC-F96FB4AFA590}"/>
    <dgm:cxn modelId="{4DD44C88-BEBF-40BC-8131-DC4CE1222532}" srcId="{8DE5C0B6-B6A7-48B1-9841-0C2EE36BAC35}" destId="{6E3B0227-8310-4CA7-B9DF-2D97B927C259}" srcOrd="1" destOrd="0" parTransId="{28D5E147-3EB5-4328-ABAF-6CBAD6D953DA}" sibTransId="{60988B6E-0992-4AC0-8F35-44E40335DEB6}"/>
    <dgm:cxn modelId="{4E9653AD-0297-47F3-B2D2-9B5B3AEA251D}" type="presOf" srcId="{0BF730BE-A7AC-4510-80BC-F96FB4AFA590}" destId="{B8EDB2CE-210F-4A4C-812D-4AD5372EBEC1}" srcOrd="0" destOrd="0" presId="urn:microsoft.com/office/officeart/2005/8/layout/vProcess5"/>
    <dgm:cxn modelId="{DC101ABD-6731-4C8A-A176-47F709A06D87}" type="presOf" srcId="{F1131AB2-3986-4346-BA9A-BE4E389619EF}" destId="{28B8BD84-89CE-4862-A194-EC0050C368EB}" srcOrd="1" destOrd="0" presId="urn:microsoft.com/office/officeart/2005/8/layout/vProcess5"/>
    <dgm:cxn modelId="{E0FBA2FF-0242-470D-BC75-EDC0259E9533}" type="presOf" srcId="{6E3B0227-8310-4CA7-B9DF-2D97B927C259}" destId="{1AEFB48E-021E-47E9-BA5C-AD20185A70CF}" srcOrd="0" destOrd="0" presId="urn:microsoft.com/office/officeart/2005/8/layout/vProcess5"/>
    <dgm:cxn modelId="{C0C2ACAD-7276-416B-8C43-AC3D722A8E3E}" type="presParOf" srcId="{CD7E9977-2BDA-4602-B35A-8005FB770091}" destId="{035AD390-68BD-418E-A37E-A909538FB2A6}" srcOrd="0" destOrd="0" presId="urn:microsoft.com/office/officeart/2005/8/layout/vProcess5"/>
    <dgm:cxn modelId="{A99E3A97-DA18-4CE7-949D-525C86E146B8}" type="presParOf" srcId="{CD7E9977-2BDA-4602-B35A-8005FB770091}" destId="{19492750-CDFC-4508-95C7-C2FFB545C7D1}" srcOrd="1" destOrd="0" presId="urn:microsoft.com/office/officeart/2005/8/layout/vProcess5"/>
    <dgm:cxn modelId="{97B5C176-D7F4-4C7E-9ACD-8ED6E91F9751}" type="presParOf" srcId="{CD7E9977-2BDA-4602-B35A-8005FB770091}" destId="{1AEFB48E-021E-47E9-BA5C-AD20185A70CF}" srcOrd="2" destOrd="0" presId="urn:microsoft.com/office/officeart/2005/8/layout/vProcess5"/>
    <dgm:cxn modelId="{963489B0-54E9-40A3-B875-E42448C6C26B}" type="presParOf" srcId="{CD7E9977-2BDA-4602-B35A-8005FB770091}" destId="{B8EDB2CE-210F-4A4C-812D-4AD5372EBEC1}" srcOrd="3" destOrd="0" presId="urn:microsoft.com/office/officeart/2005/8/layout/vProcess5"/>
    <dgm:cxn modelId="{F711AFA0-3ECF-4379-ABDB-E5EED51ED43D}" type="presParOf" srcId="{CD7E9977-2BDA-4602-B35A-8005FB770091}" destId="{28B8BD84-89CE-4862-A194-EC0050C368EB}" srcOrd="4" destOrd="0" presId="urn:microsoft.com/office/officeart/2005/8/layout/vProcess5"/>
    <dgm:cxn modelId="{DADDE1F2-24B8-43CB-9D81-0323CD9A7F31}" type="presParOf" srcId="{CD7E9977-2BDA-4602-B35A-8005FB770091}" destId="{A1A0D134-702B-4180-B38C-3A643D0B4DC5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EFBE905-A5EA-44C2-9574-95BF54CEDF8A}" type="doc">
      <dgm:prSet loTypeId="urn:microsoft.com/office/officeart/2005/8/layout/orgChart1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C1C8B2B-B8B9-4DD5-9E50-D65450E5F926}">
      <dgm:prSet custT="1"/>
      <dgm:spPr/>
      <dgm:t>
        <a:bodyPr/>
        <a:lstStyle/>
        <a:p>
          <a:r>
            <a:rPr lang="hr-HR" sz="2400" dirty="0" err="1"/>
            <a:t>Opening</a:t>
          </a:r>
          <a:r>
            <a:rPr lang="hr-HR" sz="2400" dirty="0"/>
            <a:t> </a:t>
          </a:r>
          <a:r>
            <a:rPr lang="hr-HR" sz="2400" dirty="0" err="1"/>
            <a:t>the</a:t>
          </a:r>
          <a:r>
            <a:rPr lang="hr-HR" sz="2400" dirty="0"/>
            <a:t> </a:t>
          </a:r>
          <a:r>
            <a:rPr lang="hr-HR" sz="2400" dirty="0" err="1"/>
            <a:t>door</a:t>
          </a:r>
          <a:r>
            <a:rPr lang="hr-HR" sz="2400" dirty="0"/>
            <a:t> to </a:t>
          </a:r>
          <a:r>
            <a:rPr lang="hr-HR" sz="2400" dirty="0" err="1"/>
            <a:t>outdoor</a:t>
          </a:r>
          <a:r>
            <a:rPr lang="hr-HR" sz="2400" dirty="0"/>
            <a:t> </a:t>
          </a:r>
          <a:endParaRPr lang="en-US" sz="2400" dirty="0"/>
        </a:p>
      </dgm:t>
    </dgm:pt>
    <dgm:pt modelId="{B3D30653-F6DB-4D2C-A1B1-DCC076B6AE88}" type="parTrans" cxnId="{8AA051D3-C34A-4F46-B273-568A944A2AC5}">
      <dgm:prSet/>
      <dgm:spPr/>
      <dgm:t>
        <a:bodyPr/>
        <a:lstStyle/>
        <a:p>
          <a:endParaRPr lang="en-US"/>
        </a:p>
      </dgm:t>
    </dgm:pt>
    <dgm:pt modelId="{F1BE85A3-6D31-42B4-A257-87EDEC489168}" type="sibTrans" cxnId="{8AA051D3-C34A-4F46-B273-568A944A2AC5}">
      <dgm:prSet/>
      <dgm:spPr/>
      <dgm:t>
        <a:bodyPr/>
        <a:lstStyle/>
        <a:p>
          <a:endParaRPr lang="en-US"/>
        </a:p>
      </dgm:t>
    </dgm:pt>
    <dgm:pt modelId="{7157EC5C-B497-4F15-A569-432767D72866}">
      <dgm:prSet custT="1"/>
      <dgm:spPr/>
      <dgm:t>
        <a:bodyPr/>
        <a:lstStyle/>
        <a:p>
          <a:r>
            <a:rPr lang="hr-HR" sz="2400" dirty="0"/>
            <a:t>S.T.E.P.S (</a:t>
          </a:r>
          <a:r>
            <a:rPr lang="hr-HR" sz="2400" dirty="0" err="1"/>
            <a:t>Sustainable</a:t>
          </a:r>
          <a:r>
            <a:rPr lang="hr-HR" sz="2400" dirty="0"/>
            <a:t> </a:t>
          </a:r>
          <a:r>
            <a:rPr lang="hr-HR" sz="2400" dirty="0" err="1"/>
            <a:t>Teachers</a:t>
          </a:r>
          <a:r>
            <a:rPr lang="hr-HR" sz="2400" dirty="0"/>
            <a:t> </a:t>
          </a:r>
          <a:r>
            <a:rPr lang="hr-HR" sz="2400" dirty="0" err="1"/>
            <a:t>Enchment</a:t>
          </a:r>
          <a:r>
            <a:rPr lang="hr-HR" sz="2400" dirty="0"/>
            <a:t> </a:t>
          </a:r>
          <a:r>
            <a:rPr lang="hr-HR" sz="2400" dirty="0" err="1"/>
            <a:t>with</a:t>
          </a:r>
          <a:r>
            <a:rPr lang="hr-HR" sz="2400" dirty="0"/>
            <a:t> </a:t>
          </a:r>
          <a:r>
            <a:rPr lang="hr-HR" sz="2400" dirty="0" err="1"/>
            <a:t>Practical</a:t>
          </a:r>
          <a:r>
            <a:rPr lang="hr-HR" sz="2400" dirty="0"/>
            <a:t> </a:t>
          </a:r>
          <a:r>
            <a:rPr lang="hr-HR" sz="2400" dirty="0" err="1"/>
            <a:t>Skils</a:t>
          </a:r>
          <a:r>
            <a:rPr lang="hr-HR" sz="2400" dirty="0"/>
            <a:t>)</a:t>
          </a:r>
          <a:endParaRPr lang="en-US" sz="2400" dirty="0"/>
        </a:p>
      </dgm:t>
    </dgm:pt>
    <dgm:pt modelId="{88ED473E-D7D5-4077-9C92-0211B31B9033}" type="parTrans" cxnId="{6BD3E9B2-790F-40BC-A1DE-543615D15F40}">
      <dgm:prSet/>
      <dgm:spPr/>
      <dgm:t>
        <a:bodyPr/>
        <a:lstStyle/>
        <a:p>
          <a:endParaRPr lang="en-US"/>
        </a:p>
      </dgm:t>
    </dgm:pt>
    <dgm:pt modelId="{7D2226A2-0FB6-412B-94B1-161D79FFE7C9}" type="sibTrans" cxnId="{6BD3E9B2-790F-40BC-A1DE-543615D15F40}">
      <dgm:prSet/>
      <dgm:spPr/>
      <dgm:t>
        <a:bodyPr/>
        <a:lstStyle/>
        <a:p>
          <a:endParaRPr lang="en-US"/>
        </a:p>
      </dgm:t>
    </dgm:pt>
    <dgm:pt modelId="{C146BF4B-AA7E-4EF2-9EA9-213970D14C6F}">
      <dgm:prSet custT="1"/>
      <dgm:spPr/>
      <dgm:t>
        <a:bodyPr/>
        <a:lstStyle/>
        <a:p>
          <a:r>
            <a:rPr lang="hr-HR" sz="2400" dirty="0" err="1"/>
            <a:t>The</a:t>
          </a:r>
          <a:r>
            <a:rPr lang="hr-HR" sz="2400" dirty="0"/>
            <a:t> 5i </a:t>
          </a:r>
          <a:r>
            <a:rPr lang="hr-HR" sz="2400" dirty="0" err="1"/>
            <a:t>School</a:t>
          </a:r>
          <a:r>
            <a:rPr lang="hr-HR" sz="2400" dirty="0"/>
            <a:t> (</a:t>
          </a:r>
          <a:r>
            <a:rPr lang="hr-HR" sz="2400" dirty="0" err="1"/>
            <a:t>Imagination</a:t>
          </a:r>
          <a:r>
            <a:rPr lang="hr-HR" sz="2400" dirty="0"/>
            <a:t> – </a:t>
          </a:r>
          <a:r>
            <a:rPr lang="hr-HR" sz="2400" dirty="0" err="1"/>
            <a:t>Idea</a:t>
          </a:r>
          <a:r>
            <a:rPr lang="hr-HR" sz="2400" dirty="0"/>
            <a:t> – </a:t>
          </a:r>
          <a:r>
            <a:rPr lang="hr-HR" sz="2400" dirty="0" err="1"/>
            <a:t>Inspiration</a:t>
          </a:r>
          <a:r>
            <a:rPr lang="hr-HR" sz="2400" dirty="0"/>
            <a:t> – </a:t>
          </a:r>
          <a:r>
            <a:rPr lang="hr-HR" sz="2400" dirty="0" err="1"/>
            <a:t>Innovation</a:t>
          </a:r>
          <a:r>
            <a:rPr lang="hr-HR" sz="2400" dirty="0"/>
            <a:t> – </a:t>
          </a:r>
          <a:r>
            <a:rPr lang="hr-HR" sz="2400" dirty="0" err="1"/>
            <a:t>Implementation</a:t>
          </a:r>
          <a:r>
            <a:rPr lang="hr-HR" sz="2400" dirty="0"/>
            <a:t>)</a:t>
          </a:r>
          <a:endParaRPr lang="en-US" sz="2400" dirty="0"/>
        </a:p>
      </dgm:t>
    </dgm:pt>
    <dgm:pt modelId="{EE065B4F-A219-4739-9466-448FA36F4A28}" type="parTrans" cxnId="{88393853-DCB8-4B84-9B7D-853B01C70339}">
      <dgm:prSet/>
      <dgm:spPr/>
      <dgm:t>
        <a:bodyPr/>
        <a:lstStyle/>
        <a:p>
          <a:endParaRPr lang="en-US"/>
        </a:p>
      </dgm:t>
    </dgm:pt>
    <dgm:pt modelId="{314B2177-5D08-491E-ADBC-C92E1E554EA0}" type="sibTrans" cxnId="{88393853-DCB8-4B84-9B7D-853B01C70339}">
      <dgm:prSet/>
      <dgm:spPr/>
      <dgm:t>
        <a:bodyPr/>
        <a:lstStyle/>
        <a:p>
          <a:endParaRPr lang="en-US"/>
        </a:p>
      </dgm:t>
    </dgm:pt>
    <dgm:pt modelId="{96043894-7573-42A6-904C-11DAE2F7CB4A}" type="pres">
      <dgm:prSet presAssocID="{5EFBE905-A5EA-44C2-9574-95BF54CEDF8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F12CAEB-6517-4E79-970A-E92EFF7F840D}" type="pres">
      <dgm:prSet presAssocID="{8C1C8B2B-B8B9-4DD5-9E50-D65450E5F926}" presName="hierRoot1" presStyleCnt="0">
        <dgm:presLayoutVars>
          <dgm:hierBranch val="init"/>
        </dgm:presLayoutVars>
      </dgm:prSet>
      <dgm:spPr/>
    </dgm:pt>
    <dgm:pt modelId="{9843549F-D952-4927-B5AC-787A06A910D1}" type="pres">
      <dgm:prSet presAssocID="{8C1C8B2B-B8B9-4DD5-9E50-D65450E5F926}" presName="rootComposite1" presStyleCnt="0"/>
      <dgm:spPr/>
    </dgm:pt>
    <dgm:pt modelId="{9B3EE259-1B30-4EDE-B5C7-1648D1F6FEA4}" type="pres">
      <dgm:prSet presAssocID="{8C1C8B2B-B8B9-4DD5-9E50-D65450E5F926}" presName="rootText1" presStyleLbl="node0" presStyleIdx="0" presStyleCnt="3" custScaleX="141866" custScaleY="210898" custLinFactNeighborX="-93783" custLinFactNeighborY="-5720">
        <dgm:presLayoutVars>
          <dgm:chPref val="3"/>
        </dgm:presLayoutVars>
      </dgm:prSet>
      <dgm:spPr/>
    </dgm:pt>
    <dgm:pt modelId="{6FB57BF7-F753-41D3-8DFD-5EAB9548A0C3}" type="pres">
      <dgm:prSet presAssocID="{8C1C8B2B-B8B9-4DD5-9E50-D65450E5F926}" presName="rootConnector1" presStyleLbl="node1" presStyleIdx="0" presStyleCnt="0"/>
      <dgm:spPr/>
    </dgm:pt>
    <dgm:pt modelId="{B0CF01A6-B744-493E-9541-67AD9DF142DA}" type="pres">
      <dgm:prSet presAssocID="{8C1C8B2B-B8B9-4DD5-9E50-D65450E5F926}" presName="hierChild2" presStyleCnt="0"/>
      <dgm:spPr/>
    </dgm:pt>
    <dgm:pt modelId="{617BC876-C462-406B-9A87-1A5DF78FAB31}" type="pres">
      <dgm:prSet presAssocID="{8C1C8B2B-B8B9-4DD5-9E50-D65450E5F926}" presName="hierChild3" presStyleCnt="0"/>
      <dgm:spPr/>
    </dgm:pt>
    <dgm:pt modelId="{62D72E21-E335-4644-A964-E8EFF5D35467}" type="pres">
      <dgm:prSet presAssocID="{7157EC5C-B497-4F15-A569-432767D72866}" presName="hierRoot1" presStyleCnt="0">
        <dgm:presLayoutVars>
          <dgm:hierBranch val="init"/>
        </dgm:presLayoutVars>
      </dgm:prSet>
      <dgm:spPr/>
    </dgm:pt>
    <dgm:pt modelId="{34A29EA1-E0E5-4D0E-876C-972BF9874C3B}" type="pres">
      <dgm:prSet presAssocID="{7157EC5C-B497-4F15-A569-432767D72866}" presName="rootComposite1" presStyleCnt="0"/>
      <dgm:spPr/>
    </dgm:pt>
    <dgm:pt modelId="{2C9D0141-1992-46E8-B8BB-C653E68F5A4D}" type="pres">
      <dgm:prSet presAssocID="{7157EC5C-B497-4F15-A569-432767D72866}" presName="rootText1" presStyleLbl="node0" presStyleIdx="1" presStyleCnt="3" custScaleX="218148" custScaleY="210668" custLinFactNeighborX="-18125" custLinFactNeighborY="44">
        <dgm:presLayoutVars>
          <dgm:chPref val="3"/>
        </dgm:presLayoutVars>
      </dgm:prSet>
      <dgm:spPr/>
    </dgm:pt>
    <dgm:pt modelId="{14CB2393-BBCA-4188-8765-86304AACDF07}" type="pres">
      <dgm:prSet presAssocID="{7157EC5C-B497-4F15-A569-432767D72866}" presName="rootConnector1" presStyleLbl="node1" presStyleIdx="0" presStyleCnt="0"/>
      <dgm:spPr/>
    </dgm:pt>
    <dgm:pt modelId="{53C2BB1D-1E68-4315-A114-93447DA8CF2D}" type="pres">
      <dgm:prSet presAssocID="{7157EC5C-B497-4F15-A569-432767D72866}" presName="hierChild2" presStyleCnt="0"/>
      <dgm:spPr/>
    </dgm:pt>
    <dgm:pt modelId="{A903305D-3BB0-4E9A-8EEC-BFE860D9CAB1}" type="pres">
      <dgm:prSet presAssocID="{7157EC5C-B497-4F15-A569-432767D72866}" presName="hierChild3" presStyleCnt="0"/>
      <dgm:spPr/>
    </dgm:pt>
    <dgm:pt modelId="{12906586-5B57-4A68-949B-6C8239352BDF}" type="pres">
      <dgm:prSet presAssocID="{C146BF4B-AA7E-4EF2-9EA9-213970D14C6F}" presName="hierRoot1" presStyleCnt="0">
        <dgm:presLayoutVars>
          <dgm:hierBranch val="init"/>
        </dgm:presLayoutVars>
      </dgm:prSet>
      <dgm:spPr/>
    </dgm:pt>
    <dgm:pt modelId="{4523955D-B3E2-4719-BA9E-F6B98F4376C8}" type="pres">
      <dgm:prSet presAssocID="{C146BF4B-AA7E-4EF2-9EA9-213970D14C6F}" presName="rootComposite1" presStyleCnt="0"/>
      <dgm:spPr/>
    </dgm:pt>
    <dgm:pt modelId="{C419FD93-E5D3-46B9-A3B6-8A2F8FD31114}" type="pres">
      <dgm:prSet presAssocID="{C146BF4B-AA7E-4EF2-9EA9-213970D14C6F}" presName="rootText1" presStyleLbl="node0" presStyleIdx="2" presStyleCnt="3" custScaleX="285352" custScaleY="210898">
        <dgm:presLayoutVars>
          <dgm:chPref val="3"/>
        </dgm:presLayoutVars>
      </dgm:prSet>
      <dgm:spPr/>
    </dgm:pt>
    <dgm:pt modelId="{0B2EC2CA-7484-4E18-8337-83BB984F8AAE}" type="pres">
      <dgm:prSet presAssocID="{C146BF4B-AA7E-4EF2-9EA9-213970D14C6F}" presName="rootConnector1" presStyleLbl="node1" presStyleIdx="0" presStyleCnt="0"/>
      <dgm:spPr/>
    </dgm:pt>
    <dgm:pt modelId="{40A0132D-2A2D-427E-BB58-7D6F3D9D2FAD}" type="pres">
      <dgm:prSet presAssocID="{C146BF4B-AA7E-4EF2-9EA9-213970D14C6F}" presName="hierChild2" presStyleCnt="0"/>
      <dgm:spPr/>
    </dgm:pt>
    <dgm:pt modelId="{CA4A427C-AF25-4810-8D6E-CC9242E4CD36}" type="pres">
      <dgm:prSet presAssocID="{C146BF4B-AA7E-4EF2-9EA9-213970D14C6F}" presName="hierChild3" presStyleCnt="0"/>
      <dgm:spPr/>
    </dgm:pt>
  </dgm:ptLst>
  <dgm:cxnLst>
    <dgm:cxn modelId="{6BD24628-D033-403C-8F06-E8C620F0356F}" type="presOf" srcId="{7157EC5C-B497-4F15-A569-432767D72866}" destId="{2C9D0141-1992-46E8-B8BB-C653E68F5A4D}" srcOrd="0" destOrd="0" presId="urn:microsoft.com/office/officeart/2005/8/layout/orgChart1"/>
    <dgm:cxn modelId="{5A9B356D-F6C6-4890-B4D9-D0644A664624}" type="presOf" srcId="{7157EC5C-B497-4F15-A569-432767D72866}" destId="{14CB2393-BBCA-4188-8765-86304AACDF07}" srcOrd="1" destOrd="0" presId="urn:microsoft.com/office/officeart/2005/8/layout/orgChart1"/>
    <dgm:cxn modelId="{5B351450-027A-4345-9FB4-4319B10B8AE4}" type="presOf" srcId="{8C1C8B2B-B8B9-4DD5-9E50-D65450E5F926}" destId="{6FB57BF7-F753-41D3-8DFD-5EAB9548A0C3}" srcOrd="1" destOrd="0" presId="urn:microsoft.com/office/officeart/2005/8/layout/orgChart1"/>
    <dgm:cxn modelId="{1028A272-21AC-4606-8679-19AFFE46E5F0}" type="presOf" srcId="{8C1C8B2B-B8B9-4DD5-9E50-D65450E5F926}" destId="{9B3EE259-1B30-4EDE-B5C7-1648D1F6FEA4}" srcOrd="0" destOrd="0" presId="urn:microsoft.com/office/officeart/2005/8/layout/orgChart1"/>
    <dgm:cxn modelId="{88393853-DCB8-4B84-9B7D-853B01C70339}" srcId="{5EFBE905-A5EA-44C2-9574-95BF54CEDF8A}" destId="{C146BF4B-AA7E-4EF2-9EA9-213970D14C6F}" srcOrd="2" destOrd="0" parTransId="{EE065B4F-A219-4739-9466-448FA36F4A28}" sibTransId="{314B2177-5D08-491E-ADBC-C92E1E554EA0}"/>
    <dgm:cxn modelId="{5D47F779-0C33-46C9-BFD2-56ECD9C2FCA2}" type="presOf" srcId="{5EFBE905-A5EA-44C2-9574-95BF54CEDF8A}" destId="{96043894-7573-42A6-904C-11DAE2F7CB4A}" srcOrd="0" destOrd="0" presId="urn:microsoft.com/office/officeart/2005/8/layout/orgChart1"/>
    <dgm:cxn modelId="{6BD3E9B2-790F-40BC-A1DE-543615D15F40}" srcId="{5EFBE905-A5EA-44C2-9574-95BF54CEDF8A}" destId="{7157EC5C-B497-4F15-A569-432767D72866}" srcOrd="1" destOrd="0" parTransId="{88ED473E-D7D5-4077-9C92-0211B31B9033}" sibTransId="{7D2226A2-0FB6-412B-94B1-161D79FFE7C9}"/>
    <dgm:cxn modelId="{73C304B7-6BBB-4EB8-BE00-75152D6F591B}" type="presOf" srcId="{C146BF4B-AA7E-4EF2-9EA9-213970D14C6F}" destId="{C419FD93-E5D3-46B9-A3B6-8A2F8FD31114}" srcOrd="0" destOrd="0" presId="urn:microsoft.com/office/officeart/2005/8/layout/orgChart1"/>
    <dgm:cxn modelId="{0B0EFCCC-6EEB-4E55-8268-A2FD480E288E}" type="presOf" srcId="{C146BF4B-AA7E-4EF2-9EA9-213970D14C6F}" destId="{0B2EC2CA-7484-4E18-8337-83BB984F8AAE}" srcOrd="1" destOrd="0" presId="urn:microsoft.com/office/officeart/2005/8/layout/orgChart1"/>
    <dgm:cxn modelId="{8AA051D3-C34A-4F46-B273-568A944A2AC5}" srcId="{5EFBE905-A5EA-44C2-9574-95BF54CEDF8A}" destId="{8C1C8B2B-B8B9-4DD5-9E50-D65450E5F926}" srcOrd="0" destOrd="0" parTransId="{B3D30653-F6DB-4D2C-A1B1-DCC076B6AE88}" sibTransId="{F1BE85A3-6D31-42B4-A257-87EDEC489168}"/>
    <dgm:cxn modelId="{4463A17C-0611-4115-B545-77FF57BD29D9}" type="presParOf" srcId="{96043894-7573-42A6-904C-11DAE2F7CB4A}" destId="{EF12CAEB-6517-4E79-970A-E92EFF7F840D}" srcOrd="0" destOrd="0" presId="urn:microsoft.com/office/officeart/2005/8/layout/orgChart1"/>
    <dgm:cxn modelId="{191FF201-C5E6-45A4-B9D7-57755C2AA45E}" type="presParOf" srcId="{EF12CAEB-6517-4E79-970A-E92EFF7F840D}" destId="{9843549F-D952-4927-B5AC-787A06A910D1}" srcOrd="0" destOrd="0" presId="urn:microsoft.com/office/officeart/2005/8/layout/orgChart1"/>
    <dgm:cxn modelId="{1828EC6E-DCE6-417B-9816-6F0A21C9EAEF}" type="presParOf" srcId="{9843549F-D952-4927-B5AC-787A06A910D1}" destId="{9B3EE259-1B30-4EDE-B5C7-1648D1F6FEA4}" srcOrd="0" destOrd="0" presId="urn:microsoft.com/office/officeart/2005/8/layout/orgChart1"/>
    <dgm:cxn modelId="{C489D10E-C97D-4691-85DB-D04C8ED69EF8}" type="presParOf" srcId="{9843549F-D952-4927-B5AC-787A06A910D1}" destId="{6FB57BF7-F753-41D3-8DFD-5EAB9548A0C3}" srcOrd="1" destOrd="0" presId="urn:microsoft.com/office/officeart/2005/8/layout/orgChart1"/>
    <dgm:cxn modelId="{9EFDACE3-6924-4456-868D-386BBDD0F589}" type="presParOf" srcId="{EF12CAEB-6517-4E79-970A-E92EFF7F840D}" destId="{B0CF01A6-B744-493E-9541-67AD9DF142DA}" srcOrd="1" destOrd="0" presId="urn:microsoft.com/office/officeart/2005/8/layout/orgChart1"/>
    <dgm:cxn modelId="{B9FD6F53-23A0-476A-B40D-03CCB21369D1}" type="presParOf" srcId="{EF12CAEB-6517-4E79-970A-E92EFF7F840D}" destId="{617BC876-C462-406B-9A87-1A5DF78FAB31}" srcOrd="2" destOrd="0" presId="urn:microsoft.com/office/officeart/2005/8/layout/orgChart1"/>
    <dgm:cxn modelId="{944D48E5-F8C8-4D8C-8D76-04936BD41B15}" type="presParOf" srcId="{96043894-7573-42A6-904C-11DAE2F7CB4A}" destId="{62D72E21-E335-4644-A964-E8EFF5D35467}" srcOrd="1" destOrd="0" presId="urn:microsoft.com/office/officeart/2005/8/layout/orgChart1"/>
    <dgm:cxn modelId="{BDB29BC7-5D1D-4C2B-BAC4-9B0E3C179C2D}" type="presParOf" srcId="{62D72E21-E335-4644-A964-E8EFF5D35467}" destId="{34A29EA1-E0E5-4D0E-876C-972BF9874C3B}" srcOrd="0" destOrd="0" presId="urn:microsoft.com/office/officeart/2005/8/layout/orgChart1"/>
    <dgm:cxn modelId="{F7D6136B-B673-4A38-AB18-0B7386936530}" type="presParOf" srcId="{34A29EA1-E0E5-4D0E-876C-972BF9874C3B}" destId="{2C9D0141-1992-46E8-B8BB-C653E68F5A4D}" srcOrd="0" destOrd="0" presId="urn:microsoft.com/office/officeart/2005/8/layout/orgChart1"/>
    <dgm:cxn modelId="{A796C2DF-CF2D-438D-8A3C-E895E60C82E8}" type="presParOf" srcId="{34A29EA1-E0E5-4D0E-876C-972BF9874C3B}" destId="{14CB2393-BBCA-4188-8765-86304AACDF07}" srcOrd="1" destOrd="0" presId="urn:microsoft.com/office/officeart/2005/8/layout/orgChart1"/>
    <dgm:cxn modelId="{59952681-E7F8-40D0-8B86-D058E9E4EEA9}" type="presParOf" srcId="{62D72E21-E335-4644-A964-E8EFF5D35467}" destId="{53C2BB1D-1E68-4315-A114-93447DA8CF2D}" srcOrd="1" destOrd="0" presId="urn:microsoft.com/office/officeart/2005/8/layout/orgChart1"/>
    <dgm:cxn modelId="{C84C44A4-F4EF-4A7A-9D5A-2AFFD331EB5D}" type="presParOf" srcId="{62D72E21-E335-4644-A964-E8EFF5D35467}" destId="{A903305D-3BB0-4E9A-8EEC-BFE860D9CAB1}" srcOrd="2" destOrd="0" presId="urn:microsoft.com/office/officeart/2005/8/layout/orgChart1"/>
    <dgm:cxn modelId="{67D0F6D2-92C1-4EE3-B2A7-5F74D71C52C2}" type="presParOf" srcId="{96043894-7573-42A6-904C-11DAE2F7CB4A}" destId="{12906586-5B57-4A68-949B-6C8239352BDF}" srcOrd="2" destOrd="0" presId="urn:microsoft.com/office/officeart/2005/8/layout/orgChart1"/>
    <dgm:cxn modelId="{4380E616-DD97-4F86-A50A-55AFBD7202E0}" type="presParOf" srcId="{12906586-5B57-4A68-949B-6C8239352BDF}" destId="{4523955D-B3E2-4719-BA9E-F6B98F4376C8}" srcOrd="0" destOrd="0" presId="urn:microsoft.com/office/officeart/2005/8/layout/orgChart1"/>
    <dgm:cxn modelId="{AFFAA6D5-B1E8-40FE-86C3-686557717B86}" type="presParOf" srcId="{4523955D-B3E2-4719-BA9E-F6B98F4376C8}" destId="{C419FD93-E5D3-46B9-A3B6-8A2F8FD31114}" srcOrd="0" destOrd="0" presId="urn:microsoft.com/office/officeart/2005/8/layout/orgChart1"/>
    <dgm:cxn modelId="{C553F320-AD9C-4733-9890-211B0EA5C5C7}" type="presParOf" srcId="{4523955D-B3E2-4719-BA9E-F6B98F4376C8}" destId="{0B2EC2CA-7484-4E18-8337-83BB984F8AAE}" srcOrd="1" destOrd="0" presId="urn:microsoft.com/office/officeart/2005/8/layout/orgChart1"/>
    <dgm:cxn modelId="{FE1F6C6C-C052-4433-98FF-7905B4BFA9BD}" type="presParOf" srcId="{12906586-5B57-4A68-949B-6C8239352BDF}" destId="{40A0132D-2A2D-427E-BB58-7D6F3D9D2FAD}" srcOrd="1" destOrd="0" presId="urn:microsoft.com/office/officeart/2005/8/layout/orgChart1"/>
    <dgm:cxn modelId="{BAEE3FDC-C653-42A8-94AA-453CF4F505BB}" type="presParOf" srcId="{12906586-5B57-4A68-949B-6C8239352BDF}" destId="{CA4A427C-AF25-4810-8D6E-CC9242E4CD3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0E4CEA-DCCE-44AC-A534-470C15465752}">
      <dsp:nvSpPr>
        <dsp:cNvPr id="0" name=""/>
        <dsp:cNvSpPr/>
      </dsp:nvSpPr>
      <dsp:spPr>
        <a:xfrm>
          <a:off x="0" y="52830"/>
          <a:ext cx="6272784" cy="83947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500" kern="1200" dirty="0"/>
            <a:t>Živimo zeleno/</a:t>
          </a:r>
          <a:r>
            <a:rPr lang="hr-HR" sz="3500" kern="1200" dirty="0" err="1"/>
            <a:t>Living</a:t>
          </a:r>
          <a:r>
            <a:rPr lang="hr-HR" sz="3500" kern="1200" dirty="0"/>
            <a:t> </a:t>
          </a:r>
          <a:r>
            <a:rPr lang="hr-HR" sz="3500" kern="1200" dirty="0" err="1"/>
            <a:t>greenly</a:t>
          </a:r>
          <a:endParaRPr lang="en-US" sz="3500" kern="1200" dirty="0"/>
        </a:p>
      </dsp:txBody>
      <dsp:txXfrm>
        <a:off x="40980" y="93810"/>
        <a:ext cx="6190824" cy="757514"/>
      </dsp:txXfrm>
    </dsp:sp>
    <dsp:sp modelId="{A779926F-A6C9-4B5F-A14C-0CA72286AA6D}">
      <dsp:nvSpPr>
        <dsp:cNvPr id="0" name=""/>
        <dsp:cNvSpPr/>
      </dsp:nvSpPr>
      <dsp:spPr>
        <a:xfrm>
          <a:off x="0" y="993105"/>
          <a:ext cx="6272784" cy="83947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500" kern="1200"/>
            <a:t>Uz čitanje riječi rastu</a:t>
          </a:r>
          <a:endParaRPr lang="en-US" sz="3500" kern="1200"/>
        </a:p>
      </dsp:txBody>
      <dsp:txXfrm>
        <a:off x="40980" y="1034085"/>
        <a:ext cx="6190824" cy="757514"/>
      </dsp:txXfrm>
    </dsp:sp>
    <dsp:sp modelId="{17DE69D5-EE8E-4FEE-808F-6320A797E1F2}">
      <dsp:nvSpPr>
        <dsp:cNvPr id="0" name=""/>
        <dsp:cNvSpPr/>
      </dsp:nvSpPr>
      <dsp:spPr>
        <a:xfrm>
          <a:off x="0" y="1933380"/>
          <a:ext cx="6272784" cy="83947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500" kern="1200" dirty="0"/>
            <a:t>100. dan škole</a:t>
          </a:r>
          <a:endParaRPr lang="en-US" sz="3500" kern="1200" dirty="0"/>
        </a:p>
      </dsp:txBody>
      <dsp:txXfrm>
        <a:off x="40980" y="1974360"/>
        <a:ext cx="6190824" cy="7575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A926B0-E4D1-4CA5-B4B0-F7CE4CA70823}">
      <dsp:nvSpPr>
        <dsp:cNvPr id="0" name=""/>
        <dsp:cNvSpPr/>
      </dsp:nvSpPr>
      <dsp:spPr>
        <a:xfrm>
          <a:off x="0" y="0"/>
          <a:ext cx="4314645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36B517-6B9D-4549-A561-538A5FC2EB3E}">
      <dsp:nvSpPr>
        <dsp:cNvPr id="0" name=""/>
        <dsp:cNvSpPr/>
      </dsp:nvSpPr>
      <dsp:spPr>
        <a:xfrm>
          <a:off x="0" y="0"/>
          <a:ext cx="4314645" cy="18586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kern="1200" dirty="0"/>
            <a:t>Međunarodni </a:t>
          </a:r>
          <a:r>
            <a:rPr lang="hr-HR" sz="2200" kern="1200" dirty="0" err="1"/>
            <a:t>eTwinning</a:t>
          </a:r>
          <a:r>
            <a:rPr lang="hr-HR" sz="2200" kern="1200" dirty="0"/>
            <a:t> projekt (Hrvatska, Albanija, Bosna i Hercegovina, Rumunjska, Sjeverna Makedonija, Slovačka, Slovenija, Srbija, Turska i Češka)</a:t>
          </a:r>
          <a:endParaRPr lang="en-US" sz="2200" kern="1200" dirty="0"/>
        </a:p>
      </dsp:txBody>
      <dsp:txXfrm>
        <a:off x="0" y="0"/>
        <a:ext cx="4314645" cy="1858658"/>
      </dsp:txXfrm>
    </dsp:sp>
    <dsp:sp modelId="{FDA75A7A-1706-484D-95A8-664E1DEB4C83}">
      <dsp:nvSpPr>
        <dsp:cNvPr id="0" name=""/>
        <dsp:cNvSpPr/>
      </dsp:nvSpPr>
      <dsp:spPr>
        <a:xfrm>
          <a:off x="0" y="1858658"/>
          <a:ext cx="4314645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ACD4CB5-3F96-4A78-A48B-8B5ADDE85E0E}">
      <dsp:nvSpPr>
        <dsp:cNvPr id="0" name=""/>
        <dsp:cNvSpPr/>
      </dsp:nvSpPr>
      <dsp:spPr>
        <a:xfrm>
          <a:off x="0" y="1858658"/>
          <a:ext cx="4314645" cy="18586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kern="1200"/>
            <a:t>Cilj – učenici stječu navike odgovornog ponašanja prema okolišu i održivom razvoju </a:t>
          </a:r>
          <a:endParaRPr lang="en-US" sz="2200" kern="1200"/>
        </a:p>
      </dsp:txBody>
      <dsp:txXfrm>
        <a:off x="0" y="1858658"/>
        <a:ext cx="4314645" cy="18586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9506EC-5CA6-4FA0-95F9-D818C418E8F3}">
      <dsp:nvSpPr>
        <dsp:cNvPr id="0" name=""/>
        <dsp:cNvSpPr/>
      </dsp:nvSpPr>
      <dsp:spPr>
        <a:xfrm>
          <a:off x="3062" y="0"/>
          <a:ext cx="6266658" cy="282568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 dirty="0"/>
            <a:t>Cilj – Poticati radost čitanja, razvijati vještinu čitanja, učiti kako se odnositi prema knjizi, pobuditi interes učenika za samostalno posuđivanje i čitanje knjiga, razvijanje sposobnosti čitanja, izražavanje doživljaja i kritičkog mišljenja. Razvijanje kulturu provođenja slobodnog vremena uz knjigu.</a:t>
          </a:r>
          <a:endParaRPr lang="en-US" sz="2300" kern="1200" dirty="0"/>
        </a:p>
      </dsp:txBody>
      <dsp:txXfrm>
        <a:off x="85824" y="82762"/>
        <a:ext cx="6101134" cy="26601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492750-CDFC-4508-95C7-C2FFB545C7D1}">
      <dsp:nvSpPr>
        <dsp:cNvPr id="0" name=""/>
        <dsp:cNvSpPr/>
      </dsp:nvSpPr>
      <dsp:spPr>
        <a:xfrm>
          <a:off x="0" y="0"/>
          <a:ext cx="6820281" cy="161300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000" kern="1200" dirty="0"/>
            <a:t>Tradicionalno se obilježava u brojnim europskim zemljama</a:t>
          </a:r>
          <a:endParaRPr lang="en-US" sz="3000" kern="1200" dirty="0"/>
        </a:p>
      </dsp:txBody>
      <dsp:txXfrm>
        <a:off x="47243" y="47243"/>
        <a:ext cx="5153119" cy="1518515"/>
      </dsp:txXfrm>
    </dsp:sp>
    <dsp:sp modelId="{1AEFB48E-021E-47E9-BA5C-AD20185A70CF}">
      <dsp:nvSpPr>
        <dsp:cNvPr id="0" name=""/>
        <dsp:cNvSpPr/>
      </dsp:nvSpPr>
      <dsp:spPr>
        <a:xfrm>
          <a:off x="1203579" y="1971446"/>
          <a:ext cx="6820281" cy="1613001"/>
        </a:xfrm>
        <a:prstGeom prst="roundRect">
          <a:avLst>
            <a:gd name="adj" fmla="val 10000"/>
          </a:avLst>
        </a:prstGeom>
        <a:solidFill>
          <a:schemeClr val="accent2">
            <a:hueOff val="-2449550"/>
            <a:satOff val="-11314"/>
            <a:lumOff val="-235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000" kern="1200" dirty="0"/>
            <a:t>Nastoji se kroz različite sadržaje i aktivnosti obilježiti 100. dan škole</a:t>
          </a:r>
          <a:endParaRPr lang="en-US" sz="3000" kern="1200" dirty="0"/>
        </a:p>
      </dsp:txBody>
      <dsp:txXfrm>
        <a:off x="1250822" y="2018689"/>
        <a:ext cx="4473765" cy="1518515"/>
      </dsp:txXfrm>
    </dsp:sp>
    <dsp:sp modelId="{B8EDB2CE-210F-4A4C-812D-4AD5372EBEC1}">
      <dsp:nvSpPr>
        <dsp:cNvPr id="0" name=""/>
        <dsp:cNvSpPr/>
      </dsp:nvSpPr>
      <dsp:spPr>
        <a:xfrm>
          <a:off x="5771830" y="1267998"/>
          <a:ext cx="1048451" cy="104845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6007731" y="1267998"/>
        <a:ext cx="576649" cy="78895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3EE259-1B30-4EDE-B5C7-1648D1F6FEA4}">
      <dsp:nvSpPr>
        <dsp:cNvPr id="0" name=""/>
        <dsp:cNvSpPr/>
      </dsp:nvSpPr>
      <dsp:spPr>
        <a:xfrm>
          <a:off x="0" y="0"/>
          <a:ext cx="2089945" cy="155345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 err="1"/>
            <a:t>Opening</a:t>
          </a:r>
          <a:r>
            <a:rPr lang="hr-HR" sz="2400" kern="1200" dirty="0"/>
            <a:t> </a:t>
          </a:r>
          <a:r>
            <a:rPr lang="hr-HR" sz="2400" kern="1200" dirty="0" err="1"/>
            <a:t>the</a:t>
          </a:r>
          <a:r>
            <a:rPr lang="hr-HR" sz="2400" kern="1200" dirty="0"/>
            <a:t> </a:t>
          </a:r>
          <a:r>
            <a:rPr lang="hr-HR" sz="2400" kern="1200" dirty="0" err="1"/>
            <a:t>door</a:t>
          </a:r>
          <a:r>
            <a:rPr lang="hr-HR" sz="2400" kern="1200" dirty="0"/>
            <a:t> to </a:t>
          </a:r>
          <a:r>
            <a:rPr lang="hr-HR" sz="2400" kern="1200" dirty="0" err="1"/>
            <a:t>outdoor</a:t>
          </a:r>
          <a:r>
            <a:rPr lang="hr-HR" sz="2400" kern="1200" dirty="0"/>
            <a:t> </a:t>
          </a:r>
          <a:endParaRPr lang="en-US" sz="2400" kern="1200" dirty="0"/>
        </a:p>
      </dsp:txBody>
      <dsp:txXfrm>
        <a:off x="0" y="0"/>
        <a:ext cx="2089945" cy="1553456"/>
      </dsp:txXfrm>
    </dsp:sp>
    <dsp:sp modelId="{2C9D0141-1992-46E8-B8BB-C653E68F5A4D}">
      <dsp:nvSpPr>
        <dsp:cNvPr id="0" name=""/>
        <dsp:cNvSpPr/>
      </dsp:nvSpPr>
      <dsp:spPr>
        <a:xfrm>
          <a:off x="2468913" y="835"/>
          <a:ext cx="3213718" cy="155176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S.T.E.P.S (</a:t>
          </a:r>
          <a:r>
            <a:rPr lang="hr-HR" sz="2400" kern="1200" dirty="0" err="1"/>
            <a:t>Sustainable</a:t>
          </a:r>
          <a:r>
            <a:rPr lang="hr-HR" sz="2400" kern="1200" dirty="0"/>
            <a:t> </a:t>
          </a:r>
          <a:r>
            <a:rPr lang="hr-HR" sz="2400" kern="1200" dirty="0" err="1"/>
            <a:t>Teachers</a:t>
          </a:r>
          <a:r>
            <a:rPr lang="hr-HR" sz="2400" kern="1200" dirty="0"/>
            <a:t> </a:t>
          </a:r>
          <a:r>
            <a:rPr lang="hr-HR" sz="2400" kern="1200" dirty="0" err="1"/>
            <a:t>Enchment</a:t>
          </a:r>
          <a:r>
            <a:rPr lang="hr-HR" sz="2400" kern="1200" dirty="0"/>
            <a:t> </a:t>
          </a:r>
          <a:r>
            <a:rPr lang="hr-HR" sz="2400" kern="1200" dirty="0" err="1"/>
            <a:t>with</a:t>
          </a:r>
          <a:r>
            <a:rPr lang="hr-HR" sz="2400" kern="1200" dirty="0"/>
            <a:t> </a:t>
          </a:r>
          <a:r>
            <a:rPr lang="hr-HR" sz="2400" kern="1200" dirty="0" err="1"/>
            <a:t>Practical</a:t>
          </a:r>
          <a:r>
            <a:rPr lang="hr-HR" sz="2400" kern="1200" dirty="0"/>
            <a:t> </a:t>
          </a:r>
          <a:r>
            <a:rPr lang="hr-HR" sz="2400" kern="1200" dirty="0" err="1"/>
            <a:t>Skils</a:t>
          </a:r>
          <a:r>
            <a:rPr lang="hr-HR" sz="2400" kern="1200" dirty="0"/>
            <a:t>)</a:t>
          </a:r>
          <a:endParaRPr lang="en-US" sz="2400" kern="1200" dirty="0"/>
        </a:p>
      </dsp:txBody>
      <dsp:txXfrm>
        <a:off x="2468913" y="835"/>
        <a:ext cx="3213718" cy="1551762"/>
      </dsp:txXfrm>
    </dsp:sp>
    <dsp:sp modelId="{C419FD93-E5D3-46B9-A3B6-8A2F8FD31114}">
      <dsp:nvSpPr>
        <dsp:cNvPr id="0" name=""/>
        <dsp:cNvSpPr/>
      </dsp:nvSpPr>
      <dsp:spPr>
        <a:xfrm>
          <a:off x="6259014" y="511"/>
          <a:ext cx="4203755" cy="155345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 err="1"/>
            <a:t>The</a:t>
          </a:r>
          <a:r>
            <a:rPr lang="hr-HR" sz="2400" kern="1200" dirty="0"/>
            <a:t> 5i </a:t>
          </a:r>
          <a:r>
            <a:rPr lang="hr-HR" sz="2400" kern="1200" dirty="0" err="1"/>
            <a:t>School</a:t>
          </a:r>
          <a:r>
            <a:rPr lang="hr-HR" sz="2400" kern="1200" dirty="0"/>
            <a:t> (</a:t>
          </a:r>
          <a:r>
            <a:rPr lang="hr-HR" sz="2400" kern="1200" dirty="0" err="1"/>
            <a:t>Imagination</a:t>
          </a:r>
          <a:r>
            <a:rPr lang="hr-HR" sz="2400" kern="1200" dirty="0"/>
            <a:t> – </a:t>
          </a:r>
          <a:r>
            <a:rPr lang="hr-HR" sz="2400" kern="1200" dirty="0" err="1"/>
            <a:t>Idea</a:t>
          </a:r>
          <a:r>
            <a:rPr lang="hr-HR" sz="2400" kern="1200" dirty="0"/>
            <a:t> – </a:t>
          </a:r>
          <a:r>
            <a:rPr lang="hr-HR" sz="2400" kern="1200" dirty="0" err="1"/>
            <a:t>Inspiration</a:t>
          </a:r>
          <a:r>
            <a:rPr lang="hr-HR" sz="2400" kern="1200" dirty="0"/>
            <a:t> – </a:t>
          </a:r>
          <a:r>
            <a:rPr lang="hr-HR" sz="2400" kern="1200" dirty="0" err="1"/>
            <a:t>Innovation</a:t>
          </a:r>
          <a:r>
            <a:rPr lang="hr-HR" sz="2400" kern="1200" dirty="0"/>
            <a:t> – </a:t>
          </a:r>
          <a:r>
            <a:rPr lang="hr-HR" sz="2400" kern="1200" dirty="0" err="1"/>
            <a:t>Implementation</a:t>
          </a:r>
          <a:r>
            <a:rPr lang="hr-HR" sz="2400" kern="1200" dirty="0"/>
            <a:t>)</a:t>
          </a:r>
          <a:endParaRPr lang="en-US" sz="2400" kern="1200" dirty="0"/>
        </a:p>
      </dsp:txBody>
      <dsp:txXfrm>
        <a:off x="6259014" y="511"/>
        <a:ext cx="4203755" cy="15534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7/16/2021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343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39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78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95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204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779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665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064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71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7/16/2021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292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62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47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07" r:id="rId6"/>
    <p:sldLayoutId id="2147483803" r:id="rId7"/>
    <p:sldLayoutId id="2147483804" r:id="rId8"/>
    <p:sldLayoutId id="2147483805" r:id="rId9"/>
    <p:sldLayoutId id="2147483806" r:id="rId10"/>
    <p:sldLayoutId id="21474838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9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lika na kojoj se prikazuje lanac, isječak crteža, vektorska grafika, dioptrijske naočale&#10;&#10;Opis je automatski generiran">
            <a:extLst>
              <a:ext uri="{FF2B5EF4-FFF2-40B4-BE49-F238E27FC236}">
                <a16:creationId xmlns:a16="http://schemas.microsoft.com/office/drawing/2014/main" id="{C788C4BA-9DA4-416C-B13F-8EEABE164B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4" r="30738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1BE3DC2-5C9B-4D03-B093-761AE5334E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hr-HR" sz="4800" dirty="0"/>
              <a:t>Projektna nastava u online okruženju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4CC4379-F121-4244-84C7-F1F70ABC0E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1" y="4872922"/>
            <a:ext cx="4470906" cy="1208141"/>
          </a:xfrm>
        </p:spPr>
        <p:txBody>
          <a:bodyPr>
            <a:normAutofit fontScale="92500" lnSpcReduction="20000"/>
          </a:bodyPr>
          <a:lstStyle/>
          <a:p>
            <a:r>
              <a:rPr lang="hr-HR" sz="2000" dirty="0"/>
              <a:t>Sandra Boljunčić, </a:t>
            </a:r>
            <a:r>
              <a:rPr lang="hr-HR" sz="2000"/>
              <a:t>učitelj savjetnik</a:t>
            </a:r>
          </a:p>
          <a:p>
            <a:r>
              <a:rPr lang="hr-HR" sz="2000"/>
              <a:t>OŠ </a:t>
            </a:r>
            <a:r>
              <a:rPr lang="hr-HR" sz="2000" dirty="0"/>
              <a:t>Jurja Dobrile</a:t>
            </a:r>
          </a:p>
          <a:p>
            <a:r>
              <a:rPr lang="hr-HR" sz="2000" dirty="0"/>
              <a:t>Šk. god. 2020./2021.</a:t>
            </a:r>
          </a:p>
        </p:txBody>
      </p:sp>
      <p:sp>
        <p:nvSpPr>
          <p:cNvPr id="38" name="Rectangle 3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69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30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32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34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2D46B545-0B83-4F68-8811-629A5B2C16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1132511"/>
              </p:ext>
            </p:extLst>
          </p:nvPr>
        </p:nvGraphicFramePr>
        <p:xfrm>
          <a:off x="411478" y="2688336"/>
          <a:ext cx="8023861" cy="3584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7" name="Slika 16">
            <a:extLst>
              <a:ext uri="{FF2B5EF4-FFF2-40B4-BE49-F238E27FC236}">
                <a16:creationId xmlns:a16="http://schemas.microsoft.com/office/drawing/2014/main" id="{41228019-EA2B-4DA5-A2EE-D9D376E888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902" y="820905"/>
            <a:ext cx="3400425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1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FC3D2873-2194-4FB0-BFBA-7E7EEB984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lika 8" descr="Slika na kojoj se prikazuje tekst&#10;&#10;Opis je automatski generiran">
            <a:extLst>
              <a:ext uri="{FF2B5EF4-FFF2-40B4-BE49-F238E27FC236}">
                <a16:creationId xmlns:a16="http://schemas.microsoft.com/office/drawing/2014/main" id="{A5F89F86-43F4-40B1-8103-6A07607B13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" r="11071" b="1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11" name="Slika 10" descr="Slika na kojoj se prikazuje tekst&#10;&#10;Opis je automatski generiran">
            <a:extLst>
              <a:ext uri="{FF2B5EF4-FFF2-40B4-BE49-F238E27FC236}">
                <a16:creationId xmlns:a16="http://schemas.microsoft.com/office/drawing/2014/main" id="{5A75219B-C346-47F6-B540-92CBF59318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" r="2195" b="1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Rezervirano mjesto sadržaja 6" descr="Slika na kojoj se prikazuje zeleno, sport&#10;&#10;Opis je automatski generiran">
            <a:extLst>
              <a:ext uri="{FF2B5EF4-FFF2-40B4-BE49-F238E27FC236}">
                <a16:creationId xmlns:a16="http://schemas.microsoft.com/office/drawing/2014/main" id="{73C532AD-B696-4947-815D-C6805B1A90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1" r="-1" b="21255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B228652A-FD81-4A3C-B164-2012BF4EE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7943" cy="6858000"/>
          </a:xfrm>
          <a:custGeom>
            <a:avLst/>
            <a:gdLst>
              <a:gd name="connsiteX0" fmla="*/ 0 w 5927943"/>
              <a:gd name="connsiteY0" fmla="*/ 0 h 6858000"/>
              <a:gd name="connsiteX1" fmla="*/ 5129522 w 5927943"/>
              <a:gd name="connsiteY1" fmla="*/ 0 h 6858000"/>
              <a:gd name="connsiteX2" fmla="*/ 5289639 w 5927943"/>
              <a:gd name="connsiteY2" fmla="*/ 323150 h 6858000"/>
              <a:gd name="connsiteX3" fmla="*/ 5927943 w 5927943"/>
              <a:gd name="connsiteY3" fmla="*/ 3476847 h 6858000"/>
              <a:gd name="connsiteX4" fmla="*/ 5289639 w 5927943"/>
              <a:gd name="connsiteY4" fmla="*/ 6630545 h 6858000"/>
              <a:gd name="connsiteX5" fmla="*/ 5176937 w 5927943"/>
              <a:gd name="connsiteY5" fmla="*/ 6858000 h 6858000"/>
              <a:gd name="connsiteX6" fmla="*/ 0 w 592794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7943" h="6858000">
                <a:moveTo>
                  <a:pt x="0" y="0"/>
                </a:moveTo>
                <a:lnTo>
                  <a:pt x="5129522" y="0"/>
                </a:lnTo>
                <a:lnTo>
                  <a:pt x="5289639" y="323150"/>
                </a:lnTo>
                <a:cubicBezTo>
                  <a:pt x="5692631" y="1223391"/>
                  <a:pt x="5927943" y="2308646"/>
                  <a:pt x="5927943" y="3476847"/>
                </a:cubicBezTo>
                <a:cubicBezTo>
                  <a:pt x="5927943" y="4645048"/>
                  <a:pt x="5692631" y="5730304"/>
                  <a:pt x="5289639" y="6630545"/>
                </a:cubicBezTo>
                <a:lnTo>
                  <a:pt x="517693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FE8F25D8-4980-4C67-9E0C-7BE94C9CB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17310" cy="6858000"/>
          </a:xfrm>
          <a:custGeom>
            <a:avLst/>
            <a:gdLst>
              <a:gd name="connsiteX0" fmla="*/ 0 w 5917310"/>
              <a:gd name="connsiteY0" fmla="*/ 0 h 6858000"/>
              <a:gd name="connsiteX1" fmla="*/ 5118889 w 5917310"/>
              <a:gd name="connsiteY1" fmla="*/ 0 h 6858000"/>
              <a:gd name="connsiteX2" fmla="*/ 5279006 w 5917310"/>
              <a:gd name="connsiteY2" fmla="*/ 323150 h 6858000"/>
              <a:gd name="connsiteX3" fmla="*/ 5917310 w 5917310"/>
              <a:gd name="connsiteY3" fmla="*/ 3476847 h 6858000"/>
              <a:gd name="connsiteX4" fmla="*/ 5279006 w 5917310"/>
              <a:gd name="connsiteY4" fmla="*/ 6630545 h 6858000"/>
              <a:gd name="connsiteX5" fmla="*/ 5166304 w 5917310"/>
              <a:gd name="connsiteY5" fmla="*/ 6858000 h 6858000"/>
              <a:gd name="connsiteX6" fmla="*/ 0 w 591731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7310" h="6858000">
                <a:moveTo>
                  <a:pt x="0" y="0"/>
                </a:moveTo>
                <a:lnTo>
                  <a:pt x="5118889" y="0"/>
                </a:lnTo>
                <a:lnTo>
                  <a:pt x="5279006" y="323150"/>
                </a:lnTo>
                <a:cubicBezTo>
                  <a:pt x="5681998" y="1223391"/>
                  <a:pt x="5917310" y="2308646"/>
                  <a:pt x="5917310" y="3476847"/>
                </a:cubicBezTo>
                <a:cubicBezTo>
                  <a:pt x="5917310" y="4645048"/>
                  <a:pt x="5681998" y="5730304"/>
                  <a:pt x="5279006" y="6630545"/>
                </a:cubicBezTo>
                <a:lnTo>
                  <a:pt x="516630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0A4AF43-EDAF-4E58-B0CA-3E524E377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527048"/>
            <a:ext cx="5020056" cy="27706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100. dan </a:t>
            </a:r>
            <a:r>
              <a:rPr lang="en-US" sz="5400" dirty="0" err="1"/>
              <a:t>škole</a:t>
            </a:r>
            <a:endParaRPr lang="en-US" sz="54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A214C69-1234-4E5D-91CD-BEA002042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86E49C8-40C0-4E80-BAC0-9A66298F1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60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197C305C-0E98-44D5-A930-21F23CC52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4638503"/>
            <a:ext cx="8384770" cy="1332634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chemeClr val="tx2">
                <a:lumMod val="10000"/>
                <a:lumOff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562823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C7978CBC-2E66-466B-8B8D-8376D12C6F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2" r="24016" b="-1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7" name="Slika 6" descr="Slika na kojoj se prikazuje tekst, novine&#10;&#10;Opis je automatski generiran">
            <a:extLst>
              <a:ext uri="{FF2B5EF4-FFF2-40B4-BE49-F238E27FC236}">
                <a16:creationId xmlns:a16="http://schemas.microsoft.com/office/drawing/2014/main" id="{399ED761-1033-4E4B-82B0-DE66F60BED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8" r="14561" b="-1"/>
          <a:stretch/>
        </p:blipFill>
        <p:spPr>
          <a:xfrm>
            <a:off x="6096000" y="1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17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2550BE34-C2B8-49B8-8519-67A8CAD51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8113" y="1405210"/>
            <a:ext cx="146304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525F9082-68E7-40BC-A29F-0C05BD18F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4" y="2889891"/>
            <a:ext cx="11164824" cy="3189949"/>
          </a:xfrm>
          <a:prstGeom prst="rect">
            <a:avLst/>
          </a:prstGeom>
        </p:spPr>
      </p:pic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DC22B805-EB82-4BD5-9573-3B75115B4E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961630"/>
              </p:ext>
            </p:extLst>
          </p:nvPr>
        </p:nvGraphicFramePr>
        <p:xfrm>
          <a:off x="554416" y="365122"/>
          <a:ext cx="10799384" cy="1554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kstniOkvir 8">
            <a:extLst>
              <a:ext uri="{FF2B5EF4-FFF2-40B4-BE49-F238E27FC236}">
                <a16:creationId xmlns:a16="http://schemas.microsoft.com/office/drawing/2014/main" id="{3FC547DC-B841-4D80-A705-F9F36434F500}"/>
              </a:ext>
            </a:extLst>
          </p:cNvPr>
          <p:cNvSpPr txBox="1"/>
          <p:nvPr/>
        </p:nvSpPr>
        <p:spPr>
          <a:xfrm>
            <a:off x="5133512" y="2676139"/>
            <a:ext cx="6094520" cy="1560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CILJEVI - poticanje čitalačke pismenosti i stvaranje kreativnog poticajnog školskog okruženja, aktivno promišljanje o okruženju, učenje istražujući, suradnja s vršnjacima iz europskih zemalja, razmjena mišljenja i ideja</a:t>
            </a:r>
            <a:endParaRPr lang="hr-H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87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D7E4C9F-7EC2-4C52-9146-0E1435CC2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lika 6" descr="Slika na kojoj se prikazuje tekst&#10;&#10;Opis je automatski generiran">
            <a:extLst>
              <a:ext uri="{FF2B5EF4-FFF2-40B4-BE49-F238E27FC236}">
                <a16:creationId xmlns:a16="http://schemas.microsoft.com/office/drawing/2014/main" id="{A7FE5043-701A-419B-939F-2B35E54C33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4" r="11137"/>
          <a:stretch/>
        </p:blipFill>
        <p:spPr>
          <a:xfrm>
            <a:off x="-1" y="5"/>
            <a:ext cx="3922776" cy="3937609"/>
          </a:xfrm>
          <a:prstGeom prst="rect">
            <a:avLst/>
          </a:prstGeom>
        </p:spPr>
      </p:pic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940BF14F-4433-4F77-959F-B010C253D6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8" r="10623"/>
          <a:stretch/>
        </p:blipFill>
        <p:spPr>
          <a:xfrm>
            <a:off x="4131633" y="10"/>
            <a:ext cx="3922776" cy="3937599"/>
          </a:xfrm>
          <a:prstGeom prst="rect">
            <a:avLst/>
          </a:prstGeom>
        </p:spPr>
      </p:pic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677BBB0-8A66-4619-B31B-5097655C5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7784" y="4215384"/>
            <a:ext cx="7475146" cy="2093976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F575E4A-7F10-4981-8911-AC8FAAB55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325" y="4462819"/>
            <a:ext cx="5665015" cy="1608383"/>
          </a:xfrm>
        </p:spPr>
        <p:txBody>
          <a:bodyPr>
            <a:normAutofit/>
          </a:bodyPr>
          <a:lstStyle/>
          <a:p>
            <a:r>
              <a:rPr lang="hr-HR" sz="3200" dirty="0"/>
              <a:t>Timski rad i iskustveno učenje</a:t>
            </a:r>
          </a:p>
        </p:txBody>
      </p:sp>
      <p:pic>
        <p:nvPicPr>
          <p:cNvPr id="9" name="Slika 8" descr="Slika na kojoj se prikazuje na otvorenom, trava, osoba, tlo&#10;&#10;Opis je automatski generiran">
            <a:extLst>
              <a:ext uri="{FF2B5EF4-FFF2-40B4-BE49-F238E27FC236}">
                <a16:creationId xmlns:a16="http://schemas.microsoft.com/office/drawing/2014/main" id="{FDA9B999-633C-4C2A-BBAA-B0DD6D7FD9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9" r="25676" b="-3"/>
          <a:stretch/>
        </p:blipFill>
        <p:spPr>
          <a:xfrm>
            <a:off x="8263267" y="10"/>
            <a:ext cx="3928733" cy="393759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B56C437-7CF8-4D2B-8C62-6F9CEA561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88F414E-1A16-495F-8EF5-F55A4207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96854" y="5257800"/>
            <a:ext cx="146304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Slika 10" descr="Slika na kojoj se prikazuje voda, čamac, na otvorenom, nebo&#10;&#10;Opis je automatski generiran">
            <a:extLst>
              <a:ext uri="{FF2B5EF4-FFF2-40B4-BE49-F238E27FC236}">
                <a16:creationId xmlns:a16="http://schemas.microsoft.com/office/drawing/2014/main" id="{D6B7A042-904D-4ED5-BE2D-AD33E2C4D4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6" r="1" b="15570"/>
          <a:stretch/>
        </p:blipFill>
        <p:spPr>
          <a:xfrm>
            <a:off x="8269224" y="4160171"/>
            <a:ext cx="3922776" cy="214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0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lika 8" descr="Slika na kojoj se prikazuje osoba, grupa, na otvorenom, ljudi&#10;&#10;Opis je automatski generiran">
            <a:extLst>
              <a:ext uri="{FF2B5EF4-FFF2-40B4-BE49-F238E27FC236}">
                <a16:creationId xmlns:a16="http://schemas.microsoft.com/office/drawing/2014/main" id="{2F0B4289-B847-49DC-96AF-5F0D8BF842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7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5" name="Rezervirano mjesto sadržaja 4" descr="Slika na kojoj se prikazuje trava, stablo, na otvorenom, osoba&#10;&#10;Opis je automatski generiran">
            <a:extLst>
              <a:ext uri="{FF2B5EF4-FFF2-40B4-BE49-F238E27FC236}">
                <a16:creationId xmlns:a16="http://schemas.microsoft.com/office/drawing/2014/main" id="{D1B6A9C1-51A8-4DC2-95AB-D094A936B7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8" r="6892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Slika 6" descr="Slika na kojoj se prikazuje na otvorenom, nebo, osoba, ljudi&#10;&#10;Opis je automatski generiran">
            <a:extLst>
              <a:ext uri="{FF2B5EF4-FFF2-40B4-BE49-F238E27FC236}">
                <a16:creationId xmlns:a16="http://schemas.microsoft.com/office/drawing/2014/main" id="{A693D58B-5FA2-434D-8CBF-903521922F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95" r="-2" b="27109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Rezervirano mjesto sadržaja 10" descr="Slika na kojoj se prikazuje tlo, dijete, sport&#10;&#10;Opis je automatski generiran">
            <a:extLst>
              <a:ext uri="{FF2B5EF4-FFF2-40B4-BE49-F238E27FC236}">
                <a16:creationId xmlns:a16="http://schemas.microsoft.com/office/drawing/2014/main" id="{883F4BE5-8FD0-4C80-ADBF-7CDBB2D81C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2348177"/>
            <a:ext cx="2808288" cy="3744384"/>
          </a:xfrm>
        </p:spPr>
      </p:pic>
    </p:spTree>
    <p:extLst>
      <p:ext uri="{BB962C8B-B14F-4D97-AF65-F5344CB8AC3E}">
        <p14:creationId xmlns:p14="http://schemas.microsoft.com/office/powerpoint/2010/main" val="75402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Slika 6" descr="Slika na kojoj se prikazuje na otvorenom, zgrada, tlo, nebo&#10;&#10;Opis je automatski generiran">
            <a:extLst>
              <a:ext uri="{FF2B5EF4-FFF2-40B4-BE49-F238E27FC236}">
                <a16:creationId xmlns:a16="http://schemas.microsoft.com/office/drawing/2014/main" id="{16CED928-D18D-4761-ABD1-C7BE0A78E2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50" r="1" b="6562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9" name="Slika 8" descr="Slika na kojoj se prikazuje trava, na otvorenom, stablo, osoba&#10;&#10;Opis je automatski generiran">
            <a:extLst>
              <a:ext uri="{FF2B5EF4-FFF2-40B4-BE49-F238E27FC236}">
                <a16:creationId xmlns:a16="http://schemas.microsoft.com/office/drawing/2014/main" id="{97A46990-DF33-4D2B-B35C-43BC0D142A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95" r="-3" b="20090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10" name="Slika 9" descr="Slika na kojoj se prikazuje tlo, na otvorenom, osoba, mali&#10;&#10;Opis je automatski generiran">
            <a:extLst>
              <a:ext uri="{FF2B5EF4-FFF2-40B4-BE49-F238E27FC236}">
                <a16:creationId xmlns:a16="http://schemas.microsoft.com/office/drawing/2014/main" id="{6ABCF0C1-C01D-4DED-A35A-FDFC7A42BA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r="-3" b="-3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83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3BE40A06-F20A-4590-B20B-34C50D338A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E463B95-A0EC-4EAA-8300-F600E3A54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31034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 err="1"/>
              <a:t>Suradnja</a:t>
            </a:r>
            <a:endParaRPr lang="en-US" dirty="0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5" name="Rezervirano mjesto sadržaja 4" descr="Slika na kojoj se prikazuje na otvorenom, osoba, mlado, grupa&#10;&#10;Opis je automatski generiran">
            <a:extLst>
              <a:ext uri="{FF2B5EF4-FFF2-40B4-BE49-F238E27FC236}">
                <a16:creationId xmlns:a16="http://schemas.microsoft.com/office/drawing/2014/main" id="{B2233FF3-7AB5-46AD-B43F-124423E181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 r="-3" b="12565"/>
          <a:stretch/>
        </p:blipFill>
        <p:spPr>
          <a:xfrm>
            <a:off x="320040" y="2139484"/>
            <a:ext cx="3703320" cy="4096512"/>
          </a:xfrm>
          <a:prstGeom prst="rect">
            <a:avLst/>
          </a:prstGeom>
        </p:spPr>
      </p:pic>
      <p:pic>
        <p:nvPicPr>
          <p:cNvPr id="17" name="Slika 16" descr="Slika na kojoj se prikazuje dijete, osoba, na otvorenom&#10;&#10;Opis je automatski generiran">
            <a:extLst>
              <a:ext uri="{FF2B5EF4-FFF2-40B4-BE49-F238E27FC236}">
                <a16:creationId xmlns:a16="http://schemas.microsoft.com/office/drawing/2014/main" id="{71ABF36D-882F-401E-BF26-C736FC7981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" r="29636" b="2"/>
          <a:stretch/>
        </p:blipFill>
        <p:spPr>
          <a:xfrm>
            <a:off x="4244340" y="2139484"/>
            <a:ext cx="3703320" cy="4096512"/>
          </a:xfrm>
          <a:prstGeom prst="rect">
            <a:avLst/>
          </a:prstGeom>
        </p:spPr>
      </p:pic>
      <p:pic>
        <p:nvPicPr>
          <p:cNvPr id="7" name="Slika 6" descr="Slika na kojoj se prikazuje stablo, na otvorenom, osoba, snijeg&#10;&#10;Opis je automatski generiran">
            <a:extLst>
              <a:ext uri="{FF2B5EF4-FFF2-40B4-BE49-F238E27FC236}">
                <a16:creationId xmlns:a16="http://schemas.microsoft.com/office/drawing/2014/main" id="{7D1A1A8B-9989-4259-BBDC-220A422C60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" r="-3" b="13728"/>
          <a:stretch/>
        </p:blipFill>
        <p:spPr>
          <a:xfrm>
            <a:off x="8165592" y="2139484"/>
            <a:ext cx="3703320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5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6">
            <a:extLst>
              <a:ext uri="{FF2B5EF4-FFF2-40B4-BE49-F238E27FC236}">
                <a16:creationId xmlns:a16="http://schemas.microsoft.com/office/drawing/2014/main" id="{52E7A7D0-55A3-415E-AE9F-B7C59E36E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9512548-4896-4C65-8D72-0F87C4D6B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216" y="1076324"/>
            <a:ext cx="6272784" cy="1535051"/>
          </a:xfrm>
        </p:spPr>
        <p:txBody>
          <a:bodyPr anchor="b">
            <a:normAutofit/>
          </a:bodyPr>
          <a:lstStyle/>
          <a:p>
            <a:r>
              <a:rPr lang="hr-HR" sz="5200" dirty="0"/>
              <a:t>Međunarodni i nacionalni projekti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10C466E5-B7E1-4FB9-B3D7-55F7E91462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548"/>
          <a:stretch/>
        </p:blipFill>
        <p:spPr>
          <a:xfrm>
            <a:off x="457200" y="601133"/>
            <a:ext cx="4048125" cy="5575828"/>
          </a:xfrm>
          <a:prstGeom prst="rect">
            <a:avLst/>
          </a:prstGeom>
        </p:spPr>
      </p:pic>
      <p:sp>
        <p:nvSpPr>
          <p:cNvPr id="24" name="Rectangle 18">
            <a:extLst>
              <a:ext uri="{FF2B5EF4-FFF2-40B4-BE49-F238E27FC236}">
                <a16:creationId xmlns:a16="http://schemas.microsoft.com/office/drawing/2014/main" id="{EABAD4DA-87BA-4F70-9EF0-45C6BCF17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17960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915128D9-2797-47FA-B6FE-EC24E6B84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926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50D494B-6A07-4910-BE61-3F314D0AC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216" y="3351276"/>
            <a:ext cx="6272784" cy="2825686"/>
          </a:xfrm>
        </p:spPr>
        <p:txBody>
          <a:bodyPr>
            <a:normAutofit/>
          </a:bodyPr>
          <a:lstStyle/>
          <a:p>
            <a:r>
              <a:rPr lang="hr-HR" sz="2400" dirty="0"/>
              <a:t>Naša mala knjižnica</a:t>
            </a:r>
          </a:p>
          <a:p>
            <a:r>
              <a:rPr lang="hr-HR" sz="2400" dirty="0"/>
              <a:t>Ki je </a:t>
            </a:r>
            <a:r>
              <a:rPr lang="hr-HR" sz="2400" dirty="0" err="1"/>
              <a:t>ki</a:t>
            </a:r>
            <a:r>
              <a:rPr lang="hr-HR" sz="2400" dirty="0"/>
              <a:t> u istarskoj </a:t>
            </a:r>
            <a:r>
              <a:rPr lang="hr-HR" sz="2400" dirty="0" err="1"/>
              <a:t>čakavici</a:t>
            </a:r>
            <a:endParaRPr lang="hr-HR" sz="2400" dirty="0"/>
          </a:p>
          <a:p>
            <a:r>
              <a:rPr lang="hr-HR" sz="2400" dirty="0"/>
              <a:t>Slikovnica – ekran u svijet</a:t>
            </a:r>
          </a:p>
        </p:txBody>
      </p:sp>
    </p:spTree>
    <p:extLst>
      <p:ext uri="{BB962C8B-B14F-4D97-AF65-F5344CB8AC3E}">
        <p14:creationId xmlns:p14="http://schemas.microsoft.com/office/powerpoint/2010/main" val="337975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Rezervirano mjesto sadržaja 12" descr="Slika na kojoj se prikazuje tekst, osoba, spavaća soba, obitelj&#10;&#10;Opis je automatski generiran">
            <a:extLst>
              <a:ext uri="{FF2B5EF4-FFF2-40B4-BE49-F238E27FC236}">
                <a16:creationId xmlns:a16="http://schemas.microsoft.com/office/drawing/2014/main" id="{D1525F55-BCC1-4BF9-98DB-0000CDF5E7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7" r="1649" b="4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9" name="Slika 8" descr="Slika na kojoj se prikazuje tekst, na zatvorenom, osoba, obitelj&#10;&#10;Opis je automatski generiran">
            <a:extLst>
              <a:ext uri="{FF2B5EF4-FFF2-40B4-BE49-F238E27FC236}">
                <a16:creationId xmlns:a16="http://schemas.microsoft.com/office/drawing/2014/main" id="{875373FE-006E-4097-8205-A640AA18D0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7" r="987" b="4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Rezervirano mjesto sadržaja 6" descr="Slika na kojoj se prikazuje tekst, osoba, dijete, na zatvorenom&#10;&#10;Opis je automatski generiran">
            <a:extLst>
              <a:ext uri="{FF2B5EF4-FFF2-40B4-BE49-F238E27FC236}">
                <a16:creationId xmlns:a16="http://schemas.microsoft.com/office/drawing/2014/main" id="{74D3B9E4-A56A-43D8-A060-4B84743247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3" r="-1" b="17713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54" name="Freeform: Shape 53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6" name="Freeform: Shape 55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1C03388-B66C-42A7-B4FF-D01732BF9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hr-HR" sz="3400" b="1" dirty="0"/>
              <a:t>Naša mala knjižnica</a:t>
            </a:r>
            <a:endParaRPr lang="en-US" sz="3400" b="1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80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1">
            <a:extLst>
              <a:ext uri="{FF2B5EF4-FFF2-40B4-BE49-F238E27FC236}">
                <a16:creationId xmlns:a16="http://schemas.microsoft.com/office/drawing/2014/main" id="{52E7A7D0-55A3-415E-AE9F-B7C59E36E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68062E7-2F3D-4190-9E36-8B2422AB2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216" y="1076324"/>
            <a:ext cx="6272784" cy="1535051"/>
          </a:xfrm>
        </p:spPr>
        <p:txBody>
          <a:bodyPr anchor="b">
            <a:normAutofit/>
          </a:bodyPr>
          <a:lstStyle/>
          <a:p>
            <a:r>
              <a:rPr lang="hr-HR" sz="5200" dirty="0" err="1"/>
              <a:t>eTwinning</a:t>
            </a:r>
            <a:r>
              <a:rPr lang="hr-HR" sz="5200" dirty="0"/>
              <a:t> projekti</a:t>
            </a:r>
          </a:p>
        </p:txBody>
      </p:sp>
      <p:pic>
        <p:nvPicPr>
          <p:cNvPr id="8" name="Slika 7" descr="Slika na kojoj se prikazuje na otvorenom, stablo, biljka&#10;&#10;Opis je automatski generiran">
            <a:extLst>
              <a:ext uri="{FF2B5EF4-FFF2-40B4-BE49-F238E27FC236}">
                <a16:creationId xmlns:a16="http://schemas.microsoft.com/office/drawing/2014/main" id="{0275B812-8157-4E9B-BCC5-22550C9E99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2877"/>
          <a:stretch/>
        </p:blipFill>
        <p:spPr>
          <a:xfrm rot="5400000">
            <a:off x="-306651" y="1364984"/>
            <a:ext cx="5575828" cy="4048125"/>
          </a:xfrm>
          <a:prstGeom prst="rect">
            <a:avLst/>
          </a:prstGeom>
        </p:spPr>
      </p:pic>
      <p:sp>
        <p:nvSpPr>
          <p:cNvPr id="39" name="Rectangle 33">
            <a:extLst>
              <a:ext uri="{FF2B5EF4-FFF2-40B4-BE49-F238E27FC236}">
                <a16:creationId xmlns:a16="http://schemas.microsoft.com/office/drawing/2014/main" id="{EABAD4DA-87BA-4F70-9EF0-45C6BCF17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17960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5">
            <a:extLst>
              <a:ext uri="{FF2B5EF4-FFF2-40B4-BE49-F238E27FC236}">
                <a16:creationId xmlns:a16="http://schemas.microsoft.com/office/drawing/2014/main" id="{915128D9-2797-47FA-B6FE-EC24E6B84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926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8" name="Rezervirano mjesto sadržaja 2">
            <a:extLst>
              <a:ext uri="{FF2B5EF4-FFF2-40B4-BE49-F238E27FC236}">
                <a16:creationId xmlns:a16="http://schemas.microsoft.com/office/drawing/2014/main" id="{A6BB0280-4F1C-4625-B73C-DA11088D3F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5951712"/>
              </p:ext>
            </p:extLst>
          </p:nvPr>
        </p:nvGraphicFramePr>
        <p:xfrm>
          <a:off x="5080216" y="3351276"/>
          <a:ext cx="6272784" cy="2825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8952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18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6F48AD3-C8B3-4F74-B546-F12937F7D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51D4820-58D2-4219-8E3C-0AF1933E8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/>
              <a:t>Ki je </a:t>
            </a:r>
            <a:r>
              <a:rPr lang="en-US" sz="4800" b="1" dirty="0" err="1"/>
              <a:t>ki</a:t>
            </a:r>
            <a:r>
              <a:rPr lang="en-US" sz="4800" b="1" dirty="0"/>
              <a:t> u </a:t>
            </a:r>
            <a:r>
              <a:rPr lang="en-US" sz="4800" b="1" dirty="0" err="1"/>
              <a:t>istarskoj</a:t>
            </a:r>
            <a:r>
              <a:rPr lang="en-US" sz="4800" b="1" dirty="0"/>
              <a:t> </a:t>
            </a:r>
            <a:r>
              <a:rPr lang="en-US" sz="4800" b="1" dirty="0" err="1"/>
              <a:t>čakavici</a:t>
            </a:r>
            <a:endParaRPr lang="en-US" sz="4800" b="1" dirty="0"/>
          </a:p>
        </p:txBody>
      </p:sp>
      <p:pic>
        <p:nvPicPr>
          <p:cNvPr id="5" name="Rezervirano mjesto sadržaja 4" descr="Slika na kojoj se prikazuje tekst&#10;&#10;Opis je automatski generiran">
            <a:extLst>
              <a:ext uri="{FF2B5EF4-FFF2-40B4-BE49-F238E27FC236}">
                <a16:creationId xmlns:a16="http://schemas.microsoft.com/office/drawing/2014/main" id="{BC29AA41-71B0-40FC-9A48-5F2F90996D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" y="884037"/>
            <a:ext cx="7053626" cy="493753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7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41">
            <a:extLst>
              <a:ext uri="{FF2B5EF4-FFF2-40B4-BE49-F238E27FC236}">
                <a16:creationId xmlns:a16="http://schemas.microsoft.com/office/drawing/2014/main" id="{B0500737-D8A9-4F85-BE97-80D4C83DD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3" name="Rectangle 43">
            <a:extLst>
              <a:ext uri="{FF2B5EF4-FFF2-40B4-BE49-F238E27FC236}">
                <a16:creationId xmlns:a16="http://schemas.microsoft.com/office/drawing/2014/main" id="{1C938212-FA12-4FF1-87C8-ACDE99D06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7AD06F1-EDB6-4509-B807-EBD402FDC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602"/>
            <a:ext cx="3300663" cy="1645920"/>
          </a:xfrm>
        </p:spPr>
        <p:txBody>
          <a:bodyPr>
            <a:normAutofit/>
          </a:bodyPr>
          <a:lstStyle/>
          <a:p>
            <a:r>
              <a:rPr lang="hr-HR" sz="2800" dirty="0"/>
              <a:t>Županijski projekt (Zavičajna nastava)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452A529D-B13D-4C61-BFDD-0975E749C7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2" r="24101" b="-1"/>
          <a:stretch/>
        </p:blipFill>
        <p:spPr>
          <a:xfrm>
            <a:off x="247289" y="365760"/>
            <a:ext cx="2834640" cy="3639935"/>
          </a:xfrm>
          <a:prstGeom prst="rect">
            <a:avLst/>
          </a:prstGeom>
        </p:spPr>
      </p:pic>
      <p:pic>
        <p:nvPicPr>
          <p:cNvPr id="11" name="Slika 10" descr="Slika na kojoj se prikazuje pod, na zatvorenom, osoba, grupa&#10;&#10;Opis je automatski generiran">
            <a:extLst>
              <a:ext uri="{FF2B5EF4-FFF2-40B4-BE49-F238E27FC236}">
                <a16:creationId xmlns:a16="http://schemas.microsoft.com/office/drawing/2014/main" id="{959DC96B-97DE-4739-986D-A998643F6A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7" r="33436"/>
          <a:stretch/>
        </p:blipFill>
        <p:spPr>
          <a:xfrm>
            <a:off x="3203968" y="365759"/>
            <a:ext cx="2834640" cy="3639312"/>
          </a:xfrm>
          <a:prstGeom prst="rect">
            <a:avLst/>
          </a:prstGeom>
        </p:spPr>
      </p:pic>
      <p:pic>
        <p:nvPicPr>
          <p:cNvPr id="7" name="Slika 6" descr="Slika na kojoj se prikazuje osoba, dijete, gomila&#10;&#10;Opis je automatski generiran">
            <a:extLst>
              <a:ext uri="{FF2B5EF4-FFF2-40B4-BE49-F238E27FC236}">
                <a16:creationId xmlns:a16="http://schemas.microsoft.com/office/drawing/2014/main" id="{45866328-BEA6-46B4-8569-9EE50E7812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7" r="13506"/>
          <a:stretch/>
        </p:blipFill>
        <p:spPr>
          <a:xfrm>
            <a:off x="6153393" y="365759"/>
            <a:ext cx="2834640" cy="3639312"/>
          </a:xfrm>
          <a:prstGeom prst="rect">
            <a:avLst/>
          </a:prstGeom>
        </p:spPr>
      </p:pic>
      <p:pic>
        <p:nvPicPr>
          <p:cNvPr id="5" name="Rezervirano mjesto sadržaja 4" descr="Slika na kojoj se prikazuje osoba, elektronički&#10;&#10;Opis je automatski generiran">
            <a:extLst>
              <a:ext uri="{FF2B5EF4-FFF2-40B4-BE49-F238E27FC236}">
                <a16:creationId xmlns:a16="http://schemas.microsoft.com/office/drawing/2014/main" id="{D87AFA71-FBA9-4E0C-A0EE-10CD49D3FB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712"/>
          <a:stretch/>
        </p:blipFill>
        <p:spPr>
          <a:xfrm>
            <a:off x="9110071" y="365759"/>
            <a:ext cx="2834640" cy="3639312"/>
          </a:xfrm>
          <a:prstGeom prst="rect">
            <a:avLst/>
          </a:prstGeom>
        </p:spPr>
      </p:pic>
      <p:sp>
        <p:nvSpPr>
          <p:cNvPr id="54" name="Rectangle 45">
            <a:extLst>
              <a:ext uri="{FF2B5EF4-FFF2-40B4-BE49-F238E27FC236}">
                <a16:creationId xmlns:a16="http://schemas.microsoft.com/office/drawing/2014/main" id="{369F152D-E540-4B48-BA11-2ADF043C6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47">
            <a:extLst>
              <a:ext uri="{FF2B5EF4-FFF2-40B4-BE49-F238E27FC236}">
                <a16:creationId xmlns:a16="http://schemas.microsoft.com/office/drawing/2014/main" id="{0C059F7E-04C4-4C46-9B3E-E5CE267E3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03970" y="5258990"/>
            <a:ext cx="146304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E421F263-88BD-4C1F-BCF2-9DE0BE202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8824" y="4440602"/>
            <a:ext cx="6860184" cy="1645920"/>
          </a:xfrm>
        </p:spPr>
        <p:txBody>
          <a:bodyPr anchor="ctr">
            <a:normAutofit/>
          </a:bodyPr>
          <a:lstStyle/>
          <a:p>
            <a:endParaRPr lang="hr-HR" sz="1700" dirty="0"/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4010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0394FE2-BDDA-4ECE-B320-81AE19E90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625AAC5-802A-4197-8804-2B78FF65C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6328CCC-4E78-4B2C-A921-E74A232CE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0" y="310896"/>
            <a:ext cx="7982712" cy="8686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dirty="0"/>
              <a:t>Mali </a:t>
            </a:r>
            <a:r>
              <a:rPr lang="hr-HR" dirty="0" err="1"/>
              <a:t>čakavčići</a:t>
            </a:r>
            <a:endParaRPr lang="en-US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1B139DD-0E8D-42FA-9171-C5F001754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C442A856-C5F0-46B8-A9EB-6799E6281B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 r="3" b="16202"/>
          <a:stretch/>
        </p:blipFill>
        <p:spPr>
          <a:xfrm>
            <a:off x="419830" y="2128345"/>
            <a:ext cx="5577840" cy="4083269"/>
          </a:xfrm>
          <a:prstGeom prst="rect">
            <a:avLst/>
          </a:prstGeom>
        </p:spPr>
      </p:pic>
      <p:pic>
        <p:nvPicPr>
          <p:cNvPr id="5" name="Rezervirano mjesto sadržaja 4" descr="Slika na kojoj se prikazuje tekst, poziranje&#10;&#10;Opis je automatski generiran">
            <a:extLst>
              <a:ext uri="{FF2B5EF4-FFF2-40B4-BE49-F238E27FC236}">
                <a16:creationId xmlns:a16="http://schemas.microsoft.com/office/drawing/2014/main" id="{38B3CFF6-1AF1-4B28-9443-DD08C62E08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3" r="3" b="3"/>
          <a:stretch/>
        </p:blipFill>
        <p:spPr>
          <a:xfrm>
            <a:off x="6194332" y="2128367"/>
            <a:ext cx="5577840" cy="408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33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5D745267-269D-4693-9039-3C9849D0F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53" y="304802"/>
            <a:ext cx="11097349" cy="1573149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Naslov 10">
            <a:extLst>
              <a:ext uri="{FF2B5EF4-FFF2-40B4-BE49-F238E27FC236}">
                <a16:creationId xmlns:a16="http://schemas.microsoft.com/office/drawing/2014/main" id="{C835286A-E9D0-41C6-B618-8BB4E92B2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405575"/>
            <a:ext cx="5001768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 err="1"/>
              <a:t>Slikovnica</a:t>
            </a:r>
            <a:r>
              <a:rPr lang="en-US" sz="3600" dirty="0"/>
              <a:t> – </a:t>
            </a:r>
            <a:r>
              <a:rPr lang="en-US" sz="3600" dirty="0" err="1"/>
              <a:t>ekran</a:t>
            </a:r>
            <a:r>
              <a:rPr lang="en-US" sz="3600" dirty="0"/>
              <a:t> u </a:t>
            </a:r>
            <a:r>
              <a:rPr lang="en-US" sz="3600" dirty="0" err="1"/>
              <a:t>svijet</a:t>
            </a:r>
            <a:endParaRPr lang="en-US" sz="3600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6C8FFC8-A491-4BC9-B3FE-D437C75DB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2512" y="498698"/>
            <a:ext cx="4940808" cy="118535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 dirty="0"/>
              <a:t>Ana </a:t>
            </a:r>
            <a:r>
              <a:rPr lang="en-US" sz="2400" dirty="0" err="1"/>
              <a:t>Đokić</a:t>
            </a:r>
            <a:r>
              <a:rPr lang="en-US" sz="2400" dirty="0"/>
              <a:t> 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784" y="764424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86984" y="1071836"/>
            <a:ext cx="1021458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Slika 6" descr="Slika na kojoj se prikazuje tekst, na zatvorenom, elektronički, izlog&#10;&#10;Opis je automatski generiran">
            <a:extLst>
              <a:ext uri="{FF2B5EF4-FFF2-40B4-BE49-F238E27FC236}">
                <a16:creationId xmlns:a16="http://schemas.microsoft.com/office/drawing/2014/main" id="{FAED2DE6-8CAE-458B-B372-C16D9D83F8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5738"/>
          <a:stretch/>
        </p:blipFill>
        <p:spPr>
          <a:xfrm>
            <a:off x="320040" y="2091095"/>
            <a:ext cx="3703320" cy="4160520"/>
          </a:xfrm>
          <a:prstGeom prst="rect">
            <a:avLst/>
          </a:prstGeom>
        </p:spPr>
      </p:pic>
      <p:pic>
        <p:nvPicPr>
          <p:cNvPr id="9" name="Slika 8" descr="Slika na kojoj se prikazuje tekst, osoba, na zatvorenom, biblioteka&#10;&#10;Opis je automatski generiran">
            <a:extLst>
              <a:ext uri="{FF2B5EF4-FFF2-40B4-BE49-F238E27FC236}">
                <a16:creationId xmlns:a16="http://schemas.microsoft.com/office/drawing/2014/main" id="{C34F9870-93EE-4268-AF78-C590A1CF8D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0" r="-3" b="6498"/>
          <a:stretch/>
        </p:blipFill>
        <p:spPr>
          <a:xfrm>
            <a:off x="4244340" y="2086081"/>
            <a:ext cx="3703320" cy="4160520"/>
          </a:xfrm>
          <a:prstGeom prst="rect">
            <a:avLst/>
          </a:prstGeom>
        </p:spPr>
      </p:pic>
      <p:pic>
        <p:nvPicPr>
          <p:cNvPr id="5" name="Rezervirano mjesto sadržaja 4" descr="Slika na kojoj se prikazuje tekst, na zatvorenom, strop, pod&#10;&#10;Opis je automatski generiran">
            <a:extLst>
              <a:ext uri="{FF2B5EF4-FFF2-40B4-BE49-F238E27FC236}">
                <a16:creationId xmlns:a16="http://schemas.microsoft.com/office/drawing/2014/main" id="{3B3F77B9-9936-46CC-8693-91DF8A6B40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3" r="9607" b="-3"/>
          <a:stretch/>
        </p:blipFill>
        <p:spPr>
          <a:xfrm>
            <a:off x="8165592" y="2086081"/>
            <a:ext cx="3703320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4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061BA2E-A388-41C5-B73A-B0FEB6B10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lika 8" descr="Slika na kojoj se prikazuje osoba, prozor, sjedenje, stol&#10;&#10;Opis je automatski generiran">
            <a:extLst>
              <a:ext uri="{FF2B5EF4-FFF2-40B4-BE49-F238E27FC236}">
                <a16:creationId xmlns:a16="http://schemas.microsoft.com/office/drawing/2014/main" id="{13A007CD-50E9-487A-96ED-31F1FB7BBB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9" r="14425" b="-2"/>
          <a:stretch/>
        </p:blipFill>
        <p:spPr>
          <a:xfrm>
            <a:off x="-1" y="10"/>
            <a:ext cx="6096001" cy="6857990"/>
          </a:xfrm>
          <a:prstGeom prst="rect">
            <a:avLst/>
          </a:prstGeom>
        </p:spPr>
      </p:pic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79F09954-8B43-4994-9C19-A245A93949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5" r="13845"/>
          <a:stretch/>
        </p:blipFill>
        <p:spPr>
          <a:xfrm>
            <a:off x="6097523" y="10"/>
            <a:ext cx="6094477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6E192A2-3ED3-4081-8A86-A22B51141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52902" y="-1181101"/>
            <a:ext cx="3886200" cy="12192001"/>
          </a:xfrm>
          <a:prstGeom prst="rect">
            <a:avLst/>
          </a:prstGeom>
          <a:gradFill>
            <a:gsLst>
              <a:gs pos="41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F447E78-72AC-430B-BB27-0D17967E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9991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dirty="0" err="1">
                <a:solidFill>
                  <a:schemeClr val="bg1"/>
                </a:solidFill>
              </a:rPr>
              <a:t>Kreativni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zadatak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575039"/>
            <a:ext cx="97840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26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2C9A9DA9-7DC8-488B-A882-123947B0F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6838569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1300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2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8" y="2093976"/>
            <a:ext cx="5846683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zervirano mjesto sadržaja 22">
            <a:extLst>
              <a:ext uri="{FF2B5EF4-FFF2-40B4-BE49-F238E27FC236}">
                <a16:creationId xmlns:a16="http://schemas.microsoft.com/office/drawing/2014/main" id="{7EBD96E3-22E7-4BF7-8AA6-2C0DB43A0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252870"/>
            <a:ext cx="5993892" cy="35602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 b="1" i="1">
                <a:effectLst/>
                <a:latin typeface="Raleway"/>
              </a:rPr>
              <a:t>Podučavanje je najviši </a:t>
            </a:r>
            <a:r>
              <a:rPr lang="hr-HR" sz="2400" b="1" i="1" dirty="0">
                <a:effectLst/>
                <a:latin typeface="Raleway"/>
              </a:rPr>
              <a:t>oblik razumijevanja</a:t>
            </a:r>
            <a:r>
              <a:rPr lang="hr-HR" sz="1800" b="1" i="1" dirty="0">
                <a:effectLst/>
                <a:latin typeface="Raleway"/>
              </a:rPr>
              <a:t>.</a:t>
            </a:r>
          </a:p>
          <a:p>
            <a:pPr marL="0" indent="0">
              <a:buNone/>
            </a:pPr>
            <a:r>
              <a:rPr lang="hr-HR" sz="1800" b="1" i="1" dirty="0">
                <a:latin typeface="Raleway"/>
              </a:rPr>
              <a:t>                                          </a:t>
            </a:r>
            <a:r>
              <a:rPr lang="hr-HR" sz="2400" b="1" i="1" dirty="0">
                <a:latin typeface="Raleway"/>
              </a:rPr>
              <a:t>Aristotel</a:t>
            </a:r>
            <a:endParaRPr lang="hr-HR" sz="2400" dirty="0"/>
          </a:p>
        </p:txBody>
      </p:sp>
      <p:pic>
        <p:nvPicPr>
          <p:cNvPr id="9" name="Rezervirano mjesto sadržaja 8" descr="Slika na kojoj se prikazuje tekst, sat&#10;&#10;Opis je automatski generiran">
            <a:extLst>
              <a:ext uri="{FF2B5EF4-FFF2-40B4-BE49-F238E27FC236}">
                <a16:creationId xmlns:a16="http://schemas.microsoft.com/office/drawing/2014/main" id="{35CBA288-0B25-4D7B-BD2E-8B6DBAFF36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" r="817" b="1"/>
          <a:stretch/>
        </p:blipFill>
        <p:spPr>
          <a:xfrm>
            <a:off x="7679814" y="1337607"/>
            <a:ext cx="4097657" cy="408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4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8108D317-7CBD-4897-BD1F-959436D2A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AFCD6F8-D943-4DEA-8AFC-65755713E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5564" y="834888"/>
            <a:ext cx="4684976" cy="1268958"/>
          </a:xfrm>
        </p:spPr>
        <p:txBody>
          <a:bodyPr anchor="b">
            <a:noAutofit/>
          </a:bodyPr>
          <a:lstStyle/>
          <a:p>
            <a:r>
              <a:rPr lang="hr-HR" sz="3600" dirty="0"/>
              <a:t>Živimo zeleno/</a:t>
            </a:r>
            <a:r>
              <a:rPr lang="hr-HR" sz="3600" dirty="0" err="1"/>
              <a:t>Living</a:t>
            </a:r>
            <a:r>
              <a:rPr lang="hr-HR" sz="3600" dirty="0"/>
              <a:t> </a:t>
            </a:r>
            <a:r>
              <a:rPr lang="hr-HR" sz="3600" dirty="0" err="1"/>
              <a:t>greenly</a:t>
            </a:r>
            <a:endParaRPr lang="hr-HR" sz="3600" dirty="0"/>
          </a:p>
        </p:txBody>
      </p:sp>
      <p:pic>
        <p:nvPicPr>
          <p:cNvPr id="5" name="Slika 4" descr="Slika na kojoj se prikazuje na otvorenom, stablo, trava, osoba&#10;&#10;Opis je automatski generiran">
            <a:extLst>
              <a:ext uri="{FF2B5EF4-FFF2-40B4-BE49-F238E27FC236}">
                <a16:creationId xmlns:a16="http://schemas.microsoft.com/office/drawing/2014/main" id="{45DB67F8-F47F-4B67-9894-A274EEEAD2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" r="23990" b="-2"/>
          <a:stretch/>
        </p:blipFill>
        <p:spPr>
          <a:xfrm>
            <a:off x="20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D6297641-8B9F-4767-9606-8A113132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89864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D8F3CA65-EA00-46B4-9616-39E6853F7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1572" y="2240371"/>
            <a:ext cx="42062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0" name="Rezervirano mjesto sadržaja 2">
            <a:extLst>
              <a:ext uri="{FF2B5EF4-FFF2-40B4-BE49-F238E27FC236}">
                <a16:creationId xmlns:a16="http://schemas.microsoft.com/office/drawing/2014/main" id="{A946DE0A-5FE9-4185-A053-283E61C187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3061850"/>
              </p:ext>
            </p:extLst>
          </p:nvPr>
        </p:nvGraphicFramePr>
        <p:xfrm>
          <a:off x="7255563" y="2557587"/>
          <a:ext cx="4314645" cy="3717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2782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20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93E9B640-E416-40A1-A398-9B0FFD9BE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A8A4749-3EDB-4D7F-BB6F-E417373B7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5919" y="1144769"/>
            <a:ext cx="3340962" cy="28964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Živim zeleno/Living greenly</a:t>
            </a:r>
          </a:p>
        </p:txBody>
      </p:sp>
      <p:sp>
        <p:nvSpPr>
          <p:cNvPr id="41" name="Content Placeholder 40">
            <a:extLst>
              <a:ext uri="{FF2B5EF4-FFF2-40B4-BE49-F238E27FC236}">
                <a16:creationId xmlns:a16="http://schemas.microsoft.com/office/drawing/2014/main" id="{9A95DD06-EA80-4863-94AE-B4E3867A8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5917" y="4403176"/>
            <a:ext cx="3340963" cy="133493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100"/>
              <a:t>#ZazeleniGrad – „Kad bi drveće govorilo”</a:t>
            </a:r>
          </a:p>
        </p:txBody>
      </p:sp>
      <p:pic>
        <p:nvPicPr>
          <p:cNvPr id="4" name="Slika 3" descr="Slika na kojoj se prikazuje tekst, stablo&#10;&#10;Opis je automatski generiran">
            <a:extLst>
              <a:ext uri="{FF2B5EF4-FFF2-40B4-BE49-F238E27FC236}">
                <a16:creationId xmlns:a16="http://schemas.microsoft.com/office/drawing/2014/main" id="{3AAEC841-51ED-489D-AA2D-DC2EDE9637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37" b="-3"/>
          <a:stretch/>
        </p:blipFill>
        <p:spPr>
          <a:xfrm rot="5400000">
            <a:off x="-294459" y="294460"/>
            <a:ext cx="4136066" cy="3547146"/>
          </a:xfrm>
          <a:prstGeom prst="rect">
            <a:avLst/>
          </a:prstGeom>
        </p:spPr>
      </p:pic>
      <p:pic>
        <p:nvPicPr>
          <p:cNvPr id="9" name="Slika 8" descr="Slika na kojoj se prikazuje tlo, na otvorenom&#10;&#10;Opis je automatski generiran">
            <a:extLst>
              <a:ext uri="{FF2B5EF4-FFF2-40B4-BE49-F238E27FC236}">
                <a16:creationId xmlns:a16="http://schemas.microsoft.com/office/drawing/2014/main" id="{6F4764C8-F935-46B5-9F76-2D906014D8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" r="2" b="108"/>
          <a:stretch/>
        </p:blipFill>
        <p:spPr>
          <a:xfrm>
            <a:off x="20" y="4241540"/>
            <a:ext cx="3547126" cy="2616461"/>
          </a:xfrm>
          <a:prstGeom prst="rect">
            <a:avLst/>
          </a:prstGeom>
        </p:spPr>
      </p:pic>
      <p:pic>
        <p:nvPicPr>
          <p:cNvPr id="17" name="Rezervirano mjesto sadržaja 16" descr="Slika na kojoj se prikazuje tekst, stablo, na otvorenom, znak&#10;&#10;Opis je automatski generiran">
            <a:extLst>
              <a:ext uri="{FF2B5EF4-FFF2-40B4-BE49-F238E27FC236}">
                <a16:creationId xmlns:a16="http://schemas.microsoft.com/office/drawing/2014/main" id="{B7BDE50F-345B-438E-A4AA-8D6DC4512F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0" r="20634"/>
          <a:stretch/>
        </p:blipFill>
        <p:spPr>
          <a:xfrm>
            <a:off x="3665256" y="10"/>
            <a:ext cx="4329273" cy="6857990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804995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75918" y="4177748"/>
            <a:ext cx="332539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11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6" name="Rectangle 115">
            <a:extLst>
              <a:ext uri="{FF2B5EF4-FFF2-40B4-BE49-F238E27FC236}">
                <a16:creationId xmlns:a16="http://schemas.microsoft.com/office/drawing/2014/main" id="{FC3D2873-2194-4FB0-BFBA-7E7EEB984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Rezervirano mjesto sadržaja 43" descr="Slika na kojoj se prikazuje osoba, na zatvorenom, dijete, grupa&#10;&#10;Opis je automatski generiran">
            <a:extLst>
              <a:ext uri="{FF2B5EF4-FFF2-40B4-BE49-F238E27FC236}">
                <a16:creationId xmlns:a16="http://schemas.microsoft.com/office/drawing/2014/main" id="{52E46861-0BE3-4535-B89E-CB598A66AD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5" r="8463" b="-4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21" name="Rezervirano mjesto sadržaja 20" descr="Slika na kojoj se prikazuje trava, osoba, na otvorenom, grupa&#10;&#10;Opis je automatski generiran">
            <a:extLst>
              <a:ext uri="{FF2B5EF4-FFF2-40B4-BE49-F238E27FC236}">
                <a16:creationId xmlns:a16="http://schemas.microsoft.com/office/drawing/2014/main" id="{16A24BDD-26A9-4631-9AC1-6B9A5BAD97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" r="1" b="1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27" name="Slika 26" descr="Slika na kojoj se prikazuje osoba, na otvorenom, tlo, grupa&#10;&#10;Opis je automatski generiran">
            <a:extLst>
              <a:ext uri="{FF2B5EF4-FFF2-40B4-BE49-F238E27FC236}">
                <a16:creationId xmlns:a16="http://schemas.microsoft.com/office/drawing/2014/main" id="{F65F7BC7-12F2-4B10-BA5C-22E82AA0D4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3" r="-1" b="17713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118" name="Freeform: Shape 117">
            <a:extLst>
              <a:ext uri="{FF2B5EF4-FFF2-40B4-BE49-F238E27FC236}">
                <a16:creationId xmlns:a16="http://schemas.microsoft.com/office/drawing/2014/main" id="{B228652A-FD81-4A3C-B164-2012BF4EE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7943" cy="6858000"/>
          </a:xfrm>
          <a:custGeom>
            <a:avLst/>
            <a:gdLst>
              <a:gd name="connsiteX0" fmla="*/ 0 w 5927943"/>
              <a:gd name="connsiteY0" fmla="*/ 0 h 6858000"/>
              <a:gd name="connsiteX1" fmla="*/ 5129522 w 5927943"/>
              <a:gd name="connsiteY1" fmla="*/ 0 h 6858000"/>
              <a:gd name="connsiteX2" fmla="*/ 5289639 w 5927943"/>
              <a:gd name="connsiteY2" fmla="*/ 323150 h 6858000"/>
              <a:gd name="connsiteX3" fmla="*/ 5927943 w 5927943"/>
              <a:gd name="connsiteY3" fmla="*/ 3476847 h 6858000"/>
              <a:gd name="connsiteX4" fmla="*/ 5289639 w 5927943"/>
              <a:gd name="connsiteY4" fmla="*/ 6630545 h 6858000"/>
              <a:gd name="connsiteX5" fmla="*/ 5176937 w 5927943"/>
              <a:gd name="connsiteY5" fmla="*/ 6858000 h 6858000"/>
              <a:gd name="connsiteX6" fmla="*/ 0 w 592794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7943" h="6858000">
                <a:moveTo>
                  <a:pt x="0" y="0"/>
                </a:moveTo>
                <a:lnTo>
                  <a:pt x="5129522" y="0"/>
                </a:lnTo>
                <a:lnTo>
                  <a:pt x="5289639" y="323150"/>
                </a:lnTo>
                <a:cubicBezTo>
                  <a:pt x="5692631" y="1223391"/>
                  <a:pt x="5927943" y="2308646"/>
                  <a:pt x="5927943" y="3476847"/>
                </a:cubicBezTo>
                <a:cubicBezTo>
                  <a:pt x="5927943" y="4645048"/>
                  <a:pt x="5692631" y="5730304"/>
                  <a:pt x="5289639" y="6630545"/>
                </a:cubicBezTo>
                <a:lnTo>
                  <a:pt x="517693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20" name="Freeform: Shape 119">
            <a:extLst>
              <a:ext uri="{FF2B5EF4-FFF2-40B4-BE49-F238E27FC236}">
                <a16:creationId xmlns:a16="http://schemas.microsoft.com/office/drawing/2014/main" id="{FE8F25D8-4980-4C67-9E0C-7BE94C9CB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17310" cy="6858000"/>
          </a:xfrm>
          <a:custGeom>
            <a:avLst/>
            <a:gdLst>
              <a:gd name="connsiteX0" fmla="*/ 0 w 5917310"/>
              <a:gd name="connsiteY0" fmla="*/ 0 h 6858000"/>
              <a:gd name="connsiteX1" fmla="*/ 5118889 w 5917310"/>
              <a:gd name="connsiteY1" fmla="*/ 0 h 6858000"/>
              <a:gd name="connsiteX2" fmla="*/ 5279006 w 5917310"/>
              <a:gd name="connsiteY2" fmla="*/ 323150 h 6858000"/>
              <a:gd name="connsiteX3" fmla="*/ 5917310 w 5917310"/>
              <a:gd name="connsiteY3" fmla="*/ 3476847 h 6858000"/>
              <a:gd name="connsiteX4" fmla="*/ 5279006 w 5917310"/>
              <a:gd name="connsiteY4" fmla="*/ 6630545 h 6858000"/>
              <a:gd name="connsiteX5" fmla="*/ 5166304 w 5917310"/>
              <a:gd name="connsiteY5" fmla="*/ 6858000 h 6858000"/>
              <a:gd name="connsiteX6" fmla="*/ 0 w 591731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7310" h="6858000">
                <a:moveTo>
                  <a:pt x="0" y="0"/>
                </a:moveTo>
                <a:lnTo>
                  <a:pt x="5118889" y="0"/>
                </a:lnTo>
                <a:lnTo>
                  <a:pt x="5279006" y="323150"/>
                </a:lnTo>
                <a:cubicBezTo>
                  <a:pt x="5681998" y="1223391"/>
                  <a:pt x="5917310" y="2308646"/>
                  <a:pt x="5917310" y="3476847"/>
                </a:cubicBezTo>
                <a:cubicBezTo>
                  <a:pt x="5917310" y="4645048"/>
                  <a:pt x="5681998" y="5730304"/>
                  <a:pt x="5279006" y="6630545"/>
                </a:cubicBezTo>
                <a:lnTo>
                  <a:pt x="516630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88622CF-17C2-4501-8CC4-F155DE384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527048"/>
            <a:ext cx="5020056" cy="27706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err="1"/>
              <a:t>Misli</a:t>
            </a:r>
            <a:r>
              <a:rPr lang="en-US" sz="5400" dirty="0"/>
              <a:t> </a:t>
            </a:r>
            <a:r>
              <a:rPr lang="en-US" sz="5400" dirty="0" err="1"/>
              <a:t>globalno</a:t>
            </a:r>
            <a:r>
              <a:rPr lang="en-US" sz="5400" dirty="0"/>
              <a:t> – </a:t>
            </a:r>
            <a:r>
              <a:rPr lang="en-US" sz="5400" dirty="0" err="1"/>
              <a:t>djeluj</a:t>
            </a:r>
            <a:r>
              <a:rPr lang="en-US" sz="5400" dirty="0"/>
              <a:t> </a:t>
            </a:r>
            <a:r>
              <a:rPr lang="en-US" sz="5400" dirty="0" err="1"/>
              <a:t>lokalno</a:t>
            </a:r>
            <a:endParaRPr lang="en-US" sz="5400" dirty="0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1A214C69-1234-4E5D-91CD-BEA002042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F86E49C8-40C0-4E80-BAC0-9A66298F1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10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9653884-08CE-4579-8A80-F00D55BF0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Slika 10" descr="Slika na kojoj se prikazuje stablo, osoba, na otvorenom, dijete&#10;&#10;Opis je automatski generiran">
            <a:extLst>
              <a:ext uri="{FF2B5EF4-FFF2-40B4-BE49-F238E27FC236}">
                <a16:creationId xmlns:a16="http://schemas.microsoft.com/office/drawing/2014/main" id="{F2E6F010-4B5C-4EA4-B361-1EF5D8D1B5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1" r="-1" b="-1"/>
          <a:stretch/>
        </p:blipFill>
        <p:spPr>
          <a:xfrm>
            <a:off x="20" y="-1"/>
            <a:ext cx="3936404" cy="6309360"/>
          </a:xfrm>
          <a:prstGeom prst="rect">
            <a:avLst/>
          </a:prstGeom>
        </p:spPr>
      </p:pic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20D4FAC-7B9A-4A4F-8E53-071522870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3078" y="201352"/>
            <a:ext cx="7568588" cy="2093976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2305DEE-4BD4-403B-9C43-10CF5B7EC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1271" y="443668"/>
            <a:ext cx="3203386" cy="1609344"/>
          </a:xfrm>
        </p:spPr>
        <p:txBody>
          <a:bodyPr>
            <a:normAutofit/>
          </a:bodyPr>
          <a:lstStyle/>
          <a:p>
            <a:r>
              <a:rPr lang="hr-HR" sz="2800" b="1" dirty="0"/>
              <a:t>Zelena učionica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DD2A13B-608C-4BE1-AC1F-62B2DAF76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5702" y="897487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7038ED-F717-467A-8D75-D8441BB92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340134" y="1243768"/>
            <a:ext cx="146304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Rezervirano mjesto sadržaja 4" descr="Slika na kojoj se prikazuje osoba, poziranje, dijete, grupa&#10;&#10;Opis je automatski generiran">
            <a:extLst>
              <a:ext uri="{FF2B5EF4-FFF2-40B4-BE49-F238E27FC236}">
                <a16:creationId xmlns:a16="http://schemas.microsoft.com/office/drawing/2014/main" id="{DC10684C-BCA6-42BE-BC87-7C471DAA98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5" r="10053" b="-1"/>
          <a:stretch/>
        </p:blipFill>
        <p:spPr>
          <a:xfrm>
            <a:off x="4155702" y="2573434"/>
            <a:ext cx="3922776" cy="3735926"/>
          </a:xfrm>
          <a:prstGeom prst="rect">
            <a:avLst/>
          </a:prstGeom>
        </p:spPr>
      </p:pic>
      <p:pic>
        <p:nvPicPr>
          <p:cNvPr id="9" name="Slika 8" descr="Slika na kojoj se prikazuje stablo, na otvorenom, tlo, osoba&#10;&#10;Opis je automatski generiran">
            <a:extLst>
              <a:ext uri="{FF2B5EF4-FFF2-40B4-BE49-F238E27FC236}">
                <a16:creationId xmlns:a16="http://schemas.microsoft.com/office/drawing/2014/main" id="{EDE84AEA-B200-423C-8D68-E940921963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" r="17838" b="-4"/>
          <a:stretch/>
        </p:blipFill>
        <p:spPr>
          <a:xfrm>
            <a:off x="8290932" y="2560123"/>
            <a:ext cx="3901068" cy="374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9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2E7A7D0-55A3-415E-AE9F-B7C59E36E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E91024E-CA52-472B-A31C-F5C2E76A5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216" y="1076324"/>
            <a:ext cx="6272784" cy="1535051"/>
          </a:xfrm>
        </p:spPr>
        <p:txBody>
          <a:bodyPr anchor="b">
            <a:normAutofit/>
          </a:bodyPr>
          <a:lstStyle/>
          <a:p>
            <a:r>
              <a:rPr lang="hr-HR" sz="5200" dirty="0"/>
              <a:t>Uz čitanje riječi rastu</a:t>
            </a:r>
          </a:p>
        </p:txBody>
      </p:sp>
      <p:pic>
        <p:nvPicPr>
          <p:cNvPr id="8" name="Slika 7" descr="Slika na kojoj se prikazuje tekst, osoba&#10;&#10;Opis je automatski generiran">
            <a:extLst>
              <a:ext uri="{FF2B5EF4-FFF2-40B4-BE49-F238E27FC236}">
                <a16:creationId xmlns:a16="http://schemas.microsoft.com/office/drawing/2014/main" id="{8EF8F85A-6B18-45FD-B4E5-50A3771687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4" r="3" b="3"/>
          <a:stretch/>
        </p:blipFill>
        <p:spPr>
          <a:xfrm rot="5400000">
            <a:off x="-306651" y="1364984"/>
            <a:ext cx="5575828" cy="404812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ABAD4DA-87BA-4F70-9EF0-45C6BCF17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17960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15128D9-2797-47FA-B6FE-EC24E6B84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926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D94A897C-90BE-428E-B260-89A442BC35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8718459"/>
              </p:ext>
            </p:extLst>
          </p:nvPr>
        </p:nvGraphicFramePr>
        <p:xfrm>
          <a:off x="5080216" y="3351276"/>
          <a:ext cx="6272784" cy="2825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2963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7E0AAFA-0637-4E6F-BBF9-CFA240685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9" name="Slika 8" descr="Slika na kojoj se prikazuje tekst, na zatvorenom, polica&#10;&#10;Opis je automatski generiran">
            <a:extLst>
              <a:ext uri="{FF2B5EF4-FFF2-40B4-BE49-F238E27FC236}">
                <a16:creationId xmlns:a16="http://schemas.microsoft.com/office/drawing/2014/main" id="{51C99B56-3260-4D95-B39A-51F0570B8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813" y="0"/>
            <a:ext cx="5431883" cy="4175760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7880C483-C799-4EC8-80A4-39779AF92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88" y="0"/>
            <a:ext cx="4853940" cy="3883152"/>
          </a:xfrm>
          <a:prstGeom prst="rect">
            <a:avLst/>
          </a:prstGeom>
        </p:spPr>
      </p:pic>
      <p:pic>
        <p:nvPicPr>
          <p:cNvPr id="18" name="Rezervirano mjesto sadržaja 16" descr="Slika na kojoj se prikazuje tekst, na zatvorenom, osoba, grupa&#10;&#10;Opis je automatski generiran">
            <a:extLst>
              <a:ext uri="{FF2B5EF4-FFF2-40B4-BE49-F238E27FC236}">
                <a16:creationId xmlns:a16="http://schemas.microsoft.com/office/drawing/2014/main" id="{505A2565-27B8-41DB-8203-EFB3F56BC5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20" y="4006481"/>
            <a:ext cx="3714802" cy="278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2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0394FE2-BDDA-4ECE-B320-81AE19E90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625AAC5-802A-4197-8804-2B78FF65C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D475F05-4F37-48A9-9106-75AB4F40D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0" y="310896"/>
            <a:ext cx="7982712" cy="8686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dirty="0"/>
              <a:t>Knjige – naši prijatelji</a:t>
            </a:r>
            <a:endParaRPr lang="en-US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1B139DD-0E8D-42FA-9171-C5F001754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9" name="Slika 8" descr="Slika na kojoj se prikazuje tekst, novine&#10;&#10;Opis je automatski generiran">
            <a:extLst>
              <a:ext uri="{FF2B5EF4-FFF2-40B4-BE49-F238E27FC236}">
                <a16:creationId xmlns:a16="http://schemas.microsoft.com/office/drawing/2014/main" id="{DA989E09-70AF-44CE-A3CB-B5F69512E9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8496"/>
          <a:stretch/>
        </p:blipFill>
        <p:spPr>
          <a:xfrm>
            <a:off x="419830" y="2128345"/>
            <a:ext cx="5577840" cy="4083269"/>
          </a:xfrm>
          <a:prstGeom prst="rect">
            <a:avLst/>
          </a:prstGeom>
        </p:spPr>
      </p:pic>
      <p:pic>
        <p:nvPicPr>
          <p:cNvPr id="5" name="Rezervirano mjesto sadržaja 4" descr="Slika na kojoj se prikazuje tekst, osoba, na zatvorenom, novine&#10;&#10;Opis je automatski generiran">
            <a:extLst>
              <a:ext uri="{FF2B5EF4-FFF2-40B4-BE49-F238E27FC236}">
                <a16:creationId xmlns:a16="http://schemas.microsoft.com/office/drawing/2014/main" id="{1D2363C3-1A23-48DE-8A1F-7A1A05EC45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7465"/>
          <a:stretch/>
        </p:blipFill>
        <p:spPr>
          <a:xfrm>
            <a:off x="6194332" y="2128367"/>
            <a:ext cx="5577840" cy="408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3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729</TotalTime>
  <Words>302</Words>
  <Application>Microsoft Office PowerPoint</Application>
  <PresentationFormat>Široki zaslon</PresentationFormat>
  <Paragraphs>40</Paragraphs>
  <Slides>25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25</vt:i4>
      </vt:variant>
    </vt:vector>
  </HeadingPairs>
  <TitlesOfParts>
    <vt:vector size="31" baseType="lpstr">
      <vt:lpstr>Arial</vt:lpstr>
      <vt:lpstr>Avenir Next LT Pro</vt:lpstr>
      <vt:lpstr>Calibri</vt:lpstr>
      <vt:lpstr>Open Sans</vt:lpstr>
      <vt:lpstr>Raleway</vt:lpstr>
      <vt:lpstr>AccentBoxVTI</vt:lpstr>
      <vt:lpstr>Projektna nastava u online okruženju</vt:lpstr>
      <vt:lpstr>eTwinning projekti</vt:lpstr>
      <vt:lpstr>Živimo zeleno/Living greenly</vt:lpstr>
      <vt:lpstr>Živim zeleno/Living greenly</vt:lpstr>
      <vt:lpstr>Misli globalno – djeluj lokalno</vt:lpstr>
      <vt:lpstr>Zelena učionica</vt:lpstr>
      <vt:lpstr>Uz čitanje riječi rastu</vt:lpstr>
      <vt:lpstr>PowerPoint prezentacija</vt:lpstr>
      <vt:lpstr>Knjige – naši prijatelji</vt:lpstr>
      <vt:lpstr>PowerPoint prezentacija</vt:lpstr>
      <vt:lpstr>100. dan škole</vt:lpstr>
      <vt:lpstr>PowerPoint prezentacija</vt:lpstr>
      <vt:lpstr>PowerPoint prezentacija</vt:lpstr>
      <vt:lpstr>Timski rad i iskustveno učenje</vt:lpstr>
      <vt:lpstr>PowerPoint prezentacija</vt:lpstr>
      <vt:lpstr>PowerPoint prezentacija</vt:lpstr>
      <vt:lpstr>Suradnja</vt:lpstr>
      <vt:lpstr>Međunarodni i nacionalni projekti</vt:lpstr>
      <vt:lpstr>Naša mala knjižnica</vt:lpstr>
      <vt:lpstr>Ki je ki u istarskoj čakavici</vt:lpstr>
      <vt:lpstr>Županijski projekt (Zavičajna nastava)</vt:lpstr>
      <vt:lpstr>Mali čakavčići</vt:lpstr>
      <vt:lpstr>Slikovnica – ekran u svijet</vt:lpstr>
      <vt:lpstr>Kreativni zadatak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Projektna nastava u online okruženju</dc:title>
  <dc:creator>Sandra Boljunčić</dc:creator>
  <cp:lastModifiedBy>Sandra Boljunčić</cp:lastModifiedBy>
  <cp:revision>58</cp:revision>
  <dcterms:created xsi:type="dcterms:W3CDTF">2021-06-03T13:58:25Z</dcterms:created>
  <dcterms:modified xsi:type="dcterms:W3CDTF">2021-07-16T19:23:48Z</dcterms:modified>
</cp:coreProperties>
</file>