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gllWXH0gzX07+/Vf2hfpjo7Jjw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HEoUhlesN9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OyK0oE5rwFY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328144" y="5532591"/>
            <a:ext cx="3528560" cy="1021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ES">
                <a:latin typeface="Impact"/>
                <a:ea typeface="Impact"/>
                <a:cs typeface="Impact"/>
                <a:sym typeface="Impact"/>
              </a:rPr>
              <a:t>HOW TO FEEL FREE</a:t>
            </a:r>
            <a:endParaRPr/>
          </a:p>
        </p:txBody>
      </p:sp>
      <p:pic>
        <p:nvPicPr>
          <p:cNvPr descr="stickman-25582_1280.png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144" y="183081"/>
            <a:ext cx="2679219" cy="3355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ick-35312_1280.png"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16579">
            <a:off x="5727091" y="3088339"/>
            <a:ext cx="3444337" cy="358726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6681912" y="304030"/>
            <a:ext cx="19549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LLEIDA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February 11th, 2021</a:t>
            </a:r>
            <a:endParaRPr/>
          </a:p>
        </p:txBody>
      </p:sp>
      <p:sp>
        <p:nvSpPr>
          <p:cNvPr id="88" name="Google Shape;88;p1"/>
          <p:cNvSpPr txBox="1"/>
          <p:nvPr>
            <p:ph type="ctrTitle"/>
          </p:nvPr>
        </p:nvSpPr>
        <p:spPr>
          <a:xfrm rot="-962146">
            <a:off x="240097" y="939615"/>
            <a:ext cx="8527425" cy="4806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0"/>
              <a:buFont typeface="Impact"/>
              <a:buNone/>
            </a:pPr>
            <a:r>
              <a:rPr lang="es-ES" sz="11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UNSTUCKED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WORKOUT</a:t>
            </a:r>
            <a:endParaRPr/>
          </a:p>
        </p:txBody>
      </p:sp>
      <p:sp>
        <p:nvSpPr>
          <p:cNvPr id="143" name="Google Shape;14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PRONE PRESS DOWN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s-ES"/>
              <a:t>PLANK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s-ES"/>
              <a:t>CALF STRETCHING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s-ES"/>
              <a:t>TIGER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SWAN DIVE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PYRAMID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BUTTERFLY/SWIMMING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MILKING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SUPERMAN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SUMMARY</a:t>
            </a:r>
            <a:endParaRPr/>
          </a:p>
        </p:txBody>
      </p:sp>
      <p:sp>
        <p:nvSpPr>
          <p:cNvPr id="149" name="Google Shape;149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STRONG ABS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STRONG BACK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FLEXIBLE LEGS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291966" y="274638"/>
            <a:ext cx="853999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1E0F3"/>
              </a:buClr>
              <a:buSzPts val="6000"/>
              <a:buFont typeface="Impact"/>
              <a:buNone/>
            </a:pPr>
            <a:r>
              <a:rPr b="1" lang="es-ES" sz="6000">
                <a:solidFill>
                  <a:srgbClr val="B1E0F3"/>
                </a:solidFill>
                <a:latin typeface="Impact"/>
                <a:ea typeface="Impact"/>
                <a:cs typeface="Impact"/>
                <a:sym typeface="Impact"/>
              </a:rPr>
              <a:t>Your presence is powerful</a:t>
            </a:r>
            <a:endParaRPr b="1" sz="6000">
              <a:solidFill>
                <a:srgbClr val="B1E0F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descr="be-511549_1920.jpg" id="94" name="Google Shape;94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460" l="0" r="0" t="8461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100 ways to walk</a:t>
            </a:r>
            <a:endParaRPr/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u="sng">
                <a:solidFill>
                  <a:schemeClr val="hlink"/>
                </a:solidFill>
                <a:hlinkClick r:id="rId3"/>
              </a:rPr>
              <a:t>https://youtu.be/HEoUhlesN9E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Generic, at your own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Sneak or move silently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Angry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Zombie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Boxer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Drunk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Old man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Confident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Teenage Hooligan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Pirate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Texting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On the phone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Speed walk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457200" y="274637"/>
            <a:ext cx="8229600" cy="1936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THE BENEFITS OF YOUR POSTURE</a:t>
            </a:r>
            <a:br>
              <a:rPr lang="es-ES"/>
            </a:br>
            <a:r>
              <a:rPr lang="es-ES" sz="2400"/>
              <a:t>TED TALK</a:t>
            </a:r>
            <a:endParaRPr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1442344" y="3261421"/>
            <a:ext cx="6333779" cy="1050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 u="sng">
                <a:solidFill>
                  <a:schemeClr val="hlink"/>
                </a:solidFill>
                <a:hlinkClick r:id="rId3"/>
              </a:rPr>
              <a:t>https://youtu.be/OyK0oE5rwFY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STATIC POSTURAL ASSESSMENT</a:t>
            </a:r>
            <a:endParaRPr/>
          </a:p>
        </p:txBody>
      </p:sp>
      <p:pic>
        <p:nvPicPr>
          <p:cNvPr descr="B9780443068157000024_f02-07-9780443068157.jpg" id="112" name="Google Shape;112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1753" r="-21752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5"/>
          <p:cNvCxnSpPr/>
          <p:nvPr/>
        </p:nvCxnSpPr>
        <p:spPr>
          <a:xfrm>
            <a:off x="2202275" y="2356825"/>
            <a:ext cx="1854600" cy="18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/>
              <a:t>Body Scan (work in pairs)</a:t>
            </a:r>
            <a:br>
              <a:rPr lang="es-ES"/>
            </a:br>
            <a:r>
              <a:rPr lang="es-ES"/>
              <a:t>WARM UP</a:t>
            </a:r>
            <a:endParaRPr/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500994" y="184838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Cervical nod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Shoulder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Ribcage (ribs &amp; arms)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Powerhouse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Hamstring stretch, ankle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Iliopsoas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Cat/dog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WORKOUT</a:t>
            </a:r>
            <a:endParaRPr/>
          </a:p>
        </p:txBody>
      </p:sp>
      <p:sp>
        <p:nvSpPr>
          <p:cNvPr id="125" name="Google Shape;125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ABS SERIE (HEAD RELAX + CLASSICAL)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HAMSTRING STRETCH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SINGLE LEG CIRCLES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ROLL-UP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BRIDGE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ROLL OVER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WORKOUT</a:t>
            </a:r>
            <a:endParaRPr/>
          </a:p>
        </p:txBody>
      </p:sp>
      <p:sp>
        <p:nvSpPr>
          <p:cNvPr id="131" name="Google Shape;131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SIDE KICK SERIES: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s-ES"/>
              <a:t>UP &amp; DOWN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s-ES"/>
              <a:t>CIRCLES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s-ES"/>
              <a:t>BICYCLE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s-ES"/>
              <a:t>SIDE PASSE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s-ES"/>
              <a:t>INNER THIGH LIFT</a:t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/>
              <a:t>(BASIC, INTERMEDIATE, ADVANCED)</a:t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/>
              <a:t>MERMAID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WORKOUT</a:t>
            </a:r>
            <a:endParaRPr/>
          </a:p>
        </p:txBody>
      </p:sp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TEASER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SEAL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BOOMERANG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SIDE KICK SERIES (OTHER SIDE)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2021-02-08T19:58:38Z</dcterms:created>
  <dc:creator>Macbook</dc:creator>
</cp:coreProperties>
</file>