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7" autoAdjust="0"/>
  </p:normalViewPr>
  <p:slideViewPr>
    <p:cSldViewPr>
      <p:cViewPr varScale="1">
        <p:scale>
          <a:sx n="109" d="100"/>
          <a:sy n="109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21915-4E76-4BC0-A371-4B6FD080A5FD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FCAC3-72D9-4BE4-BCC4-1F6E3A3C57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370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FCAC3-72D9-4BE4-BCC4-1F6E3A3C573F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23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977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2308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05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827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651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557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497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814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88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599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2227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6D18-3295-4340-8B43-5F5F31B832F6}" type="datetimeFigureOut">
              <a:rPr lang="ca-ES" smtClean="0"/>
              <a:t>10/02/2021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F6D5-C749-4FFA-BCEC-451D5EF715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695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4400" b="1" dirty="0" err="1" smtClean="0">
                <a:solidFill>
                  <a:schemeClr val="bg1"/>
                </a:solidFill>
              </a:rPr>
              <a:t>Results</a:t>
            </a:r>
            <a:r>
              <a:rPr lang="ca-ES" sz="4400" b="1" dirty="0" smtClean="0">
                <a:solidFill>
                  <a:schemeClr val="bg1"/>
                </a:solidFill>
              </a:rPr>
              <a:t> </a:t>
            </a:r>
            <a:r>
              <a:rPr lang="ca-ES" sz="4400" b="1" dirty="0" err="1" smtClean="0">
                <a:solidFill>
                  <a:schemeClr val="bg1"/>
                </a:solidFill>
              </a:rPr>
              <a:t>summary</a:t>
            </a:r>
            <a:endParaRPr lang="ca-ES" sz="4400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7" t="19783" r="29919" b="65931"/>
          <a:stretch/>
        </p:blipFill>
        <p:spPr bwMode="auto">
          <a:xfrm>
            <a:off x="467544" y="1412776"/>
            <a:ext cx="813479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14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0" t="27779" r="40248" b="11239"/>
          <a:stretch/>
        </p:blipFill>
        <p:spPr bwMode="auto">
          <a:xfrm>
            <a:off x="1979712" y="260648"/>
            <a:ext cx="5629338" cy="627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29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2" t="30320" r="29854" b="7965"/>
          <a:stretch/>
        </p:blipFill>
        <p:spPr bwMode="auto">
          <a:xfrm>
            <a:off x="1043608" y="260648"/>
            <a:ext cx="7537143" cy="634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9" t="26926" r="30049" b="11801"/>
          <a:stretch/>
        </p:blipFill>
        <p:spPr bwMode="auto">
          <a:xfrm>
            <a:off x="971600" y="332656"/>
            <a:ext cx="7483876" cy="630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3" t="34952" r="29515" b="3690"/>
          <a:stretch/>
        </p:blipFill>
        <p:spPr bwMode="auto">
          <a:xfrm>
            <a:off x="779754" y="188640"/>
            <a:ext cx="7608163" cy="631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8" t="19331" r="29789" b="46323"/>
          <a:stretch/>
        </p:blipFill>
        <p:spPr bwMode="auto">
          <a:xfrm>
            <a:off x="971600" y="1340768"/>
            <a:ext cx="7522344" cy="353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8" t="53389" r="29789" b="4534"/>
          <a:stretch/>
        </p:blipFill>
        <p:spPr bwMode="auto">
          <a:xfrm>
            <a:off x="899592" y="1052736"/>
            <a:ext cx="7522344" cy="432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2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 en pantalla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Prof</dc:creator>
  <cp:lastModifiedBy>Prof</cp:lastModifiedBy>
  <cp:revision>2</cp:revision>
  <dcterms:created xsi:type="dcterms:W3CDTF">2021-02-10T15:03:18Z</dcterms:created>
  <dcterms:modified xsi:type="dcterms:W3CDTF">2021-02-10T15:21:30Z</dcterms:modified>
</cp:coreProperties>
</file>