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72" d="100"/>
          <a:sy n="172" d="100"/>
        </p:scale>
        <p:origin x="-1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29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8205d1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8205d1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59f68870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59f68870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9f68870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59f68870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59f68870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59f68870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8205d1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8205d1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08205d18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08205d18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08205d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08205d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8205d18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8205d18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8205d1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8205d18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08205d18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08205d18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59f6887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59f6887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9f6887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9f68870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825" y="152400"/>
            <a:ext cx="3135233" cy="483871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16725" y="1332375"/>
            <a:ext cx="357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Georgia"/>
                <a:ea typeface="Georgia"/>
                <a:cs typeface="Georgia"/>
                <a:sym typeface="Georgia"/>
              </a:rPr>
              <a:t>Mobility in Terni</a:t>
            </a:r>
            <a:endParaRPr sz="30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4th - 8th November 2019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317500" y="973675"/>
            <a:ext cx="65547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Team 5 “Lasagne”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950" y="1938025"/>
            <a:ext cx="3834149" cy="25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4924950" y="1404675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Piergiuseppe Scialpi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Giulia De Giorgis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Flaminia De Santis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Fanny Colfort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Ella Maria Klotchkov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Celia Nogueras Pascual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Alessandro Piantoni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152400" y="1086550"/>
            <a:ext cx="60888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Team 6 “Penne rigate”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5725" y="1663550"/>
            <a:ext cx="2753225" cy="27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331775" y="1833025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Alessandro Mangoni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Gaia Piccioni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Giulia Di Blasi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Robin Bouvier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Fiona Kramer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Julia Pujol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Lucia Sampalmieri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811550" y="1926775"/>
            <a:ext cx="7641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Happy Erasmus plus week! </a:t>
            </a:r>
            <a:endParaRPr sz="60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1150650"/>
            <a:ext cx="4410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Georgia"/>
                <a:ea typeface="Georgia"/>
                <a:cs typeface="Georgia"/>
                <a:sym typeface="Georgia"/>
              </a:rPr>
              <a:t>What is metabolism?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Leaflet: digital or paper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eTwinning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8050" y="1209225"/>
            <a:ext cx="2935186" cy="37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74426"/>
            <a:ext cx="3916675" cy="39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965375" y="1672150"/>
            <a:ext cx="47907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Georgia"/>
                <a:ea typeface="Georgia"/>
                <a:cs typeface="Georgia"/>
                <a:sym typeface="Georgia"/>
              </a:rPr>
              <a:t>Meeting fencing champions</a:t>
            </a:r>
            <a:endParaRPr sz="36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Interview: writing questions in your notebook and in eTwinning and videos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13050" y="1510500"/>
            <a:ext cx="48189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Georgia"/>
                <a:ea typeface="Georgia"/>
                <a:cs typeface="Georgia"/>
                <a:sym typeface="Georgia"/>
              </a:rPr>
              <a:t>Meeting with nutritionists </a:t>
            </a:r>
            <a:endParaRPr sz="36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Ideal menus: digital or paper and in eTwinning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459550"/>
            <a:ext cx="4064965" cy="285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675" y="1005425"/>
            <a:ext cx="2630500" cy="169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0100" y="1413800"/>
            <a:ext cx="1833227" cy="325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87160">
            <a:off x="6805974" y="1571298"/>
            <a:ext cx="2020699" cy="269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64450">
            <a:off x="557388" y="3101180"/>
            <a:ext cx="2322125" cy="174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96525" y="972150"/>
            <a:ext cx="58209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Georgia"/>
                <a:ea typeface="Georgia"/>
                <a:cs typeface="Georgia"/>
                <a:sym typeface="Georgia"/>
              </a:rPr>
              <a:t>Team 1 “Farfalle”</a:t>
            </a:r>
            <a:endParaRPr sz="36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075" y="2085375"/>
            <a:ext cx="3424624" cy="2084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143675" y="2448900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4459275" y="1574000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Alessandro Montanucci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Matilde Marziali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Gaia Tini Brunozzi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Damien Forster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Leticia Radic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Joana Canal Garcia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Carolina Narciso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230025" y="1157100"/>
            <a:ext cx="47160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Team 2 “Fusilli”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8725" y="1427950"/>
            <a:ext cx="2397625" cy="23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430550" y="1940275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Cecilia Murgante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Matteo Piantoni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Elena Sofia Lausi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Lucile Bordier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Matilda Eichler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Pau Monne Mor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Juliette Coquard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90200" y="1071750"/>
            <a:ext cx="61401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Team 3 “Spaghetti”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500" y="1870725"/>
            <a:ext cx="2980450" cy="22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4713275" y="1763875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Sofia Verlengia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Chiara Maria Di Giulio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Simonetta Clericò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Manon Fournerot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Sonja Hocke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Pau Izquierdo Fauria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Gabriele Piccioni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16450" cy="6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8800" y="99925"/>
            <a:ext cx="962375" cy="9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025" y="99925"/>
            <a:ext cx="2183401" cy="8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70550" y="987775"/>
            <a:ext cx="61878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Team 4 “Tortellini”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4400" y="2078475"/>
            <a:ext cx="3604200" cy="18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225950" y="1820350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Benedetta Befani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Giulio Amoroso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Emma Venanzi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Juliette Sonzogno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Lina Sophia Ummethun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Maria Sanchez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Daniel Gil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Macintosh PowerPoint</Application>
  <PresentationFormat>Presentazione su schermo (16:9)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Caveat</vt:lpstr>
      <vt:lpstr>Simple Light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Andrea Annesanti</cp:lastModifiedBy>
  <cp:revision>1</cp:revision>
  <dcterms:modified xsi:type="dcterms:W3CDTF">2019-11-11T22:01:34Z</dcterms:modified>
</cp:coreProperties>
</file>