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9" r:id="rId4"/>
    <p:sldId id="280" r:id="rId5"/>
    <p:sldId id="281" r:id="rId6"/>
    <p:sldId id="282" r:id="rId7"/>
    <p:sldId id="265" r:id="rId8"/>
    <p:sldId id="267" r:id="rId9"/>
    <p:sldId id="268" r:id="rId10"/>
    <p:sldId id="271" r:id="rId11"/>
    <p:sldId id="263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 amb tema 1 - èmfasi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70" d="100"/>
          <a:sy n="70" d="100"/>
        </p:scale>
        <p:origin x="48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78C5-34DC-4F36-802F-F4883BB029DD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273D-9172-412D-8644-060F2706E34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83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273D-9172-412D-8644-060F2706E347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79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72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20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88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16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829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84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787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266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411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209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75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7C90-05A6-4338-B00C-BB9648B28750}" type="datetimeFigureOut">
              <a:rPr lang="ca-ES" smtClean="0"/>
              <a:pPr/>
              <a:t>28/2/2021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274C-4A9F-4EFB-8488-2C6FE571F6D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28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sz="5400" dirty="0" smtClean="0"/>
              <a:t>Erasmus + </a:t>
            </a:r>
            <a:br>
              <a:rPr lang="ca-ES" sz="5400" dirty="0" smtClean="0"/>
            </a:br>
            <a:r>
              <a:rPr lang="ca-ES" sz="5400" dirty="0" smtClean="0"/>
              <a:t>1ª Mobilitat: </a:t>
            </a:r>
            <a:r>
              <a:rPr lang="ca-ES" sz="5400" dirty="0" err="1" smtClean="0"/>
              <a:t>Troyes</a:t>
            </a:r>
            <a:r>
              <a:rPr lang="ca-ES" sz="5400" dirty="0" smtClean="0"/>
              <a:t>-França</a:t>
            </a:r>
            <a:endParaRPr lang="ca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Reunió informativa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Torrefarrera, 20/02/2019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10325" cy="63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5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052736"/>
            <a:ext cx="78488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u="sng" dirty="0" smtClean="0">
                <a:solidFill>
                  <a:prstClr val="black"/>
                </a:solidFill>
              </a:rPr>
              <a:t>Detalls vols</a:t>
            </a:r>
          </a:p>
          <a:p>
            <a:endParaRPr lang="ca-ES" sz="3200" u="sng" dirty="0">
              <a:solidFill>
                <a:prstClr val="black"/>
              </a:solidFill>
            </a:endParaRPr>
          </a:p>
          <a:p>
            <a:r>
              <a:rPr lang="ca-ES" sz="3200" dirty="0" smtClean="0">
                <a:solidFill>
                  <a:prstClr val="black"/>
                </a:solidFill>
              </a:rPr>
              <a:t>Dilluns 4 Març: </a:t>
            </a:r>
            <a:r>
              <a:rPr lang="ca-ES" sz="3200" dirty="0">
                <a:solidFill>
                  <a:prstClr val="black"/>
                </a:solidFill>
              </a:rPr>
              <a:t>Barcelona (BCN) </a:t>
            </a:r>
            <a:r>
              <a:rPr lang="ca-ES" sz="3200" dirty="0" smtClean="0">
                <a:solidFill>
                  <a:prstClr val="black"/>
                </a:solidFill>
              </a:rPr>
              <a:t>– Paris (Charles de Gaulle) </a:t>
            </a:r>
            <a:r>
              <a:rPr lang="ca-ES" sz="3200" dirty="0" err="1" smtClean="0">
                <a:solidFill>
                  <a:prstClr val="black"/>
                </a:solidFill>
              </a:rPr>
              <a:t>Easy</a:t>
            </a:r>
            <a:r>
              <a:rPr lang="ca-ES" sz="3200" dirty="0" smtClean="0">
                <a:solidFill>
                  <a:prstClr val="black"/>
                </a:solidFill>
              </a:rPr>
              <a:t> Jet, volEZY3916</a:t>
            </a:r>
            <a:r>
              <a:rPr lang="ca-ES" sz="3200" dirty="0">
                <a:solidFill>
                  <a:prstClr val="black"/>
                </a:solidFill>
              </a:rPr>
              <a:t>      </a:t>
            </a:r>
            <a:r>
              <a:rPr lang="ca-ES" sz="3200" b="1" dirty="0">
                <a:solidFill>
                  <a:prstClr val="black"/>
                </a:solidFill>
              </a:rPr>
              <a:t> </a:t>
            </a:r>
            <a:endParaRPr lang="ca-ES" sz="3200" b="1" dirty="0" smtClean="0">
              <a:solidFill>
                <a:prstClr val="black"/>
              </a:solidFill>
            </a:endParaRPr>
          </a:p>
          <a:p>
            <a:r>
              <a:rPr lang="ca-ES" sz="3200" b="1" dirty="0" smtClean="0">
                <a:solidFill>
                  <a:prstClr val="black"/>
                </a:solidFill>
              </a:rPr>
              <a:t>09:50 Terminal 2C</a:t>
            </a:r>
            <a:r>
              <a:rPr lang="ca-ES" sz="3200" b="1" dirty="0">
                <a:solidFill>
                  <a:prstClr val="black"/>
                </a:solidFill>
              </a:rPr>
              <a:t> – </a:t>
            </a:r>
            <a:r>
              <a:rPr lang="ca-ES" sz="3200" b="1" dirty="0" smtClean="0">
                <a:solidFill>
                  <a:prstClr val="black"/>
                </a:solidFill>
              </a:rPr>
              <a:t>12:00 Terminal 2D</a:t>
            </a:r>
            <a:endParaRPr lang="ca-ES" sz="3200" dirty="0">
              <a:solidFill>
                <a:prstClr val="black"/>
              </a:solidFill>
            </a:endParaRPr>
          </a:p>
          <a:p>
            <a:r>
              <a:rPr lang="ca-ES" sz="3200" dirty="0">
                <a:solidFill>
                  <a:prstClr val="black"/>
                </a:solidFill>
              </a:rPr>
              <a:t/>
            </a:r>
            <a:br>
              <a:rPr lang="ca-ES" sz="3200" dirty="0">
                <a:solidFill>
                  <a:prstClr val="black"/>
                </a:solidFill>
              </a:rPr>
            </a:br>
            <a:r>
              <a:rPr lang="ca-ES" sz="3200" dirty="0" smtClean="0">
                <a:solidFill>
                  <a:prstClr val="black"/>
                </a:solidFill>
              </a:rPr>
              <a:t>Divendres, 8 Març: Paris (Charles de Gaulle) </a:t>
            </a:r>
            <a:r>
              <a:rPr lang="ca-ES" sz="3200" dirty="0">
                <a:solidFill>
                  <a:prstClr val="black"/>
                </a:solidFill>
              </a:rPr>
              <a:t>- Barcelona (</a:t>
            </a:r>
            <a:r>
              <a:rPr lang="ca-ES" sz="3200" dirty="0" smtClean="0">
                <a:solidFill>
                  <a:prstClr val="black"/>
                </a:solidFill>
              </a:rPr>
              <a:t>BCN) </a:t>
            </a:r>
            <a:r>
              <a:rPr lang="ca-ES" sz="3200" dirty="0" err="1" smtClean="0">
                <a:solidFill>
                  <a:prstClr val="black"/>
                </a:solidFill>
              </a:rPr>
              <a:t>Easy</a:t>
            </a:r>
            <a:r>
              <a:rPr lang="ca-ES" sz="3200" dirty="0" smtClean="0">
                <a:solidFill>
                  <a:prstClr val="black"/>
                </a:solidFill>
              </a:rPr>
              <a:t> Jet, vol EZY3921</a:t>
            </a:r>
            <a:r>
              <a:rPr lang="ca-ES" sz="3200" dirty="0">
                <a:solidFill>
                  <a:prstClr val="black"/>
                </a:solidFill>
              </a:rPr>
              <a:t>         </a:t>
            </a:r>
          </a:p>
          <a:p>
            <a:r>
              <a:rPr lang="ca-ES" sz="3200" b="1" dirty="0" smtClean="0">
                <a:solidFill>
                  <a:prstClr val="black"/>
                </a:solidFill>
              </a:rPr>
              <a:t>20:45 Terminal 2D</a:t>
            </a:r>
            <a:r>
              <a:rPr lang="ca-ES" sz="3200" b="1" dirty="0">
                <a:solidFill>
                  <a:prstClr val="black"/>
                </a:solidFill>
              </a:rPr>
              <a:t> – </a:t>
            </a:r>
            <a:r>
              <a:rPr lang="ca-ES" sz="3200" b="1" dirty="0" smtClean="0">
                <a:solidFill>
                  <a:prstClr val="black"/>
                </a:solidFill>
              </a:rPr>
              <a:t>22:30 Terminal2C</a:t>
            </a:r>
            <a:endParaRPr lang="ca-ES" sz="3200" dirty="0">
              <a:solidFill>
                <a:prstClr val="black"/>
              </a:solidFill>
            </a:endParaRPr>
          </a:p>
          <a:p>
            <a:pPr algn="ctr"/>
            <a:endParaRPr lang="ca-ES" sz="3200" u="sng" dirty="0" smtClean="0">
              <a:solidFill>
                <a:prstClr val="black"/>
              </a:solidFill>
            </a:endParaRPr>
          </a:p>
          <a:p>
            <a:endParaRPr lang="ca-ES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10325" cy="63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2235625"/>
            <a:ext cx="512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GRÀCIES PER LA VOSTRA ATENCIÓ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16427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bajo"/>
          <p:cNvSpPr/>
          <p:nvPr/>
        </p:nvSpPr>
        <p:spPr>
          <a:xfrm>
            <a:off x="6948264" y="4797152"/>
            <a:ext cx="21602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72200" cy="43924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7296" y="3324225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inte savine france college bris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433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-1116632" y="47667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École</a:t>
            </a:r>
            <a:r>
              <a:rPr lang="es-ES" b="1" dirty="0" smtClean="0"/>
              <a:t> </a:t>
            </a:r>
            <a:r>
              <a:rPr lang="es-ES" b="1" dirty="0" err="1" smtClean="0"/>
              <a:t>Privée</a:t>
            </a:r>
            <a:r>
              <a:rPr lang="es-ES" b="1" dirty="0" smtClean="0"/>
              <a:t> Louis </a:t>
            </a:r>
            <a:r>
              <a:rPr lang="es-ES" b="1" dirty="0" err="1" smtClean="0"/>
              <a:t>Brisson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39552" y="846004"/>
            <a:ext cx="37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err="1" smtClean="0"/>
              <a:t>Ste</a:t>
            </a:r>
            <a:r>
              <a:rPr lang="es-ES" b="1" i="1" u="sng" dirty="0" smtClean="0"/>
              <a:t> </a:t>
            </a:r>
            <a:r>
              <a:rPr lang="es-ES" b="1" i="1" u="sng" dirty="0" err="1" smtClean="0"/>
              <a:t>Savine</a:t>
            </a:r>
            <a:r>
              <a:rPr lang="es-ES" b="1" i="1" u="sng" dirty="0" smtClean="0"/>
              <a:t> - </a:t>
            </a:r>
            <a:r>
              <a:rPr lang="es-ES" b="1" i="1" u="sng" dirty="0" err="1" smtClean="0"/>
              <a:t>Troyes</a:t>
            </a:r>
            <a:endParaRPr lang="es-ES" b="1" i="1" u="sng" dirty="0"/>
          </a:p>
        </p:txBody>
      </p:sp>
      <p:pic>
        <p:nvPicPr>
          <p:cNvPr id="1028" name="Picture 4" descr="Image result for sainte savine france college bris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inte savine france college bris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544" y="3227860"/>
            <a:ext cx="41433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484784"/>
            <a:ext cx="70567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u="sng" dirty="0"/>
              <a:t>PLA DE MOBILITAT</a:t>
            </a:r>
          </a:p>
          <a:p>
            <a:pPr algn="ctr"/>
            <a:endParaRPr lang="ca-ES" sz="2800" dirty="0" smtClean="0"/>
          </a:p>
          <a:p>
            <a:pPr algn="ctr"/>
            <a:r>
              <a:rPr lang="ca-ES" sz="2800" dirty="0" smtClean="0"/>
              <a:t>4 </a:t>
            </a:r>
            <a:r>
              <a:rPr lang="ca-ES" sz="2800" dirty="0"/>
              <a:t>a </a:t>
            </a:r>
            <a:r>
              <a:rPr lang="ca-ES" sz="2800" dirty="0" smtClean="0"/>
              <a:t>8 de març de 2019 (dilluns </a:t>
            </a:r>
            <a:r>
              <a:rPr lang="ca-ES" sz="2800" dirty="0"/>
              <a:t>a </a:t>
            </a:r>
            <a:r>
              <a:rPr lang="ca-ES" sz="2800" dirty="0" smtClean="0"/>
              <a:t>divendres)</a:t>
            </a:r>
          </a:p>
          <a:p>
            <a:pPr algn="ctr"/>
            <a:endParaRPr lang="ca-ES" sz="2800" dirty="0"/>
          </a:p>
          <a:p>
            <a:pPr algn="ctr"/>
            <a:r>
              <a:rPr lang="ca-ES" sz="2800" b="1" u="sng" dirty="0" smtClean="0"/>
              <a:t>PROGRAMA DE TREBALL</a:t>
            </a:r>
          </a:p>
          <a:p>
            <a:pPr algn="ctr"/>
            <a:endParaRPr lang="ca-ES" sz="2800" dirty="0">
              <a:solidFill>
                <a:srgbClr val="FF0000"/>
              </a:solidFill>
            </a:endParaRPr>
          </a:p>
          <a:p>
            <a:r>
              <a:rPr lang="en-US" sz="1100" b="1" dirty="0"/>
              <a:t>All the mindful activities achieved during this program will lead to the creation of brochures about managing stress as a final task.</a:t>
            </a:r>
            <a:endParaRPr lang="es-ES" sz="1100" dirty="0"/>
          </a:p>
          <a:p>
            <a:r>
              <a:rPr lang="en-US" sz="1100" dirty="0"/>
              <a:t> </a:t>
            </a:r>
            <a:endParaRPr lang="es-ES" sz="1100" dirty="0"/>
          </a:p>
          <a:p>
            <a:r>
              <a:rPr lang="en-US" sz="1100" dirty="0"/>
              <a:t> </a:t>
            </a:r>
            <a:endParaRPr lang="es-ES" sz="1100" dirty="0"/>
          </a:p>
          <a:p>
            <a:r>
              <a:rPr lang="en-US" sz="1100" b="1" dirty="0"/>
              <a:t>Monday March 4th </a:t>
            </a:r>
            <a:endParaRPr lang="es-ES" sz="1100" dirty="0"/>
          </a:p>
          <a:p>
            <a:r>
              <a:rPr lang="en-US" sz="1100" dirty="0"/>
              <a:t> </a:t>
            </a:r>
            <a:endParaRPr lang="es-ES" sz="1100" dirty="0"/>
          </a:p>
          <a:p>
            <a:r>
              <a:rPr lang="en-US" sz="1100" dirty="0"/>
              <a:t>Depending on </a:t>
            </a:r>
            <a:r>
              <a:rPr lang="en-US" sz="1100" b="1" dirty="0"/>
              <a:t>your arrival time at school</a:t>
            </a:r>
            <a:r>
              <a:rPr lang="en-US" sz="1100" dirty="0"/>
              <a:t> :</a:t>
            </a:r>
            <a:endParaRPr lang="es-ES" sz="1100" dirty="0"/>
          </a:p>
          <a:p>
            <a:r>
              <a:rPr lang="en-US" sz="1100" dirty="0"/>
              <a:t>Germany : 1:30 pm   Spain : 2:30 pm   Italy : 6:00 pm</a:t>
            </a:r>
            <a:endParaRPr lang="es-ES" sz="1100" dirty="0"/>
          </a:p>
          <a:p>
            <a:r>
              <a:rPr lang="en-US" sz="1100" dirty="0"/>
              <a:t>The taxi will have your name on a sign and will pick you up after your baggage claim</a:t>
            </a:r>
            <a:endParaRPr lang="es-ES" sz="1100" dirty="0"/>
          </a:p>
          <a:p>
            <a:r>
              <a:rPr lang="en-US" sz="1100" dirty="0"/>
              <a:t> </a:t>
            </a:r>
            <a:endParaRPr lang="es-ES" sz="1100" dirty="0"/>
          </a:p>
          <a:p>
            <a:pPr lvl="0" fontAlgn="base"/>
            <a:r>
              <a:rPr lang="en-US" sz="1100" dirty="0"/>
              <a:t>Guided tour of the school </a:t>
            </a:r>
            <a:endParaRPr lang="es-ES" sz="1100" dirty="0"/>
          </a:p>
          <a:p>
            <a:pPr lvl="0" fontAlgn="base"/>
            <a:r>
              <a:rPr lang="en-US" sz="1100" dirty="0"/>
              <a:t>Refreshments snacks </a:t>
            </a:r>
            <a:endParaRPr lang="es-ES" sz="1100" dirty="0"/>
          </a:p>
          <a:p>
            <a:pPr lvl="0" fontAlgn="base"/>
            <a:r>
              <a:rPr lang="en-US" sz="1100" dirty="0"/>
              <a:t>Ice-breaking games</a:t>
            </a:r>
            <a:endParaRPr lang="es-ES" sz="1100" dirty="0"/>
          </a:p>
          <a:p>
            <a:pPr lvl="0" fontAlgn="base"/>
            <a:r>
              <a:rPr lang="en-US" sz="1100" dirty="0"/>
              <a:t>Pick-up by host families</a:t>
            </a:r>
            <a:endParaRPr lang="es-ES" sz="1100" dirty="0"/>
          </a:p>
          <a:p>
            <a:pPr algn="ctr"/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14966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10325" cy="638175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2411760" y="112474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Tuesday March 5th</a:t>
            </a:r>
          </a:p>
          <a:p>
            <a:endParaRPr lang="en-US" sz="1200" dirty="0"/>
          </a:p>
          <a:p>
            <a:r>
              <a:rPr lang="en-US" sz="1200" dirty="0"/>
              <a:t>Each student will receive a well-being journal </a:t>
            </a:r>
          </a:p>
          <a:p>
            <a:endParaRPr lang="en-US" sz="1200" dirty="0"/>
          </a:p>
          <a:p>
            <a:r>
              <a:rPr lang="en-US" sz="1200" dirty="0"/>
              <a:t>-	8:30 : Welcome ceremony </a:t>
            </a:r>
          </a:p>
          <a:p>
            <a:r>
              <a:rPr lang="en-US" sz="1200" dirty="0"/>
              <a:t>-	9:30 : Voting for the logos and snacks</a:t>
            </a:r>
          </a:p>
          <a:p>
            <a:r>
              <a:rPr lang="en-US" sz="1200" dirty="0"/>
              <a:t>-	10:00 : International Teams : ice-breaking activity </a:t>
            </a:r>
          </a:p>
          <a:p>
            <a:r>
              <a:rPr lang="en-US" sz="1200" dirty="0"/>
              <a:t>-	10:30 : Mindful workshops  : Meditation</a:t>
            </a:r>
          </a:p>
          <a:p>
            <a:r>
              <a:rPr lang="en-US" sz="1200" dirty="0"/>
              <a:t>                                 </a:t>
            </a:r>
            <a:r>
              <a:rPr lang="en-US" sz="1200" dirty="0" err="1"/>
              <a:t>Sophrology</a:t>
            </a:r>
            <a:r>
              <a:rPr lang="en-US" sz="1200" dirty="0"/>
              <a:t> </a:t>
            </a:r>
          </a:p>
          <a:p>
            <a:r>
              <a:rPr lang="en-US" sz="1200" dirty="0"/>
              <a:t>                                 Origami </a:t>
            </a:r>
          </a:p>
          <a:p>
            <a:r>
              <a:rPr lang="en-US" sz="1200" dirty="0"/>
              <a:t>                                 Calligraphy</a:t>
            </a:r>
          </a:p>
          <a:p>
            <a:r>
              <a:rPr lang="en-US" sz="1200" dirty="0"/>
              <a:t>-	12:00 - 13:45 : Lunch at the cafeteria + well-being journals activities</a:t>
            </a:r>
          </a:p>
          <a:p>
            <a:r>
              <a:rPr lang="en-US" sz="1200" dirty="0"/>
              <a:t>-	13:45 : Mindful visit of Troyes : Theme : FOCUS </a:t>
            </a:r>
          </a:p>
          <a:p>
            <a:r>
              <a:rPr lang="en-US" sz="1200" dirty="0"/>
              <a:t>Teamwork with questionnaires </a:t>
            </a:r>
          </a:p>
          <a:p>
            <a:r>
              <a:rPr lang="en-US" sz="1200" dirty="0"/>
              <a:t>-	16:45 : Host families</a:t>
            </a:r>
          </a:p>
          <a:p>
            <a:endParaRPr lang="en-US" sz="1200" dirty="0"/>
          </a:p>
          <a:p>
            <a:r>
              <a:rPr lang="en-US" sz="1200" dirty="0"/>
              <a:t>Wednesday March 6th</a:t>
            </a:r>
          </a:p>
          <a:p>
            <a:endParaRPr lang="en-US" sz="1200" dirty="0"/>
          </a:p>
          <a:p>
            <a:r>
              <a:rPr lang="en-US" sz="1200" dirty="0"/>
              <a:t>Mindful visit of Paris - Theme : The five senses</a:t>
            </a:r>
          </a:p>
          <a:p>
            <a:endParaRPr lang="en-US" sz="1200" dirty="0"/>
          </a:p>
          <a:p>
            <a:r>
              <a:rPr lang="en-US" sz="1200" dirty="0"/>
              <a:t>8:00 : Departure </a:t>
            </a:r>
          </a:p>
          <a:p>
            <a:r>
              <a:rPr lang="en-US" sz="1200" dirty="0"/>
              <a:t>Eiffel Tower</a:t>
            </a:r>
          </a:p>
          <a:p>
            <a:r>
              <a:rPr lang="en-US" sz="1200" dirty="0"/>
              <a:t>Cruise on the river Seine</a:t>
            </a:r>
          </a:p>
          <a:p>
            <a:r>
              <a:rPr lang="en-US" sz="1200" dirty="0"/>
              <a:t>Several mindful activities will take place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4076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10325" cy="638175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2339752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Thursday March 7th</a:t>
            </a:r>
          </a:p>
          <a:p>
            <a:endParaRPr lang="en-US" sz="1200" dirty="0"/>
          </a:p>
          <a:p>
            <a:r>
              <a:rPr lang="en-US" sz="1200" dirty="0"/>
              <a:t>-	8:30 - 9:00 : Well-being journal</a:t>
            </a:r>
          </a:p>
          <a:p>
            <a:r>
              <a:rPr lang="en-US" sz="1200" dirty="0"/>
              <a:t>-	9:00 : Team games</a:t>
            </a:r>
          </a:p>
          <a:p>
            <a:r>
              <a:rPr lang="en-US" sz="1200" dirty="0"/>
              <a:t>-	10:00 – 12:00 : Preparation of the brochures “Manage your stress”</a:t>
            </a:r>
          </a:p>
          <a:p>
            <a:r>
              <a:rPr lang="en-US" sz="1200" dirty="0"/>
              <a:t>-	12:00 - 13:45 : Lunch at the cafeteria + well-being journals activities</a:t>
            </a:r>
          </a:p>
          <a:p>
            <a:r>
              <a:rPr lang="en-US" sz="1200" dirty="0"/>
              <a:t>-	13:45 : Designing of the brochures on the computer with the art teacher and the librarian.</a:t>
            </a:r>
          </a:p>
          <a:p>
            <a:r>
              <a:rPr lang="en-US" sz="1200" dirty="0"/>
              <a:t>(Meanwhile the 8 teachers from the different countries will work on the reports)</a:t>
            </a:r>
          </a:p>
          <a:p>
            <a:r>
              <a:rPr lang="en-US" sz="1200" dirty="0"/>
              <a:t>-	16:45 : Host families</a:t>
            </a:r>
          </a:p>
          <a:p>
            <a:endParaRPr lang="en-US" sz="1200" dirty="0"/>
          </a:p>
          <a:p>
            <a:r>
              <a:rPr lang="en-US" sz="1200" dirty="0"/>
              <a:t>Friday March 8th</a:t>
            </a:r>
          </a:p>
          <a:p>
            <a:endParaRPr lang="en-US" sz="1200" dirty="0"/>
          </a:p>
          <a:p>
            <a:r>
              <a:rPr lang="en-US" sz="1200" dirty="0"/>
              <a:t>-	8:30 - 9:00 : Well-being journal</a:t>
            </a:r>
          </a:p>
          <a:p>
            <a:r>
              <a:rPr lang="en-US" sz="1200" dirty="0"/>
              <a:t>-	9:00 – 10:00 : Workshops about five senses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Time of your departure from the school :</a:t>
            </a:r>
          </a:p>
          <a:p>
            <a:r>
              <a:rPr lang="en-US" sz="1200" dirty="0"/>
              <a:t>Italy : 1:00 pm       Germany : 2 pm        Spain : </a:t>
            </a:r>
            <a:r>
              <a:rPr lang="en-US" sz="1200" dirty="0" smtClean="0"/>
              <a:t>4:30pm</a:t>
            </a:r>
          </a:p>
          <a:p>
            <a:endParaRPr lang="en-US" sz="1200" dirty="0"/>
          </a:p>
          <a:p>
            <a:pPr algn="ctr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762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4211960" y="4005064"/>
            <a:ext cx="1080120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059832" y="115838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AEROPORT</a:t>
            </a:r>
            <a:endParaRPr lang="es-E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880" y="1808820"/>
            <a:ext cx="63722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10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341438"/>
            <a:ext cx="72009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altLang="en-US" sz="3200" dirty="0">
                <a:latin typeface="Calibri" pitchFamily="34" charset="0"/>
              </a:rPr>
              <a:t>EQUIPATGE</a:t>
            </a:r>
          </a:p>
          <a:p>
            <a:endParaRPr lang="ca-ES" altLang="en-US" sz="2400" dirty="0">
              <a:latin typeface="Calibri" pitchFamily="34" charset="0"/>
            </a:endParaRPr>
          </a:p>
          <a:p>
            <a:r>
              <a:rPr lang="ca-ES" altLang="en-US" sz="2400" dirty="0">
                <a:latin typeface="Calibri" pitchFamily="34" charset="0"/>
              </a:rPr>
              <a:t>Equipatge de mà estàndard (</a:t>
            </a:r>
            <a:r>
              <a:rPr lang="ca-ES" altLang="en-US" sz="2400" dirty="0" smtClean="0">
                <a:latin typeface="Calibri" pitchFamily="34" charset="0"/>
              </a:rPr>
              <a:t>56x45x25 </a:t>
            </a:r>
            <a:r>
              <a:rPr lang="ca-ES" altLang="en-US" sz="2400" dirty="0">
                <a:latin typeface="Calibri" pitchFamily="34" charset="0"/>
              </a:rPr>
              <a:t>cm - </a:t>
            </a:r>
            <a:r>
              <a:rPr lang="ca-ES" altLang="en-US" sz="2400" dirty="0" smtClean="0">
                <a:latin typeface="Calibri" pitchFamily="34" charset="0"/>
              </a:rPr>
              <a:t>10Kg- incloent anses i rodes) </a:t>
            </a:r>
            <a:r>
              <a:rPr lang="ca-ES" altLang="en-US" sz="2400" dirty="0">
                <a:latin typeface="Calibri" pitchFamily="34" charset="0"/>
              </a:rPr>
              <a:t>per pujar a cabina de </a:t>
            </a:r>
            <a:r>
              <a:rPr lang="ca-ES" altLang="en-US" sz="2400" dirty="0" smtClean="0">
                <a:latin typeface="Calibri" pitchFamily="34" charset="0"/>
              </a:rPr>
              <a:t>passatgers. Cap accessori. Porteu una motxilla petita dins la maleta.</a:t>
            </a:r>
          </a:p>
          <a:p>
            <a:r>
              <a:rPr lang="ca-ES" altLang="en-US" sz="2400" dirty="0">
                <a:latin typeface="Calibri" pitchFamily="34" charset="0"/>
              </a:rPr>
              <a:t> </a:t>
            </a:r>
          </a:p>
          <a:p>
            <a:r>
              <a:rPr lang="ca-ES" altLang="en-US" sz="2400" dirty="0">
                <a:latin typeface="Calibri" pitchFamily="34" charset="0"/>
              </a:rPr>
              <a:t>Els líquids només es poden dur a bord en contenidors de 100 ml com a màxim, en una bossa de plàstic transparent, amb tancament hermètic, d'un litre de capacitat i de 20 x 20 cm. El seu equipatge s'examinarà a l'aeroport.</a:t>
            </a:r>
          </a:p>
          <a:p>
            <a:endParaRPr lang="ca-ES" altLang="en-US" sz="2400" dirty="0">
              <a:latin typeface="Calibri" pitchFamily="34" charset="0"/>
            </a:endParaRPr>
          </a:p>
          <a:p>
            <a:r>
              <a:rPr lang="ca-ES" altLang="en-US" sz="2400" dirty="0">
                <a:latin typeface="Calibri" pitchFamily="34" charset="0"/>
              </a:rPr>
              <a:t>No porteu ampolles de beguda quan passeu el control!</a:t>
            </a:r>
          </a:p>
        </p:txBody>
      </p:sp>
    </p:spTree>
    <p:extLst>
      <p:ext uri="{BB962C8B-B14F-4D97-AF65-F5344CB8AC3E}">
        <p14:creationId xmlns:p14="http://schemas.microsoft.com/office/powerpoint/2010/main" val="32644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2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10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1341438"/>
            <a:ext cx="72009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altLang="en-US" sz="3200" dirty="0">
                <a:latin typeface="Calibri" pitchFamily="34" charset="0"/>
              </a:rPr>
              <a:t>DOCUMENTACIÓ</a:t>
            </a:r>
          </a:p>
          <a:p>
            <a:endParaRPr lang="ca-ES" altLang="en-US" sz="2400" dirty="0">
              <a:latin typeface="Calibri" pitchFamily="34" charset="0"/>
            </a:endParaRPr>
          </a:p>
          <a:p>
            <a:r>
              <a:rPr lang="ca-ES" altLang="en-US" sz="2400" dirty="0">
                <a:latin typeface="Calibri" pitchFamily="34" charset="0"/>
              </a:rPr>
              <a:t>DNI actualitzat. </a:t>
            </a:r>
          </a:p>
          <a:p>
            <a:r>
              <a:rPr lang="ca-ES" altLang="en-US" sz="2400" dirty="0">
                <a:latin typeface="Calibri" pitchFamily="34" charset="0"/>
              </a:rPr>
              <a:t>Passaport</a:t>
            </a:r>
          </a:p>
          <a:p>
            <a:r>
              <a:rPr lang="ca-ES" altLang="en-US" sz="2400" dirty="0">
                <a:latin typeface="Calibri" pitchFamily="34" charset="0"/>
              </a:rPr>
              <a:t>Targeta Sanitària Europea (INSS, també possible per telèfon a 901166565, de 9 a 20h, o per Internet). </a:t>
            </a:r>
          </a:p>
          <a:p>
            <a:r>
              <a:rPr lang="ca-ES" altLang="en-US" sz="2400" dirty="0" smtClean="0">
                <a:latin typeface="Calibri" pitchFamily="34" charset="0"/>
              </a:rPr>
              <a:t>Permís </a:t>
            </a:r>
            <a:r>
              <a:rPr lang="ca-ES" altLang="en-US" sz="2400" dirty="0">
                <a:latin typeface="Calibri" pitchFamily="34" charset="0"/>
              </a:rPr>
              <a:t>de Mossos d’Esquadra. Demanen lloc i dates. </a:t>
            </a:r>
            <a:endParaRPr lang="ca-ES" altLang="en-US" sz="2400" dirty="0" smtClean="0">
              <a:latin typeface="Calibri" pitchFamily="34" charset="0"/>
            </a:endParaRPr>
          </a:p>
          <a:p>
            <a:endParaRPr lang="ca-ES" altLang="en-US" sz="2400" dirty="0">
              <a:latin typeface="Calibri" pitchFamily="34" charset="0"/>
            </a:endParaRPr>
          </a:p>
          <a:p>
            <a:r>
              <a:rPr lang="ca-ES" altLang="en-US" sz="2400" dirty="0" smtClean="0">
                <a:latin typeface="Calibri" pitchFamily="34" charset="0"/>
              </a:rPr>
              <a:t>Els professors recollirem Passaports, Targetes Sanitàries i Permís de Mossos de tot l’alumnat.</a:t>
            </a:r>
          </a:p>
          <a:p>
            <a:endParaRPr lang="ca-ES" altLang="en-US" sz="2400" dirty="0">
              <a:latin typeface="Calibri" pitchFamily="34" charset="0"/>
            </a:endParaRPr>
          </a:p>
          <a:p>
            <a:r>
              <a:rPr lang="ca-ES" altLang="en-US" sz="2400" dirty="0" smtClean="0">
                <a:latin typeface="Calibri" pitchFamily="34" charset="0"/>
              </a:rPr>
              <a:t>Reserva per imprevistos: 60€</a:t>
            </a:r>
            <a:endParaRPr lang="ca-ES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190</Words>
  <Application>Microsoft Office PowerPoint</Application>
  <PresentationFormat>Presentación en pantalla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Erasmus +  1ª Mobilitat: Troyes-França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Intercanvi  Institut Joan Solà - Polònia</dc:title>
  <dc:creator>Luffi</dc:creator>
  <cp:lastModifiedBy>Usuario de Windows</cp:lastModifiedBy>
  <cp:revision>46</cp:revision>
  <dcterms:created xsi:type="dcterms:W3CDTF">2016-12-20T22:48:56Z</dcterms:created>
  <dcterms:modified xsi:type="dcterms:W3CDTF">2021-02-28T09:31:48Z</dcterms:modified>
</cp:coreProperties>
</file>