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2" r:id="rId5"/>
    <p:sldId id="273" r:id="rId6"/>
    <p:sldId id="258" r:id="rId7"/>
    <p:sldId id="274" r:id="rId8"/>
    <p:sldId id="259" r:id="rId9"/>
    <p:sldId id="275" r:id="rId10"/>
    <p:sldId id="261" r:id="rId11"/>
    <p:sldId id="276" r:id="rId12"/>
    <p:sldId id="263" r:id="rId13"/>
    <p:sldId id="277" r:id="rId14"/>
    <p:sldId id="264" r:id="rId15"/>
    <p:sldId id="278" r:id="rId16"/>
    <p:sldId id="265" r:id="rId17"/>
    <p:sldId id="279" r:id="rId18"/>
    <p:sldId id="266" r:id="rId19"/>
    <p:sldId id="280" r:id="rId20"/>
    <p:sldId id="267" r:id="rId21"/>
    <p:sldId id="281" r:id="rId22"/>
    <p:sldId id="268" r:id="rId23"/>
    <p:sldId id="282" r:id="rId24"/>
    <p:sldId id="269" r:id="rId25"/>
    <p:sldId id="283" r:id="rId26"/>
    <p:sldId id="270" r:id="rId27"/>
    <p:sldId id="284" r:id="rId28"/>
    <p:sldId id="271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875BC-1901-41E7-AD57-8301F6D8E864}" type="datetimeFigureOut">
              <a:rPr lang="tr-TR" smtClean="0"/>
              <a:pPr/>
              <a:t>14.01.2015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E9E3-CC5C-4DE6-8EB1-C1CD1591C11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ount_olympus___colour_key_ii_by_alexanderhenderson-d635rp9.png"/>
          <p:cNvPicPr>
            <a:picLocks noChangeAspect="1"/>
          </p:cNvPicPr>
          <p:nvPr/>
        </p:nvPicPr>
        <p:blipFill>
          <a:blip r:embed="rId2" cstate="print"/>
          <a:srcRect t="4361" b="264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Resim" descr="afroditi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132856"/>
            <a:ext cx="2179555" cy="4725144"/>
          </a:xfrm>
          <a:prstGeom prst="rect">
            <a:avLst/>
          </a:prstGeom>
        </p:spPr>
      </p:pic>
      <p:pic>
        <p:nvPicPr>
          <p:cNvPr id="6" name="5 Resim" descr="app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1" y="2128586"/>
            <a:ext cx="2088231" cy="4828806"/>
          </a:xfrm>
          <a:prstGeom prst="rect">
            <a:avLst/>
          </a:prstGeom>
        </p:spPr>
      </p:pic>
      <p:pic>
        <p:nvPicPr>
          <p:cNvPr id="7" name="6 Resim" descr="hefajst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1796" y="2492896"/>
            <a:ext cx="2162204" cy="4279696"/>
          </a:xfrm>
          <a:prstGeom prst="rect">
            <a:avLst/>
          </a:prstGeom>
        </p:spPr>
      </p:pic>
      <p:pic>
        <p:nvPicPr>
          <p:cNvPr id="9" name="8 Resim" descr="dionis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987200"/>
            <a:ext cx="1954703" cy="487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5" name="4 Resim" descr="a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908720"/>
            <a:ext cx="3075728" cy="5760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4164328" y="427311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CC0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CC0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CC0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CC0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CC0000"/>
              </a:solidFill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64088" y="1772816"/>
            <a:ext cx="2169633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ARES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381890" y="2924944"/>
            <a:ext cx="3368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POSEIDON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364088" y="3977769"/>
            <a:ext cx="2131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4" name="3 Resim" descr="artem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738000"/>
            <a:ext cx="2540829" cy="6120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164328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7030A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7030A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7030A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7030A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7030A0"/>
              </a:solidFill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64088" y="1772816"/>
            <a:ext cx="2242922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HERA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81890" y="2924944"/>
            <a:ext cx="2902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ARTEMIS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364088" y="3977769"/>
            <a:ext cx="2482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HESITA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528256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deme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738000"/>
            <a:ext cx="3606682" cy="6120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64328" y="332656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B05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B05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00B05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00B05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00B05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2242922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HERA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495170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err="1" smtClean="0">
                <a:latin typeface="Dalek" pitchFamily="2" charset="0"/>
              </a:rPr>
              <a:t>Athena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305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DEMETER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366353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995936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7030A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7030A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7030A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7030A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7030A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3417923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DIONYSUS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445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HADES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2055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ARES</a:t>
            </a:r>
          </a:p>
        </p:txBody>
      </p:sp>
      <p:pic>
        <p:nvPicPr>
          <p:cNvPr id="8" name="7 Resim" descr="dioni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098000"/>
            <a:ext cx="2311548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ha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3875462" cy="6120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64328" y="332656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FFC00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2646494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err="1" smtClean="0">
                <a:latin typeface="Dalek" pitchFamily="2" charset="0"/>
              </a:rPr>
              <a:t>Apollo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825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HERMES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2423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HADES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366353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app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92696"/>
            <a:ext cx="2677746" cy="6192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020312" y="427311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FFC000"/>
              </a:solidFill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64088" y="1772816"/>
            <a:ext cx="2646494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err="1" smtClean="0">
                <a:latin typeface="Dalek" pitchFamily="2" charset="0"/>
              </a:rPr>
              <a:t>Apollo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381890" y="2924944"/>
            <a:ext cx="2445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HADES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5364088" y="3977769"/>
            <a:ext cx="2055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her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2736930" cy="5400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067944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B0F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B0F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00B0F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00B0F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00B0F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2916568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HERMES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019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ZEUS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33464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POSEIDON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hest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3190965" cy="5724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995936" y="427311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C00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C00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C00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C00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C0000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3379451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APRODITE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505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HESITA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17636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NYX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528256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ni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909360"/>
            <a:ext cx="3278844" cy="5760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64328" y="332656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FFC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FFC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FFC00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3165738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DEMETER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2495170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err="1" smtClean="0">
                <a:latin typeface="Dalek" pitchFamily="2" charset="0"/>
              </a:rPr>
              <a:t>Athena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1774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</a:t>
            </a:r>
            <a:r>
              <a:rPr lang="tr-TR" sz="4000" dirty="0" err="1" smtClean="0">
                <a:latin typeface="Dalek" pitchFamily="2" charset="0"/>
              </a:rPr>
              <a:t>Nıke</a:t>
            </a:r>
            <a:endParaRPr lang="tr-TR" sz="4000" dirty="0" smtClean="0">
              <a:latin typeface="Dale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366353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posejd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48680"/>
            <a:ext cx="3248731" cy="6372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64328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0033CC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64088" y="1772816"/>
            <a:ext cx="3460306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POSEIDON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381890" y="2924944"/>
            <a:ext cx="180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PAN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64088" y="3977769"/>
            <a:ext cx="2423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HADES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627784" y="260648"/>
            <a:ext cx="6269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ARE OUR </a:t>
            </a:r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nameS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?</a:t>
            </a:r>
            <a:endParaRPr lang="tr-TR" sz="4400" dirty="0">
              <a:solidFill>
                <a:srgbClr val="0033CC"/>
              </a:solidFill>
              <a:latin typeface="Dalek" pitchFamily="2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854794" y="1700808"/>
            <a:ext cx="3842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2800" dirty="0" smtClean="0">
                <a:latin typeface="Dalek" pitchFamily="2" charset="0"/>
              </a:rPr>
              <a:t>A) PAN </a:t>
            </a:r>
            <a:r>
              <a:rPr lang="tr-TR" sz="2800" dirty="0" smtClean="0">
                <a:latin typeface="Dalek" pitchFamily="2" charset="0"/>
              </a:rPr>
              <a:t>AND DEMETER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860032" y="2852936"/>
            <a:ext cx="3336426" cy="819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2800" dirty="0" smtClean="0">
                <a:latin typeface="Dalek" pitchFamily="2" charset="0"/>
              </a:rPr>
              <a:t>B) ZEUS AND HERA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788024" y="3977769"/>
            <a:ext cx="4411977" cy="819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2800" dirty="0" smtClean="0">
                <a:latin typeface="Dalek" pitchFamily="2" charset="0"/>
              </a:rPr>
              <a:t>C) ARTEMIS AND HERMES</a:t>
            </a:r>
          </a:p>
        </p:txBody>
      </p:sp>
      <p:pic>
        <p:nvPicPr>
          <p:cNvPr id="7" name="6 Resim" descr="ZEUS AND HE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82533"/>
            <a:ext cx="3721968" cy="577546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528256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139952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0033CC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860032" y="1844824"/>
            <a:ext cx="1877437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NYX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877834" y="2996952"/>
            <a:ext cx="191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smtClean="0">
                <a:latin typeface="Dalek" pitchFamily="2" charset="0"/>
              </a:rPr>
              <a:t>NIKE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60032" y="4049777"/>
            <a:ext cx="4067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</a:t>
            </a:r>
            <a:r>
              <a:rPr lang="tr-TR" sz="4000" dirty="0" smtClean="0">
                <a:latin typeface="Dalek" pitchFamily="2" charset="0"/>
              </a:rPr>
              <a:t>PERSEPHONE</a:t>
            </a:r>
            <a:endParaRPr lang="tr-TR" sz="4000" dirty="0" smtClean="0">
              <a:latin typeface="Dalek" pitchFamily="2" charset="0"/>
            </a:endParaRPr>
          </a:p>
        </p:txBody>
      </p:sp>
      <p:pic>
        <p:nvPicPr>
          <p:cNvPr id="8" name="7 Resim" descr="ny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2945990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  <a:endParaRPr lang="tr-TR" sz="30000" dirty="0" smtClean="0">
              <a:latin typeface="Dalek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995936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92D05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92D05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92D05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92D05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92D050"/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427984" y="1988840"/>
            <a:ext cx="2834559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ATHENA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445786" y="3140968"/>
            <a:ext cx="2902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smtClean="0">
                <a:latin typeface="Dalek" pitchFamily="2" charset="0"/>
              </a:rPr>
              <a:t>ARTEMIS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427984" y="4193793"/>
            <a:ext cx="40679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</a:t>
            </a:r>
            <a:r>
              <a:rPr lang="tr-TR" sz="4000" dirty="0" smtClean="0">
                <a:latin typeface="Dalek" pitchFamily="2" charset="0"/>
              </a:rPr>
              <a:t>PERSEPHONE</a:t>
            </a:r>
            <a:endParaRPr lang="tr-TR" sz="4000" dirty="0" smtClean="0">
              <a:latin typeface="Dalek" pitchFamily="2" charset="0"/>
            </a:endParaRPr>
          </a:p>
        </p:txBody>
      </p:sp>
      <p:pic>
        <p:nvPicPr>
          <p:cNvPr id="9" name="8 Resim" descr="perse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837352"/>
            <a:ext cx="1708346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366353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995936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  <a:latin typeface="Dalek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427984" y="1988840"/>
            <a:ext cx="2040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A) ZEUS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445786" y="3140968"/>
            <a:ext cx="1800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smtClean="0">
                <a:latin typeface="Dalek" pitchFamily="2" charset="0"/>
              </a:rPr>
              <a:t>PAN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427984" y="4193793"/>
            <a:ext cx="3228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</a:t>
            </a:r>
            <a:r>
              <a:rPr lang="tr-TR" sz="4000" dirty="0" smtClean="0">
                <a:latin typeface="Dalek" pitchFamily="2" charset="0"/>
              </a:rPr>
              <a:t>HERCULES</a:t>
            </a:r>
            <a:endParaRPr lang="tr-TR" sz="4000" dirty="0" smtClean="0">
              <a:latin typeface="Dalek" pitchFamily="2" charset="0"/>
            </a:endParaRPr>
          </a:p>
        </p:txBody>
      </p:sp>
      <p:pic>
        <p:nvPicPr>
          <p:cNvPr id="8" name="7 Resim" descr="p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2377896" cy="57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528256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B</a:t>
            </a:r>
            <a:endParaRPr lang="tr-TR" sz="30000" dirty="0" smtClean="0">
              <a:latin typeface="Dalek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athe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57368"/>
            <a:ext cx="2425089" cy="6084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211960" y="404664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0033CC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0033CC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0033CC"/>
              </a:solidFill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220072" y="1916832"/>
            <a:ext cx="2646494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err="1" smtClean="0">
                <a:latin typeface="Dalek" pitchFamily="2" charset="0"/>
              </a:rPr>
              <a:t>Apollo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237874" y="3068960"/>
            <a:ext cx="2495170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</a:t>
            </a:r>
            <a:r>
              <a:rPr lang="tr-TR" sz="4000" dirty="0" err="1" smtClean="0">
                <a:latin typeface="Dalek" pitchFamily="2" charset="0"/>
              </a:rPr>
              <a:t>Athena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220072" y="4121785"/>
            <a:ext cx="1893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NIKE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528256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4" name="3 Resim" descr="afrodi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738000"/>
            <a:ext cx="2822958" cy="6120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4067944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rgbClr val="C00000"/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rgbClr val="C00000"/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rgbClr val="C00000"/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rgbClr val="C00000"/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rgbClr val="C00000"/>
              </a:solidFill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788024" y="1844824"/>
            <a:ext cx="3666388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err="1" smtClean="0">
                <a:latin typeface="Dalek" pitchFamily="2" charset="0"/>
              </a:rPr>
              <a:t>ApHRODITE</a:t>
            </a:r>
            <a:endParaRPr lang="tr-TR" sz="4000" dirty="0" smtClean="0">
              <a:latin typeface="Dalek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05826" y="2996952"/>
            <a:ext cx="2151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HERA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788024" y="4049777"/>
            <a:ext cx="30519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DEMETER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688557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ythology\gods\greek_column.jpg"/>
          <p:cNvPicPr>
            <a:picLocks noChangeAspect="1" noChangeArrowheads="1"/>
          </p:cNvPicPr>
          <p:nvPr/>
        </p:nvPicPr>
        <p:blipFill>
          <a:blip r:embed="rId2" cstate="print"/>
          <a:srcRect b="1295"/>
          <a:stretch>
            <a:fillRect/>
          </a:stretch>
        </p:blipFill>
        <p:spPr bwMode="auto">
          <a:xfrm>
            <a:off x="-2" y="0"/>
            <a:ext cx="2531148" cy="6858000"/>
          </a:xfrm>
          <a:prstGeom prst="rect">
            <a:avLst/>
          </a:prstGeom>
          <a:noFill/>
        </p:spPr>
      </p:pic>
      <p:pic>
        <p:nvPicPr>
          <p:cNvPr id="3" name="2 Resim" descr="hefajst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2380485" cy="471174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851920" y="499319"/>
            <a:ext cx="480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 smtClean="0">
                <a:solidFill>
                  <a:schemeClr val="accent6">
                    <a:lumMod val="50000"/>
                  </a:schemeClr>
                </a:solidFill>
                <a:latin typeface="Dalek" pitchFamily="2" charset="0"/>
              </a:rPr>
              <a:t>What</a:t>
            </a:r>
            <a:r>
              <a:rPr lang="tr-TR" sz="4400" dirty="0" smtClean="0">
                <a:solidFill>
                  <a:schemeClr val="accent6">
                    <a:lumMod val="50000"/>
                  </a:schemeClr>
                </a:solidFill>
                <a:latin typeface="Dalek" pitchFamily="2" charset="0"/>
              </a:rPr>
              <a:t> is </a:t>
            </a:r>
            <a:r>
              <a:rPr lang="tr-TR" sz="4400" dirty="0" err="1" smtClean="0">
                <a:solidFill>
                  <a:schemeClr val="accent6">
                    <a:lumMod val="50000"/>
                  </a:schemeClr>
                </a:solidFill>
                <a:latin typeface="Dalek" pitchFamily="2" charset="0"/>
              </a:rPr>
              <a:t>my</a:t>
            </a:r>
            <a:r>
              <a:rPr lang="tr-TR" sz="4400" dirty="0" smtClean="0">
                <a:solidFill>
                  <a:schemeClr val="accent6">
                    <a:lumMod val="50000"/>
                  </a:schemeClr>
                </a:solidFill>
                <a:latin typeface="Dalek" pitchFamily="2" charset="0"/>
              </a:rPr>
              <a:t> name?</a:t>
            </a:r>
            <a:endParaRPr lang="tr-TR" sz="4400" dirty="0">
              <a:solidFill>
                <a:schemeClr val="accent6">
                  <a:lumMod val="50000"/>
                </a:schemeClr>
              </a:solidFill>
              <a:latin typeface="Dalek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932040" y="1916832"/>
            <a:ext cx="2111347" cy="1131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arenR"/>
            </a:pPr>
            <a:r>
              <a:rPr lang="tr-TR" sz="4000" dirty="0" smtClean="0">
                <a:latin typeface="Dalek" pitchFamily="2" charset="0"/>
              </a:rPr>
              <a:t>ZEUS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949842" y="3068960"/>
            <a:ext cx="2825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B) HERMES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932040" y="4121785"/>
            <a:ext cx="3947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4000" dirty="0" smtClean="0">
                <a:latin typeface="Dalek" pitchFamily="2" charset="0"/>
              </a:rPr>
              <a:t>C) HEPHAESTUS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03848" y="-2187624"/>
            <a:ext cx="2366353" cy="7882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200000"/>
              </a:lnSpc>
            </a:pPr>
            <a:r>
              <a:rPr lang="tr-TR" sz="30000" dirty="0" smtClean="0">
                <a:latin typeface="Dalek" pitchFamily="2" charset="0"/>
              </a:rPr>
              <a:t>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231</Words>
  <Application>Microsoft Office PowerPoint</Application>
  <PresentationFormat>Ekran Gösterisi (4:3)</PresentationFormat>
  <Paragraphs>85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48</cp:revision>
  <dcterms:created xsi:type="dcterms:W3CDTF">2015-01-13T17:45:36Z</dcterms:created>
  <dcterms:modified xsi:type="dcterms:W3CDTF">2015-01-14T19:18:43Z</dcterms:modified>
</cp:coreProperties>
</file>