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4" r:id="rId2"/>
    <p:sldId id="266" r:id="rId3"/>
    <p:sldId id="267" r:id="rId4"/>
    <p:sldId id="269" r:id="rId5"/>
    <p:sldId id="275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41" d="100"/>
          <a:sy n="41" d="100"/>
        </p:scale>
        <p:origin x="11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rgbClr val="CC99FF"/>
                </a:solidFill>
              </a:rPr>
              <a:t>  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 ARE THE KINDERGARTEN «PĒRLĪTE»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68" y="1925116"/>
            <a:ext cx="5278582" cy="39589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50" name="Picture 2" descr="Учим плавать малыша. Родителям. Консультации для родителей «Правила  безопасности для детей. Безопасность на дорогах». Консультации для  родителей «Правила безопасности для детей. Безопасность на дорогах». №34  &quot;Берёзка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4" y="5114999"/>
            <a:ext cx="2932314" cy="6987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30762" y="6150218"/>
            <a:ext cx="276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Latvia, Riga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18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133" y="1811135"/>
            <a:ext cx="72071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are</a:t>
            </a:r>
            <a:r>
              <a:rPr lang="lv-LV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work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ing</a:t>
            </a:r>
            <a:r>
              <a:rPr lang="lv-LV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from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r>
              <a:rPr lang="en-GB" sz="3600" baseline="30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December, 1988</a:t>
            </a:r>
            <a:r>
              <a:rPr lang="lv-LV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Kindergarten ha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lv-LV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11 groups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with</a:t>
            </a:r>
            <a:r>
              <a:rPr lang="lv-LV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227 children. 57 tea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lv-LV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hers and other staff members everyday take care about kids.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6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3642" y="1131094"/>
            <a:ext cx="8471708" cy="736153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CC99FF"/>
                </a:solidFill>
                <a:latin typeface="Comic Sans MS" panose="030F0702030302020204" pitchFamily="66" charset="0"/>
              </a:rPr>
              <a:t>«PĒRLĪTE» –  MEANS A PEARL</a:t>
            </a:r>
            <a:endParaRPr lang="ru-RU" dirty="0">
              <a:solidFill>
                <a:srgbClr val="CC99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7333" l="2667" r="96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1772" y="637442"/>
            <a:ext cx="1147156" cy="1147156"/>
          </a:xfrm>
          <a:prstGeom prst="rect">
            <a:avLst/>
          </a:prstGeom>
        </p:spPr>
      </p:pic>
      <p:graphicFrame>
        <p:nvGraphicFramePr>
          <p:cNvPr id="17" name="Объект 16"/>
          <p:cNvGraphicFramePr>
            <a:graphicFrameLocks noGrp="1" noChangeAspect="1"/>
          </p:cNvGraphicFramePr>
          <p:nvPr>
            <p:ph idx="1"/>
          </p:nvPr>
        </p:nvGraphicFramePr>
        <p:xfrm>
          <a:off x="317962" y="1945914"/>
          <a:ext cx="2618510" cy="3895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16601760" imgH="24697933" progId="AcroExch.Document.11">
                  <p:embed/>
                </p:oleObj>
              </mc:Choice>
              <mc:Fallback>
                <p:oleObj name="Acrobat Document" r:id="rId4" imgW="16601760" imgH="24697933" progId="AcroExch.Document.11">
                  <p:embed/>
                  <p:pic>
                    <p:nvPicPr>
                      <p:cNvPr id="17" name="Объект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962" y="1945914"/>
                        <a:ext cx="2618510" cy="3895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135976" y="1994512"/>
            <a:ext cx="5379374" cy="7363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1350" dirty="0"/>
            </a:b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OUR MAIN VALUE </a:t>
            </a:r>
            <a:r>
              <a:rPr lang="lv-LV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ARE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OUR KIDS</a:t>
            </a:r>
            <a:r>
              <a:rPr lang="lv-LV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OUR PEARLS.</a:t>
            </a:r>
          </a:p>
          <a:p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lv-LV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VERYDAY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OUR TEAM WORK</a:t>
            </a:r>
            <a:r>
              <a:rPr lang="lv-LV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TO GIVE </a:t>
            </a:r>
            <a:r>
              <a:rPr lang="lv-LV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FOR 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CHILDREN </a:t>
            </a:r>
            <a:r>
              <a:rPr lang="lv-LV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BEST WAY </a:t>
            </a:r>
            <a:r>
              <a:rPr lang="lv-LV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FOR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DEVELOP</a:t>
            </a:r>
            <a:r>
              <a:rPr lang="lv-LV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MENT.</a:t>
            </a:r>
            <a:endParaRPr lang="en-GB" sz="2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AND WE GROW, CREATE, FILLING REALITY WITH COLORS.</a:t>
            </a:r>
          </a:p>
          <a:p>
            <a:r>
              <a:rPr lang="en-GB" sz="1350" dirty="0"/>
              <a:t> </a:t>
            </a:r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986302005"/>
      </p:ext>
    </p:extLst>
  </p:cSld>
  <p:clrMapOvr>
    <a:masterClrMapping/>
  </p:clrMapOvr>
  <p:transition spd="slow" advClick="0" advTm="1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0" y="1617865"/>
            <a:ext cx="72819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Our principles of work are:</a:t>
            </a:r>
          </a:p>
          <a:p>
            <a:pPr algn="ctr"/>
            <a:endParaRPr lang="en-GB" sz="3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TOLERANCE;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EMPATHY;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COOPERATION;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RESPONSIBILITY;</a:t>
            </a:r>
          </a:p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SELF-DEVELOPMENT.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92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000">
        <p15:prstTrans prst="origami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THANK YOU FOR ATTENTION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0" t="-1" r="16664" b="49104"/>
          <a:stretch/>
        </p:blipFill>
        <p:spPr>
          <a:xfrm>
            <a:off x="1363395" y="1310054"/>
            <a:ext cx="6417209" cy="5266786"/>
          </a:xfrm>
          <a:effectLst>
            <a:softEdge rad="317500"/>
          </a:effectLst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9AE4C84D-C371-41AE-A7DF-D87D87D53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0" t="-1" r="16664" b="49104"/>
          <a:stretch/>
        </p:blipFill>
        <p:spPr>
          <a:xfrm>
            <a:off x="1363395" y="1316576"/>
            <a:ext cx="6417209" cy="5266786"/>
          </a:xfrm>
          <a:prstGeom prst="rect">
            <a:avLst/>
          </a:prstGeom>
          <a:ln w="12700">
            <a:miter lim="400000"/>
          </a:ln>
          <a:effectLst>
            <a:softEdge rad="31750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7731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vortex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111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Comic Sans MS</vt:lpstr>
      <vt:lpstr>Тема Office</vt:lpstr>
      <vt:lpstr>Acrobat Document</vt:lpstr>
      <vt:lpstr>  WE ARE THE KINDERGARTEN «PĒRLĪTE»</vt:lpstr>
      <vt:lpstr>PowerPoint Presentation</vt:lpstr>
      <vt:lpstr>«PĒRLĪTE» –  MEANS A PEARL</vt:lpstr>
      <vt:lpstr>PowerPoint Presentation</vt:lpstr>
      <vt:lpstr>THANK YOU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ART NO INOVATION</dc:title>
  <dc:creator>user</dc:creator>
  <cp:lastModifiedBy>Iveta Liepiņa</cp:lastModifiedBy>
  <cp:revision>54</cp:revision>
  <dcterms:modified xsi:type="dcterms:W3CDTF">2021-02-17T15:00:29Z</dcterms:modified>
</cp:coreProperties>
</file>