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1E18DF-3832-4120-84B4-BE86AC1CE2C2}" v="4" dt="2022-02-10T11:27:15.9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a de Sousa Uva Mousinho Almadanim" userId="S::veramousinhoalmadanim@aemn.pt::b9e33462-7daa-401a-8945-eef897f788ce" providerId="AD" clId="Web-{B51E18DF-3832-4120-84B4-BE86AC1CE2C2}"/>
    <pc:docChg chg="modSld">
      <pc:chgData name="Vera de Sousa Uva Mousinho Almadanim" userId="S::veramousinhoalmadanim@aemn.pt::b9e33462-7daa-401a-8945-eef897f788ce" providerId="AD" clId="Web-{B51E18DF-3832-4120-84B4-BE86AC1CE2C2}" dt="2022-02-10T11:27:15.807" v="2" actId="14100"/>
      <pc:docMkLst>
        <pc:docMk/>
      </pc:docMkLst>
      <pc:sldChg chg="modSp">
        <pc:chgData name="Vera de Sousa Uva Mousinho Almadanim" userId="S::veramousinhoalmadanim@aemn.pt::b9e33462-7daa-401a-8945-eef897f788ce" providerId="AD" clId="Web-{B51E18DF-3832-4120-84B4-BE86AC1CE2C2}" dt="2022-02-10T11:27:15.807" v="2" actId="14100"/>
        <pc:sldMkLst>
          <pc:docMk/>
          <pc:sldMk cId="1940041860" sldId="261"/>
        </pc:sldMkLst>
        <pc:spChg chg="mod">
          <ac:chgData name="Vera de Sousa Uva Mousinho Almadanim" userId="S::veramousinhoalmadanim@aemn.pt::b9e33462-7daa-401a-8945-eef897f788ce" providerId="AD" clId="Web-{B51E18DF-3832-4120-84B4-BE86AC1CE2C2}" dt="2022-02-10T11:27:15.807" v="2" actId="14100"/>
          <ac:spMkLst>
            <pc:docMk/>
            <pc:sldMk cId="1940041860" sldId="261"/>
            <ac:spMk id="3" creationId="{25652826-909C-490D-ABF4-B469A6BBAF7C}"/>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09T19:36:40.459"/>
    </inkml:context>
    <inkml:brush xml:id="br0">
      <inkml:brushProperty name="width" value="0.05" units="cm"/>
      <inkml:brushProperty name="height" value="0.05" units="cm"/>
    </inkml:brush>
  </inkml:definitions>
  <inkml:trace contextRef="#ctx0" brushRef="#br0">1 1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09T19:26:12.791"/>
    </inkml:context>
    <inkml:brush xml:id="br0">
      <inkml:brushProperty name="width" value="0.05" units="cm"/>
      <inkml:brushProperty name="height" value="0.05" units="cm"/>
      <inkml:brushProperty name="color" value="#FFFFFF"/>
    </inkml:brush>
  </inkml:definitions>
  <inkml:trace contextRef="#ctx0" brushRef="#br0">101 359 24575,'0'-5'0,"-5"-11"0,-1-7 0,-10-20 0,-6-31 0,-5-27 0,3 4-8191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09T19:26:22.848"/>
    </inkml:context>
    <inkml:brush xml:id="br0">
      <inkml:brushProperty name="width" value="0.35" units="cm"/>
      <inkml:brushProperty name="height" value="0.35" units="cm"/>
      <inkml:brushProperty name="color" value="#FFFFFF"/>
    </inkml:brush>
  </inkml:definitions>
  <inkml:trace contextRef="#ctx0" brushRef="#br0">34 0 24575,'-5'0'0,"-6"0"0,-7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09T19:26:34.294"/>
    </inkml:context>
    <inkml:brush xml:id="br0">
      <inkml:brushProperty name="width" value="0.35" units="cm"/>
      <inkml:brushProperty name="height" value="0.35" units="cm"/>
      <inkml:brushProperty name="color" value="#FFFFFF"/>
    </inkml:brush>
  </inkml:definitions>
  <inkml:trace contextRef="#ctx0" brushRef="#br0">765 0 24575,'-1'0'0,"0"1"0,0-1 0,0 0 0,0 1 0,0-1 0,0 1 0,1-1 0,-1 1 0,0-1 0,0 1 0,0 0 0,1-1 0,-1 1 0,0 0 0,1 0 0,-1-1 0,0 1 0,1 0 0,-1 0 0,1 0 0,-1 0 0,1 0 0,0 0 0,-1 0 0,1 0 0,0 1 0,-6 31 0,6-30 0,-6 78 0,7 94 0,1-61 0,-2-72 0,-1 0 0,-9 54 0,-27 74 0,32-145 0,1-10 0,0 0 0,-8 19 0,10-28 0,-1 0 0,0-1 0,-1 1 0,1-1 0,-1 0 0,0 0 0,-1 0 0,-8 7 0,-7 4 0,-1-2 0,0 0 0,-27 12 0,44-24 0,1-1 0,0 1 0,0-1 0,0 0 0,-1 0 0,1 0 0,0-1 0,-1 1 0,1-1 0,0 0 0,-1 0 0,1 0 0,-1 0 0,1 0 0,0-1 0,-1 0 0,1 1 0,0-1 0,-1-1 0,1 1 0,0 0 0,0-1 0,-5-3 0,3 1 0,0 0 0,0 0 0,1-1 0,0 0 0,0 0 0,0 0 0,1 0 0,-1 0 0,1-1 0,1 1 0,-1-1 0,-2-8 0,1 0 0,1 0 0,0 0 0,1 0 0,1 0 0,0-26 0,6 163 0,-3-99 0,0 1 0,2 0 0,1-1 0,11 33 0,-7-29 0,-2-1 0,6 54 0,4 46 0,-7-58 0,17 72 0,-16-87 0,-4-21 0,-1 0 0,1 45 0,-6-48 0,-4 165 0,-12-105 0,4-37 0,-19 65 0,10-49 0,11-35 0,1-7 0,1 1 0,1 0 0,-1 35 0,5-43 0,-1-1 0,-7 26 0,3-13 0,7-31 0,0-1 0,0 1 0,0-1 0,-1 1 0,1 0 0,0-1 0,0 1 0,0 0 0,0-1 0,-1 1 0,1-1 0,0 1 0,0-1 0,-1 1 0,1 0 0,0-1 0,-1 1 0,1-1 0,-1 0 0,1 1 0,-1-1 0,1 1 0,-1-1 0,1 0 0,-1 1 0,1-1 0,-1 0 0,1 1 0,-1-1 0,1 0 0,-1 0 0,0 0 0,1 0 0,-1 1 0,0-1 0,1 0 0,-1 0 0,1 0 0,-1 0 0,0 0 0,0-1 0,-3 0 0,0-1 0,1 1 0,-1-1 0,1 0 0,-7-5 0,-7-5 0,0 4 0,-101-57 0,103 55 0,0 0 0,1-1 0,1-1 0,0 0 0,-18-22 0,18 18 0,1-1 0,-17-29 0,25 37 0,0 0 0,1 1 0,0-1 0,1-1 0,-1 1 0,2 0 0,0 0 0,-1-13 0,2-38 0,3 0 0,15-92 0,32-168 0,-30 166 0,6-30 0,-16 136 0,-2-2 0,-2 0 0,-1-71 0,-4-16 0,-5-121 0,4 257 0,0-3 0,0 0 0,0 0 0,0 0 0,-1 0 0,0 0 0,1 1 0,-2-1 0,1 0 0,0 0 0,-3-3 0,2 8 0,-1 7 0,-2 25 0,1 0 0,3 64 0,1-41 0,25 623-595,-23-667 583,89 727-96,-87-715 108,12 55 0,-14-71 0,0 0 0,1 0 0,0 0 0,1-1 0,0 1 0,9 12 0,-13-19 4,0-1-1,0 1 1,1-1-1,-1 0 1,0 1-1,0-1 0,0 1 1,1-1-1,-1 0 1,0 1-1,1-1 0,-1 0 1,0 1-1,1-1 1,-1 0-1,0 1 1,1-1-1,-1 0 0,0 0 1,1 0-1,-1 1 1,1-1-1,-1 0 0,0 0 1,1 0-1,-1 0 1,1 0-1,-1 0 1,1 0-1,-1 0 0,1 0 1,-1 0-1,0 0 1,1 0-1,-1 0 0,1 0 1,-1 0-1,1 0 1,-1 0-1,0-1 1,1 1-1,-1 0 0,1 0 1,-1 0-1,0-1 1,1 1-1,-1 0 1,0-1-1,1 1 0,-1 0 1,0-1-1,1 1 1,-1 0-1,0-1 0,0 1 1,0-1-1,1 1 1,-1 0-1,0-1 1,0 0-1,7-27 384,-4-23-361,-4-79 1,-1 68-1326</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09T19:27:16.052"/>
    </inkml:context>
    <inkml:brush xml:id="br0">
      <inkml:brushProperty name="width" value="0.35" units="cm"/>
      <inkml:brushProperty name="height" value="0.35" units="cm"/>
      <inkml:brushProperty name="color" value="#FFFFFF"/>
    </inkml:brush>
  </inkml:definitions>
  <inkml:trace contextRef="#ctx0" brushRef="#br0">10571 4181 24575,'-28'1'0,"1"1"0,0 1 0,1 2 0,-36 10 0,-104 43 0,162-57 0,-784 352 0,767-343 0,7-4 0,1 1 0,-1 0 0,1 1 0,0 0 0,-11 11 0,24-19 0,0 0 0,0 0 0,0 0 0,1 0 0,-1 0 0,0 0 0,0 0 0,0 0 0,1 0 0,-1 0 0,0 0 0,0 0 0,0 0 0,1 0 0,-1 1 0,0-1 0,0 0 0,0 0 0,0 0 0,1 0 0,-1 0 0,0 0 0,0 1 0,0-1 0,0 0 0,0 0 0,0 0 0,1 1 0,-1-1 0,0 0 0,0 0 0,0 0 0,0 1 0,0-1 0,0 0 0,0 0 0,0 0 0,0 1 0,0-1 0,0 0 0,0 0 0,0 0 0,0 1 0,0-1 0,0 0 0,0 0 0,0 0 0,0 1 0,-1-1 0,1 0 0,0 0 0,0 0 0,0 1 0,0-1 0,0 0 0,0 0 0,-1 0 0,1 0 0,0 1 0,16-4 0,0 0 0,-1 0 0,24-10 0,-2 2 0,-28 8 0,369-115 0,-296 88 0,-2-4 0,114-65 0,-184 93 0,0 0 0,0-1 0,13-13 0,-16 9 0,-7 11 0,-1 0 0,1-1 0,0 1 0,0 0 0,0 0 0,0-1 0,0 1 0,0 0 0,0 0 0,-1-1 0,1 1 0,0 0 0,0 0 0,0-1 0,-1 1 0,1 0 0,0 0 0,0 0 0,0-1 0,-1 1 0,1 0 0,0 0 0,0 0 0,-1 0 0,1 0 0,0 0 0,-1 0 0,1-1 0,0 1 0,-6-1 0,1 0 0,-1 1 0,1-1 0,0 1 0,-1 0 0,1 1 0,-1-1 0,-5 2 0,-52 13 0,48-11 0,-304 97 0,148-43 0,131-47 0,25-7 0,0 1 0,0 0 0,1 1 0,-17 8 0,29-10 0,13-4 0,28-8 0,0-1 0,46-19 0,-64 21 0,408-161-393,-6-31-1,-74 7 394,-289 149 0,-59 42 0,0 0 0,0 0 0,1 0 0,-1 0 0,0 0 0,0 0 0,0 0 0,0 0 0,0-1 0,0 1 0,0 0 0,0-1 0,0 1 0,-1 0 0,1-1 0,-1 1 0,1-1 0,-1 1 0,1-1 0,-1 1 0,0-1 0,0-2 0,-1 3 0,0-1 0,0 1 0,-1-1 0,1 1 0,-1 0 0,1-1 0,-1 1 0,1 0 0,-1 0 0,0 0 0,1 0 0,-1 1 0,0-1 0,0 0 0,1 1 0,-1-1 0,0 1 0,0 0 0,-2-1 0,-35-5 0,0 1 0,-73 2 0,84 2 0,-753 10 787,766-8-787,34 0 0,328-6-433,370-53 0,-546 31 433,-281 48 0,-112 24-21,-156 29-885,72-33 145,-596 39-425,5-2 406,666-51 780,79-11 0,137-15 0,0 0 0,-21-1 0,36 0 0,0 0 1,-1 0-1,1 0 0,0 0 0,0 0 1,0 0-1,0 0 0,0 0 1,0 0-1,0 0 0,-1 0 1,1 0-1,0 0 0,0 0 0,0 0 1,0 0-1,0 0 0,0 0 1,0 0-1,-1 0 0,1 0 1,0 0-1,0 0 0,0 0 0,0 0 1,0 0-1,0 0 0,0 0 1,0-1-1,0 1 0,0 0 0,0 0 1,-1 0-1,1 0 0,0 0 1,0 0-1,0 0 0,0 0 1,0-1-1,0 1 0,0 0 0,0 0 1,0 0-1,0 0 0,0 0 1,0 0-1,0 0 0,0-1 1,0 1-1,0 0 0,0 0 0,0 0 1,0 0-1,0 0 0,0 0 1,0 0-1,0 0 0,0-1 1,1 1-1,-1 0 0,0 0 0,0 0 1,0 0-1,0 0 0,0 0 1,0 0-1,0 0 0,0 0 0,17-9 144,281-84 1008,-204 67-1019,633-205 2189,-455 127-2265,898-320-43,-1126 410-14,-13 5 0,-67 17 0,-1268 251-1966,-374-67-1296,995-121 2316,398-40 199,183-20 422,-90 11 136,190-21 205,5-1 31,16 0 139,45-5 538,123-21 52,104-19-459,99-19 389,1082-160-2148,-1000 156 1043,-69 3 177,-78 5-544,-78 7 104,52-23 431,-227 54 1051,-54 14-218,-17 8-593,-1 0 0,0 0 1,0 0-1,0 0 0,0 0 0,0 0 1,0 0-1,0 0 0,1 0 0,-1 0 1,0 0-1,0 0 0,0 0 0,0-1 1,0 1-1,0 0 0,0 0 0,0 0 1,0 0-1,0 0 0,1 0 0,-1 0 1,0 0-1,0-1 0,0 1 0,0 0 1,0 0-1,0 0 0,0 0 0,0 0 1,0 0-1,0 0 0,0-1 1,0 1-1,0 0 0,0 0 0,0 0 1,0 0-1,0 0 0,0 0 0,0-1 1,0 1-1,0 0 0,-1 0 0,1 0 1,0 0-1,0 0 0,0 0 0,0 0 1,0 0-1,0-1 0,0 1 0,0 0 1,0 0-1,-5-1 113,1 0 0,0 0 0,0 1 0,0-1 0,0 1 0,-5 0 1,-68 3 823,-102 17 1,165-18-874,-220 32 850,-54 10-341,-1622 143-2973,1573-175 2227,70-7-543,78-4 336,166-1 354,0-1 0,-37-6 0,59 7 18,0 0 0,0 0 0,1-1 0,-1 1 0,0 0 0,0-1 0,0 1 0,0 0 0,0-1 1,0 1-1,0-1 0,1 0 0,-1 1 0,0-1 0,0 0 0,1 1 0,-1-1 0,-1-1 0,2 1 5,0 0-1,0 1 1,0-1-1,0 0 1,1 0-1,-1 1 1,0-1-1,0 0 1,0 1-1,1-1 1,-1 1-1,0-1 1,0 0-1,1 1 1,-1-1-1,1 1 1,-1-1-1,1 1 1,-1-1 0,1 1-1,-1-1 1,1 1-1,-1-1 1,1 1-1,0-1 1,15-8 185,0 0 1,0 1 0,34-11 0,148-46 418,82-16-419,1014-290-301,-5-27-1725,-1226 376 1999,-47 15 299,-16 7-455,0 0 0,0 0-1,0 0 1,0 0 0,0 0 0,0 0-1,0 0 1,0 0 0,1-1 0,-1 1-1,0 0 1,0 0 0,0 0 0,0 0-1,0 0 1,0 0 0,0 0 0,0 0-1,0 0 1,0 0 0,0 0 0,0 0 0,0 0-1,1-1 1,-1 1 0,0 0 0,0 0-1,0 0 1,0 0 0,0 0 0,0 0-1,0 0 1,0 0 0,0 0 0,0-1-1,0 1 1,0 0 0,0 0 0,0 0-1,0 0 1,0 0 0,0 0 0,0 0-1,0 0 1,0 0 0,-1-1 0,1 1-1,0 0 1,0 0 0,0 0 0,0 0-1,0 0 1,0 0 0,0 0 0,0 0-1,0 0 1,0 0 0,0 0 0,0 0-1,0 0 1,-1 0 0,-31-2 850,-151 16 676,100-5-1102,-159 11 293,-64 0-934,-60-2-49,192-10 103,-683 36-1633,8 41 516,667-54 1272,165-29 0,0 2 0,1 0 0,-24 10 0,40-14 0,-1 0 0,1 0 0,0 0 0,0 1 0,-1-1 0,1 0 0,0 0 0,0 0 0,-1 0 0,1 0 0,0 0 0,0 0 0,0 0 0,-1 1 0,1-1 0,0 0 0,0 0 0,0 0 0,-1 1 0,1-1 0,0 0 0,0 0 0,0 0 0,0 1 0,0-1 0,0 0 0,0 0 0,-1 1 0,1-1 0,0 0 0,0 0 0,0 1 0,0-1 0,0 0 0,0 0 0,0 1 0,0-1 0,0 0 0,0 0 0,0 1 0,1-1 0,-1 0 0,0 0 0,0 1 0,0-1 0,0 0 0,0 0 0,0 0 0,0 1 0,1-1 0,23 8 0,102 3 0,92-5 0,1069-5 2353,-645-5-1529,-613 4-820,-2-1-4,-1 2 0,42 5 1,-65-5 24,0-1-1,0 1 1,0 0 0,0 0 0,0 0 0,0 1-1,0-1 1,5 4 0,-7-4 5,0 0-1,0 0 1,0 0-1,0 0 1,0 0-1,0 0 0,-1 0 1,1 0-1,0 0 1,-1 0-1,1 0 1,-1 0-1,1 1 1,-1-1-1,0 0 1,1 0-1,-1 3 1,0-1 33,-1 0 1,0 0 0,1 1-1,-1-1 1,0 0-1,-1 0 1,1 0 0,-1 0-1,1 0 1,-1 0-1,0 0 1,0 0 0,0-1-1,0 1 1,-1-1-1,1 0 1,-5 4 0,-15 12 58,-1 0 1,-1-2-1,-36 20 1,-86 34 31,115-56-151,-102 43-3,-75 37 0,203-92 0,1 0 0,-1 0 0,1 1 0,0 0 0,0-1 0,0 2 0,-5 4 0,9-7 0,-1-1 0,1 0 0,0 1 0,0-1 0,0 1 0,0-1 0,-1 0 0,1 1 0,0-1 0,0 0 0,0 1 0,0-1 0,0 1 0,0-1 0,0 0 0,0 1 0,0-1 0,0 1 0,0-1 0,0 0 0,0 1 0,0-1 0,1 1 0,-1-1 0,0 0 0,0 1 0,0-1 0,1 0 0,-1 1 0,0-1 0,0 0 0,1 1 0,-1-1 0,1 1 0,1 0 0,1 1 0,-1-1 0,1 0 0,0 0 0,-1 0 0,1 0 0,0 0 0,5 0 0,30 5 0,46 0 0,133-1 0,1383-13-3656,-1553 8 3656,-43-1 0,-30 1 0,-306 0 0,28 0-40,-1440 0 646,2080-9-606,134-8-532,622-30-1055,-536-7 3338,-547 53-1739,34-6-36,-40 6 39,-1 1-1,1-1 1,-1 0 0,1 0-1,-1 0 1,0 0 0,1 0-1,-1 0 1,0-1 0,0 1-1,3-3 1,-5 3-2,1 1 0,-1 0 0,0 0 0,0-1 0,0 1 0,0 0-1,1 0 1,-1-1 0,0 1 0,0 0 0,0-1 0,0 1 0,0 0 0,0 0 0,0-1-1,0 1 1,0 0 0,0-1 0,0 1 0,0 0 0,0-1 0,0 1 0,0 0 0,0 0-1,0-1 1,-1 0 0,-9-8 458,0 4-287,0 0 0,0 1 0,-1 1 0,-16-5 1,-129-22 383,-99-10-631,-96-8-728,-81-13-80,-1350-196-2905,1526 220 2963,107 6 568,146 30 243,-1 0 0,1 0 0,0 0 0,0 0 0,-1-1 0,1 1 0,0-1 0,0 0 0,-4-4 0,6 6 2,1 0 0,0-1 0,0 1 0,0 0 0,0-1-1,-1 1 1,1-1 0,0 1 0,0 0 0,0-1 0,0 1 0,0-1 0,0 1 0,0 0-1,0-1 1,0 1 0,0-1 0,0 1 0,0-1 0,0 1 0,1 0 0,-1-1 0,0 1-1,0 0 1,0-1 0,0 1 0,1 0 0,-1-1 0,0 1 0,0 0 0,1-1-1,-1 1 1,0 0 0,1 0 0,-1-1 0,0 1 0,1 0 0,-1 0 0,0-1 0,1 1-1,-1 0 1,1 0 0,0 0 0,10-5 1,0 2 0,0-1 0,0 1 0,20-2 0,164-15-1,101 6-30,1642 2 1843,-1907 12-1492,-11 1 64,0-1-1,0-1 1,21-4-1,-40 5-364,0 0 0,0 0-1,0 0 1,0 0 0,0-1 0,0 1 0,0 0 0,0-1-1,0 1 1,0-1 0,0 1 0,0-1 0,0 0-1,0 1 1,0-1 0,0 0 0,0 1 0,0-2 0,-1 1-12,0 0 1,-1 0 0,1 0-1,0 0 1,-1 0 0,1 0-1,-1 1 1,1-1 0,-1 0-1,1 0 1,-1 1 0,1-1-1,-1 0 1,0 1 0,1-1-1,-1 0 1,0 1 0,0-1-1,0 1 1,1 0-1,-1-1 1,0 1 0,0-1-1,0 1 1,0 0 0,-1 0 0,-26-12 311,-1 3 0,0 0 1,-1 1-1,-34-3 1,31 5-139,-183-29 404,-806-55-1973,-5 57 1410,928 29-23,85 2 0,24-1 0,276-7 0,-126 9-164,612-46 169,-413-8 1209,-327 47-510,-33 8-697,1 0 0,0 0-1,0 0 1,0 0 0,0 0-1,0 0 1,-1-1 0,1 1 0,0 0-1,0 0 1,0 0 0,0 0 0,0 0-1,0 0 1,-1-1 0,1 1 0,0 0-1,0 0 1,0 0 0,0 0-1,0-1 1,0 1 0,0 0 0,0 0-1,0 0 1,0 0 0,0-1 0,0 1-1,0 0 1,0 0 0,0 0 0,0-1-1,0 1 1,0 0 0,0 0-1,0 0 1,0 0 0,0-1 0,0 1-1,1 0 1,-1 0 0,0 0 0,0 0-1,0 0 1,0-1 0,0 1 0,0 0-1,0 0 1,1 0 0,-1 0-1,0 0 1,0 0 0,0 0 0,0 0-1,1 0 1,-1-1 0,-52-5 133,-537-4-439,418 10-305,-32 1 70,-201-2 369,376 0 165,-43-7 0,54 1 0,17 7 0,0 0 0,0-1 0,-1 1 0,1 0 0,0 0 0,0-1 0,0 1 0,0 0 0,0 0 0,0-1 0,0 1 0,0 0 0,0-1 0,0 1 0,0 0 0,0 0 0,1-1 0,-1 1 0,0 0 0,0 0 0,0-1 0,0 1 0,0 0 0,0 0 0,1 0 0,-1-1 0,0 1 0,0 0 0,0 0 0,0 0 0,1-1 0,-1 1 0,0 0 0,0 0 0,1 0 0,-1 0 0,0 0 0,0 0 0,1 0 0,-1-1 0,13-4 0,-1 0 0,1 1 0,20-4 0,778-129-436,-394 90 1845,-69 40-757,-343 8-652,-18-1 0,-26 2 0,-38 6 0,0 4 0,-128 36 0,174-38 0,1 2 0,0 0 0,1 2 0,1 2 0,0 0 0,1 2 0,-29 24 0,22-16 0,-2-1 0,0-2 0,-59 27 0,44-24 0,50-25 0,-9 4 0,0 1 0,0 0 0,0 1 0,-13 11 0,21-17 0,1 1 0,-1-1 0,1 0 0,-1 1 0,1 0 0,0-1 0,0 1 0,0 0 0,-1-1 0,2 1 0,-1 0 0,0 0 0,0 0 0,1 0 0,-1 0 0,1 0 0,-1 0 0,1 0 0,0 0 0,0 0 0,0 0 0,0 0 0,0 0 0,0 1 0,1-1 0,-1 0 0,1 0 0,-1 0 0,1-1 0,0 1 0,0 0 0,0 0 0,0 0 0,1 1 0,4 4 0,-1-1 0,1-1 0,1 1 0,-1-1 0,1 0 0,0 0 0,13 6 0,115 49 0,71 15-164,65 19-655,291 94-844,455 161-1507,-31 24 2315,-25 26 849,-673-263-170,-281-132 222,8 3 148,-1 0 0,0 1 1,0 0-1,-1 2 0,-1-1 0,15 14 1,-26-21-133,0-1 1,1 1 0,-1 0 0,0-1-1,1 1 1,-1 0 0,0 0 0,0 0 0,-1-1-1,1 1 1,0 0 0,-1 0 0,1 0-1,-1 0 1,1 0 0,-1 1 0,0-1-1,0 0 1,0 0 0,0 0 0,0 0 0,-1 0-1,1 0 1,0 0 0,-1 0 0,-1 3-1,0-1 56,-1 1-1,0-1 1,0 0-1,0 0 1,-1 0-1,0 0 1,0 0-1,0-1 1,-8 6-1,-24 13 244,0-1 0,-2-2 0,0-2-1,-43 12 1,-479 150-1232,400-131 736,66-19-70,-502 137-1408,497-145 1605,0-5-1,-1-5 1,-1-3 0,1-6 0,-1-3 0,-154-23 0,231 21 33,1-1 0,0-1 1,1-1-1,-33-13 0,48 16 49,1 0 0,0-1 1,0 1-1,0-1 0,0 0 0,1-1 0,0 1 0,0-1 0,0 0 0,0 0 0,1-1 0,0 1 0,0-1 1,0 0-1,1 0 0,0-1 0,0 1 0,-4-13 0,3-2 226,0 1 0,1-1 0,2 0 0,0 0 0,2-27 0,17-106 45,-14 132-369,56-663 24,-59 661 0,-2 8 0,1 0 0,1 1 0,1-1 0,0 0 0,5-14 0,2 15 0,-9 15 0,1-1 0,-1 1 0,0 0 0,1 0 0,-1 0 0,1 0 0,-1-1 0,0 1 0,1 0 0,-1 0 0,1 0 0,-1 0 0,1 0 0,-1 0 0,0 0 0,1 0 0,-1 0 0,1 0 0,-1 1 0,1-1 0,-1 0 0,0 0 0,1 0 0,0 1 0,1 1 0,1 0 0,0 0 0,-1 1 0,0-1 0,1 1 0,-1 0 0,0 0 0,2 3 0,15 27 0,-1 0 0,17 45 0,22 81 0,-52-142 0,147 514-524,-31-93 134,-22-135 390,15 46 0,-21 7 0,-63-212 8,54 239 137,-69-329 464,-6-40-467,-9-14-142,1 0 1,-1 0-1,0 0 1,0 0-1,0 0 1,1 0 0,-1 0-1,0 0 1,0 0-1,0 0 1,1 0 0,-1 0-1,0 0 1,0 0-1,0 0 1,1 0-1,-1 0 1,0-1 0,0 1-1,0 0 1,0 0-1,1 0 1,-1 0 0,0 0-1,0-1 1,0 1-1,0 0 1,0 0-1,1 0 1,-1 0 0,0-1-1,0 1 1,0 0-1,0 0 1,0 0 0,0-1-1,0 1 1,0 0-1,0-1 1,5-38-14,-7-28 13,-3 0 0,-15-79 0,-117-492-878,-44 8 0,170 597 878,-83-232 0,91 258 0,0 1 0,0 0 0,-1 0 0,0 0 0,-4-5 0,7 10 0,1 1 0,0 0 0,-1-1 0,1 1 0,0 0 0,0 0 0,-1-1 0,1 1 0,-1 0 0,1 0 0,0-1 0,-1 1 0,1 0 0,-1 0 0,1 0 0,0 0 0,-1 0 0,1-1 0,-1 1 0,1 0 0,-1 0 0,1 0 0,0 0 0,-1 0 0,1 0 0,-1 1 0,1-1 0,-1 0 0,0 0 0,0 1 0,1 0 0,-1 0 0,0 0 0,0 0 0,0 0 0,1 0 0,-1 0 0,1 1 0,-1-1 0,1 0 0,-1 0 0,1 1 0,0-1 0,-1 0 0,1 2 0,-2 9 0,1 0 0,0 1 0,1-1 0,2 22 0,11 57 0,-10-71 0,138 602 736,42-5-239,-139-473-644,-11-34 147,31 96 0,-62-199 28,0 0 0,1 0 0,0-1 0,1 1-1,-1-1 1,1 0 0,0 0 0,1 0-1,9 9 1,-12-13-13,0 0-1,1-1 1,-1 1-1,1-1 1,-1 1-1,1-1 1,0 0-1,-1 0 1,1 0-1,0-1 1,0 1-1,0-1 1,0 1-1,0-1 1,0 0 0,-1 0-1,1 0 1,0-1-1,0 1 1,0-1-1,0 0 1,0 1-1,-1-1 1,1 0-1,0-1 1,4-2-1,1 0-14,-1-1 0,1-1 0,-1 0 0,-1 0 0,1 0 0,-1-1 0,9-12 0,-9 11 0,1 1 0,0-1 0,0 1 0,0 0 0,1 0 0,10-6 0,-15 12 0,-1-1 0,1 1 0,0 0 0,0 0 0,-1 0 0,1 1 0,0-1 0,0 1 0,0-1 0,0 1 0,0 0 0,0 0 0,0 0 0,0 1 0,-1-1 0,1 1 0,0-1 0,0 1 0,0 0 0,0 0 0,-1 0 0,1 1 0,-1-1 0,5 3 0,0 2 0,1 0 0,-1 0 0,0 0 0,-1 1 0,0 0 0,10 14 0,12 26 0,-1 0 0,38 102 0,-55-126 0,24 69 0,-4 1 0,23 120 0,15 198 0,-50-291 0,63 491 0,-73-565 0,-3-31 0,-5-15 0,0 0 0,0 0 0,0 1 0,0-1 0,0 0 0,0 0 0,0 0 0,0 0 0,0 0 0,0 0 0,0 0 0,0 0 0,0 0 0,0 0 0,1 0 0,-1 0 0,0 0 0,0 0 0,0 0 0,0 0 0,0 0 0,0 0 0,0 0 0,0 0 0,0 0 0,0 1 0,0-1 0,1 0 0,-1 0 0,0-1 0,0 1 0,0 0 0,0 0 0,0 0 0,0 0 0,0 0 0,0 0 0,0 0 0,0 0 0,0 0 0,1 0 0,-1 0 0,0 0 0,0 0 0,0 0 0,0 0 0,0 0 0,0 0 0,0 0 0,0 0 0,0 0 0,0 0 0,0-1 0,0 1 0,0 0 0,0 0 0,0 0 0,0 0 0,0 0 0,0 0 0,0 0 0,0 0 0,0 0 0,0 0 0,0-1 0,0 1 0,4-34 0,-7-19 0,-2-1 0,-3 2 0,-16-65 0,-41-129-164,-40-81-655,-47-86-164,-38-78 0,-50-86 0,-942-2054-2949,894 2018 2949,15 59 0,23 65 0,23 67 0,30 75 0,38 80 328,39 76 1199,107 171-464,-24-37 586,-59-72 0,91 124-504,1 0 0,-1 0 0,0 0 0,0 1 0,-1 0 0,1 0 0,-1 0 0,0 1 0,-7-4 0,11 6-87,0 1-1,0-1 1,0 1 0,0 0-1,0-1 1,-1 1-1,1 0 1,0 0-1,0 1 1,0-1 0,0 0-1,0 1 1,-1-1-1,1 1 1,0-1-1,0 1 1,0 0 0,0 0-1,0 0 1,1 0-1,-1 0 1,0 1-1,0-1 1,1 1 0,-1-1-1,1 1 1,-1-1-1,1 1 1,0 0-1,-2 3 1,-5 9 171,0 1 0,1 0-1,1 1 1,1 0 0,0-1 0,1 1-1,-3 25 1,-26 222 1365,21 5-532,11-218-913,9 404 353,4-330-520,47 212 1,-13-171-273,89 216 1,105 138-1149,-124-300 661,10-5 1,9-5 0,167 195-1,-160-235 739,298 274-1,-418-423 414,1-1 0,1-2 0,39 24 0,-58-39-217,1 1-1,-1-1 1,1 0-1,0-1 1,0 1-1,-1-1 0,1 0 1,0-1-1,0 0 1,0 1-1,0-2 1,8 0-1,-5-1 55,1 0 0,0-1-1,-1 0 1,0 0-1,1-1 1,14-9-1,-2-1 110,0-2 0,-1-1 0,-1 0-1,27-29 1,-11 4-313,-2 0 0,-2-3 0,-2 0 0,-2-2 1,25-57-1,-2-12-426,38-132 0,-51 115 362,-5-2 0,-7-1 0,16-216 0,-39 288 39,-3 62 0,1 1 0,-1-1 0,0 1 0,0-1 0,0 1 0,0-1 0,-1 1 0,1-1 0,0 1 0,0-1 0,-1 1 0,1 0 0,-1-1 0,0 1 0,1 0 0,-1-1 0,0 1 0,0 0 0,-1-3 0,0 4 0,1 0 0,-1 0 0,0 0 0,1 0 0,-1 0 0,1 0 0,-1 0 0,0 0 0,1 1 0,-1-1 0,1 1 0,-1-1 0,1 1 0,-1 0 0,1-1 0,0 1 0,-1 0 0,1 0 0,-2 1 0,-110 80 499,68-47-219,-68 51-178,-601 432-48,687-500-54,5-5 0,1 1 0,1 1 0,-29 28 0,48-42 0,-1 0 0,1 1 0,0-1 0,0 0 0,-1 1 0,1-1 0,0 1 0,0-1 0,0 1 0,1-1 0,-1 1 0,0 0 0,1-1 0,-1 1 0,1 0 0,-1-1 0,1 1 0,0 0 0,0 0 0,0 0 0,0-1 0,0 1 0,0 0 0,0 0 0,0 0 0,1-1 0,-1 1 0,1 0 0,-1-1 0,1 1 0,0 0 0,0-1 0,0 1 0,0-1 0,0 1 0,0-1 0,0 1 0,0-1 0,3 2 0,4 3 0,0 0 0,1-1 0,-1 0 0,1 0 0,17 5 0,36 12 0,1-2 0,1-3 0,126 16 0,201-15 0,-263-22 0,-199 3 0,1 2 0,-72 11 0,100-6 0,0 2 0,1 1 0,0 3 0,-66 27 0,102-37 0,1 0 0,-1 0 0,0 1 0,0-1 0,1 1 0,0 1 0,-1-1 0,1 0 0,1 1 0,-1 0 0,0 0 0,1 0 0,0 1 0,0-1 0,0 1 0,-4 8 0,6-7 0,0 0 0,0 0 0,0 0 0,1 0 0,-1 1 0,1-1 0,1 0 0,0 0 0,-1 0 0,2 0 0,-1 0 0,1 0 0,0 0 0,0 0 0,4 6 0,5 12 0,2 0 0,28 39 0,80 92 0,469 478-1154,-268-301 228,-20 9 355,-110-86 52,-166-214 463,-1 0 0,-3 1 0,-1 2 1,21 64-1,-37-87 305,0 0 1,-1 0 0,-1 0 0,0 38 0,-13 86 1369,6-68-1345,10 141 1,1-91-243,-2 789-32,-7-530 0,4-357 0,1 0 0,1 0 0,10 32 0,3 26 0,53 414 0,-26-295 0,-6-40 0,9 197 0,-22-173 0,3 52 0,-27 274 0,-3-247 0,-13 145 0,-38-64 0,25-190 0,19-84 0,-3 18 0,-49 176 0,-16 63 0,47-205 0,-14 49 0,-25 52 0,42-135 0,8-14 0,13-50 0,-1-1 0,-15 35 0,9-27 0,-10 46 0,7-26 0,8-25 0,1 0 0,2 0 0,-2 51 0,8 100 0,1-69 0,-2 554 0,2-645 0,1 1 0,0-1 0,2 0 0,1-1 0,13 36 0,-7-24 0,8 45 0,-17-67 0,2 18 0,1 0 0,1-1 0,2 0 0,14 32 0,23 44 0,14 25 0,-60-129 0,0-1 0,0 1 0,0-1 0,0 0 0,0 1 0,0-1 0,0 0 0,0 1 0,1-1 0,-1 0 0,0 1 0,0-1 0,1 0 0,-1 1 0,0-1 0,0 0 0,1 0 0,-1 1 0,0-1 0,1 0 0,-1 0 0,0 1 0,1-1 0,-1 0 0,0 0 0,1 0 0,-1 0 0,0 0 0,1 0 0,-1 0 0,1 0 0,-1 1 0,0-1 0,1 0 0,-1-1 0,1 1 0,-1 0 0,0 0 0,1 0 0,-1 0 0,0 0 0,1 0 0,-1 0 0,1-1 0,11-15 0,-10 13 0,16-29 0,-1-2 0,20-55 0,17-81 0,-45 142 0,185-800-908,-70-18-1,-120 801 1073,-4 31 223,-3 10-73,-12 22 62,-12 26-218,2 0 0,2 2 0,-26 75-1,-37 159-262,54-168 155,-16 60-50,-41 279 0,88-446 0,-2 14 0,2-41 0,-37-824-891,-2 366 263,-29 11 355,52 402 273,11 57 0,6 10 0,0 0 0,0 0 0,-1 0 0,1 0 0,0 0 0,0 0 0,0 0 0,-1 0 0,1 0 0,0 0 0,0 0 0,0 1 0,-1-1 0,1 0 0,0 0 0,0 0 0,0 0 0,0 0 0,0 1 0,-1-1 0,1 0 0,0 0 0,0 0 0,0 1 0,0-1 0,0 0 0,0 0 0,0 0 0,0 1 0,0-1 0,0 0 0,0 0 0,0 0 0,0 1 0,0-1 0,0 0 0,-4 22 0,1 0 0,1 0 0,2 40 0,0-21 0,4 655 887,-4-680-720,1 1 1,4 17-1,-5-33-158,0 0-1,0-1 0,0 1 1,0 0-1,1 0 1,-1 0-1,0 0 1,1-1-1,-1 1 0,0 0 1,1 0-1,-1-1 1,1 1-1,-1 0 1,1-1-1,-1 1 0,1-1 1,0 1-1,-1-1 1,2 2-1,-1-2-3,-1 0 1,1 0-1,-1 0 1,1 0-1,0-1 1,-1 1-1,1 0 1,-1 0-1,1 0 1,-1-1-1,1 1 1,-1 0-1,1 0 1,-1-1-1,1 1 1,-1 0-1,0-1 1,1 1-1,-1 0 0,1-1 1,-1 1-1,1-2 1,3-3 19,0-2 0,-1 1 0,6-13 0,12-37-25,23-102 0,-36 127 0,235-1324-1127,-238 1311 1121,-4 24 6,1 0-1,2 0 1,8-32-1,-12 52 1,0 0 0,0 0 0,0 0 0,0-1 0,0 1 0,0 0 0,0 0 0,0 0 0,0 0 0,0 0 0,0 0 0,0 0 0,0 0 0,0-1 0,0 1 0,0 0 0,0 0 0,0 0 0,0 0 0,0 0 0,0 0 0,0 0 0,0 0 0,0 0 0,0-1 0,0 1 0,0 0 0,0 0 0,0 0 0,0 0 0,0 0 0,0 0 0,1 0 0,-1 0 0,0 0 0,0 0 0,0 0 0,0 0 0,0 0 0,0 0 0,0 0 0,0 0 0,0 0 0,1 0 0,-1 0 0,0 0 0,0 0 0,0 0 0,0 0 0,0 0 0,0 0 0,0 0 0,0 0 0,1 0 0,-1 0 0,0 0 0,0 0 0,0 0 0,0 0 0,0 0 0,0 0 0,0 0 0,0 0 0,0 0 0,0 0 0,1 0 0,-1 0 0,3 16 0,3 169 0,-6-131 0,-1 394-188,11 464 113,9-677 45,-13-210 30,-6-25 0,0 0 0,0 0 0,0 1 0,1-1 0,-1 0 0,0 0 0,0 0 0,0 1 0,0-1 0,0 0 0,0 0 0,0 0 0,1 0 0,-1 1 0,0-1 0,0 0 0,0 0 0,0 0 0,1 0 0,-1 0 0,0 1 0,0-1 0,0 0 0,1 0 0,-1 0 0,0 0 0,0 0 0,0 0 0,1 0 0,-1 0 0,0 0 0,0 0 0,0 0 0,1 0 0,-1 0 0,0 0 0,0 0 0,1 0 0,-1 0 0,0 0 0,0 0 0,3-3 0,-1 0 0,-1 0 0,1 0 0,0 0 0,-1 0 0,1 0 0,-1 0 0,0-1 0,1-3 0,12-50 0,12-91 0,-19 106 0,85-749-196,-71 583 170,43-577-68,-55 5 0,-11 771 151,-2 10 100,-5 19 384,7-15-382,-17 47 310,-24 100-1,1 66-523,29-142 97,-127 836-1547,133-855 1495,-54 369-268,46-355 278,8-54 0,6-17 0,1 0 0,0 0 0,0 0 0,0 0 0,0 0 0,0 0 0,-1 0 0,1 0 0,0 0 0,0 0 0,0 0 0,0 0 0,-1 0 0,1 0 0,0 0 0,0 0 0,0 0 0,0 0 0,0 0 0,-1 0 0,1-1 0,0 1 0,0 0 0,0 0 0,0 0 0,0 0 0,0 0 0,0 0 0,-1 0 0,1-1 0,0 1 0,0 0 0,0 0 0,0 0 0,0 0 0,0 0 0,0-1 0,0 1 0,0 0 0,0 0 0,0 0 0,0 0 0,0 0 0,0-1 0,0 1 0,0 0 0,0 0 0,0 0 0,-5-38 0,2-174 0,3 159 0,0-178-121,1-58-364,2-400 96,-3-1521-2113,-3 2038 2598,-39-264 0,33 356 1658,4-1 0,7-104 0,1 60-1918,-1-94 164,-19-635 0,1 707 0,-6 0 0,-64-222 0,83 356 0,-1 1 0,-1-1 0,-1 1 0,1 1 0,-2-1 0,0 1 0,0 0 0,-1 0 0,0 1 0,-1 0 0,0 0 0,0 1 0,-1 0 0,-1 1 0,1 0 0,-22-11 0,-130-70 0,-58-34 0,11-11 0,137 91 0,-2 4 0,-98-38 0,-162-37 0,-34 23 0,363 90 0,0 0 0,-1 1 0,1-1 0,0 1 0,0 0 0,0 0 0,-1 1 0,-4 0 0,9-1 0,0 1 0,0-1 0,1 0 0,-1 1 0,0-1 0,1 0 0,-1 1 0,0-1 0,1 1 0,-1-1 0,1 1 0,-1-1 0,0 1 0,1-1 0,-1 1 0,1 0 0,0-1 0,-1 1 0,1 0 0,0-1 0,-1 3 0,1-2 0,-1 1 0,1 0 0,0 0 0,1-1 0,-1 1 0,0 0 0,0 0 0,1-1 0,-1 1 0,1 0 0,-1-1 0,1 1 0,1 2 0,109 198 0,209 539-397,-222-504 216,49 143 36,-34 11 174,-102-342 145,-1 1-1,-3 0 1,1 83-1,-8-131-173,0 32 0,-2-1 0,-1 1 0,-11 43 0,-45 241 0,53-278 0,-2 1 0,-2-2 0,-20 53 0,28-87 0,0 0 0,0 0 0,-1 0 0,1-1 0,-1 1 0,0-1 0,0 0 0,-1 0 0,1 0 0,-1 0 0,0 0 0,0-1 0,0 0 0,0 0 0,-7 4 0,3-3 0,0-2 0,-1 1 0,1-1 0,0 0 0,-1 0 0,0-1 0,1-1 0,-16 1 0,-284-10 0,297 9 0,0-2 0,0 1 0,0-1 0,0-1 0,0 0 0,-13-5 0,21 6 0,-1 1 0,0-1 0,1 0 0,0 0 0,0-1 0,-1 1 0,1-1 0,0 1 0,1-1 0,-1 0 0,1 0 0,-1 0 0,1 0 0,0-1 0,0 1 0,0-1 0,0 1 0,1-1 0,-1 0 0,1 1 0,-1-6 0,-1-25 0,3 28 0,-1-1 0,0 0 0,0 0 0,0 1 0,-5-13 0,5 17 0,0-1 0,-1 1 0,1 0 0,-1 0 0,1 0 0,-1 0 0,0 0 0,0 0 0,0 0 0,0 0 0,0 1 0,0-1 0,-1 1 0,1-1 0,-1 1 0,1 0 0,-1 0 0,-4-1 0,-11-3 0,-1 2 0,1 0 0,-1 1 0,0 1 0,-27 1 0,-93 17 0,-68 4 0,204-21 0,-124 11 0,-75 3 0,-599-12 0,412-4 0,351 5 0,0 1 0,1 2 0,-1 1 0,-59 21 0,-16 3 0,-103 23 0,-56 13 0,197-52 0,-129 7 0,-28 5 0,152-14 0,-105 3 0,-492-18 0,645 1 0,0-1 0,0-2 0,-44-11 0,74 15 0,1 0 0,-1 0 0,1-1 0,-1 1 0,1 0 0,0-1 0,-1 0 0,1 1 0,0-1 0,0 0 0,-1 1 0,1-1 0,0 0 0,0 0 0,0 0 0,0 0 0,0 0 0,-2-2 0,3 2 0,0 0 0,0 0 0,0 0 0,0 1 0,0-1 0,0 0 0,0 0 0,1 0 0,-1 1 0,0-1 0,0 0 0,0 0 0,1 1 0,-1-1 0,1 0 0,-1 0 0,0 1 0,1-1 0,-1 0 0,1 1 0,-1-1 0,1 1 0,1-2 0,5-4 0,1 0 0,0 1 0,0 0 0,10-5 0,-16 9 0,310-149 0,-282 138 0,1 2 0,63-14 0,68-1 0,-68 13 0,524-40 0,2 51 0,-296 5 0,-301-4 0,57-2 0,-73 1 0,-1 1 0,1-1 0,-1-1 0,1 1 0,-1-1 0,1 0 0,-1-1 0,10-5 0,-15 8 0,-1 0 0,1-1 0,-1 1 0,1 0 0,-1-1 0,1 1 0,-1 0 0,0-1 0,1 1 0,-1 0 0,1-1 0,-1 1 0,0-1 0,1 1 0,-1-1 0,0 1 0,0-1 0,1 1 0,-1-1 0,0 1 0,0-1 0,0 1 0,0-1 0,0 1 0,1-1 0,-1 1 0,0-1 0,0 0 0,-1 1 0,1-1 0,0 1 0,0-1 0,0 1 0,0-1 0,0 1 0,-1-2 0,0 0 0,-1 0 0,0 0 0,1 1 0,-1-1 0,0 0 0,0 1 0,0-1 0,-3-1 0,-10-6 0,-1 1 0,0 0 0,0 1 0,0 1 0,-19-4 0,-91-16 0,93 21 0,-761-120-1136,540 88 940,-671-98-135,844 124 1133,-161 2 0,215 10-773,-19-1-21,0 3-1,0 1 1,-70 16-1,69-7-7,-498 133 0,93-7 0,415-126 0,0-3 0,-1-1 0,0-1 0,-1-2 0,1-2 0,-43-1 0,-229-9 0,2685 6-101,-3385-20-474,4-70-152,110-50 727,351 56-287,125 21 92,326 47 195,-341-46 0,423 61-6,-28-2 164,38 3-110,0 0 1,0 0 0,0 1 0,0-1 0,0 0-1,0 1 1,0-1 0,0 1 0,0-1 0,0 1-1,0 0 1,0 0 0,1 0 0,-3 1 0,4-1-35,-1-1 1,1 1-1,0 0 0,-1-1 1,1 1-1,0-1 1,0 1-1,-1-1 1,1 1-1,0 0 1,0-1-1,0 1 1,0 0-1,0-1 1,0 1-1,0-1 1,0 1-1,0 0 1,0-1-1,1 1 1,-1-1-1,0 1 0,0 0 1,0-1-1,1 1 1,-1-1-1,0 1 1,1-1-1,-1 1 1,0-1-1,1 1 1,-1-1-1,1 1 1,0 0-1,9 8 68,0-1-1,0 0 1,1 0 0,0-1-1,23 11 1,-24-12-77,64 31-5,1-3 0,1-4 0,1-3 0,2-4 0,144 25 0,-35-22 0,376 3 0,-524-29 0,174-12 0,-159 5 0,-1 3 0,1 2 0,0 2 0,-1 3 0,1 2 0,-1 3 0,0 2 0,65 20 0,-103-24 0,1 0 0,21 12 0,-34-16 0,0 0 0,-1 0 0,1 1 0,-1-1 0,1 1 0,-1 0 0,0 0 0,0 0 0,0 1 0,0-1 0,-1 1 0,1-1 0,-1 1 0,3 7 0,-4-8 0,-1-1 0,1 0 0,-1 0 0,0 1 0,0-1 0,0 0 0,0 1 0,0-1 0,-1 0 0,1 1 0,-1-1 0,0 0 0,1 0 0,-1 0 0,0 1 0,0-1 0,0 0 0,-1 0 0,1 0 0,0-1 0,-1 1 0,1 0 0,-1 0 0,0-1 0,0 1 0,1-1 0,-4 2 0,-4 4 0,-1-1 0,0 0 0,0-1 0,-14 6 0,-21 5 0,-1-1 0,0-3 0,-1-1 0,-64 5 0,-196 0 0,-216-36 0,3-35 0,452 47 0,-11-5 0,0-4 0,-113-39 0,-86-20 0,-31 29 0,-36-6 0,255 32 0,42 9 0,-57-6 0,79 18 0,26 0 0,0 0 0,0 0 0,0 0 0,1 0 0,-1 0 0,0 0 0,0 0 0,0 0 0,0 1 0,1-1 0,-1 0 0,0 0 0,0 0 0,0 0 0,0 0 0,0 0 0,0 0 0,1 1 0,-1-1 0,0 0 0,0 0 0,0 0 0,0 0 0,0 0 0,0 1 0,0-1 0,0 0 0,0 0 0,0 0 0,0 0 0,0 1 0,0-1 0,0 0 0,0 0 0,0 0 0,0 0 0,0 1 0,0-1 0,0 0 0,0 0 0,0 0 0,0 0 0,0 0 0,0 1 0,0-1 0,0 0 0,0 0 0,0 0 0,0 0 0,-1 0 0,1 1 0,0-1 0,0 0 0,0 0 0,0 0 0,0 0 0,0 0 0,-1 0 0,1 0 0,0 0 0,0 0 0,0 1 0,0-1 0,-1 0 0,1 0 0,0 0 0,0 0 0,-1 0 0,12 4 0,0 1 0,0-1 0,0-1 0,23 4 0,-20-4 0,573 86 0,-64-12 0,-388-53 0,151 32 0,-284-56 0,0 1 0,0-1 0,-1 0 0,1 1 0,0 0 0,-1-1 0,1 1 0,0 0 0,-1 0 0,1 0 0,-1-1 0,1 2 0,-1-1 0,0 0 0,1 0 0,-1 0 0,1 2 0,-2-2 0,1-1 0,-1 1 0,0-1 0,0 1 0,0-1 0,0 1 0,0-1 0,0 1 0,0-1 0,0 1 0,0-1 0,0 0 0,0 1 0,-1-1 0,1 1 0,0-1 0,0 1 0,0-1 0,-1 1 0,1-1 0,0 0 0,-1 1 0,-15 12 0,-12 0 0,0-1 0,-1-2 0,0-1 0,-60 11 0,-36 10 0,4 12 0,45-14 0,-1-4 0,-91 17 0,115-36 0,-1-2 0,-79-5 0,40-1 0,36 5 0,30-1 0,0-1 0,1-1 0,-42-7 0,65 8 0,0-1 0,0 0 0,0 0 0,0 0 0,1 0 0,-1-1 0,0 1 0,1-1 0,-1 0 0,1 1 0,-1-1 0,1 0 0,0 0 0,0-1 0,0 1 0,0 0 0,0-1 0,0 1 0,1-1 0,-1 0 0,1 1 0,0-1 0,0 0 0,0 0 0,0 0 0,0 0 0,0-5 0,0-5 0,0-1 0,1 1 0,1 0 0,4-26 0,-4 37 0,-1-2 0,1 0 0,1 0 0,-1 0 0,1 0 0,-1 0 0,1 0 0,1 1 0,-1-1 0,0 1 0,1-1 0,-1 1 0,1 0 0,0 0 0,0 0 0,1 0 0,-1 0 0,0 1 0,1 0 0,5-4 0,6-1 0,0 0 0,1 1 0,28-7 0,102-21 0,2 6 0,1 7 0,229-4 0,-338 22 0,-1-1 0,0-1 0,0-3 0,-1-1 0,43-15 0,8 1 0,175-21 0,-215 37 0,387-25 0,2 30 0,3 0 0,-108-15 0,334-63 0,-202 29 0,2 26 0,-84 5 0,116-21 0,-350 27 0,994-146 0,-922 121-113,461-76-533,87-17 646,-753 129 57,-1 0 1,0 0 0,1 1-1,0 1 1,-1 1-1,1 0 1,0 1-1,-1 1 1,1 0-1,16 5 1,31 17-27,-2 2 1,0 3 0,84 54-1,-115-64-31,0 0 0,-2 2 0,0 1 0,-2 2 0,29 32 0,89 115 0,176 275 0,-294-401 0,-1 0 0,-3 2 0,-1 0 0,-3 2 0,15 63 0,9 13 0,-8-23 0,99 415 0,-98-369 0,12 8 0,-5-19 0,28 97 0,-34-123 0,24 132 0,-31-73 0,57 272 0,-62-352 0,65 281 0,-73-283 0,-3 1 0,1 114 0,-15 708 0,-1-349 0,3-311 0,-3 285 0,-1-465 0,-5 0 0,-2-1 0,-3 0 0,-29 88 0,12-64 0,11-39 0,3 0 0,-14 84 0,-14 465 0,37-451 0,3-83 0,-6 208 0,12-250 0,-2-28 0,0 1 0,0-1 0,0 0 0,0 1 0,0-1 0,0 1 0,0-1 0,1 0 0,-1 1 0,0-1 0,0 1 0,0-1 0,0 0 0,1 1 0,-1-1 0,0 0 0,0 1 0,1-1 0,-1 0 0,0 0 0,0 1 0,1-1 0,-1 0 0,0 0 0,1 1 0,0-1 0,9-9 0,5-17 0,32-85 0,28-72 0,182-545-1226,-37-16-160,-186 623 1280,-31 109 106,1 1 0,10-22 0,-14 33 0,0-1 0,0 1 0,0 0 0,0 0 0,0 0 0,0 0 0,0-1 0,1 1 0,-1 0 0,0 0 0,0 0 0,0 0 0,0 0 0,0-1 0,0 1 0,0 0 0,1 0 0,-1 0 0,0 0 0,0 0 0,0 0 0,0 0 0,0 0 0,1 0 0,-1-1 0,0 1 0,0 0 0,0 0 0,0 0 0,1 0 0,-1 0 0,0 0 0,0 0 0,0 0 0,0 0 0,1 0 0,-1 0 0,0 0 0,0 0 0,0 0 0,0 1 0,1-1 0,-1 0 0,0 0 0,0 0 0,0 0 0,4 14 0,1 40 0,-3 0 0,-5 67 0,0-28 0,-8 1114 1928,11-1188-1316,0-37-434,2-121-178,-5-189 0,2 318 0,0 1 0,0-1 0,-5-14 0,6 23 0,-1 0 0,1 0 0,0 0 0,-1 0 0,1 0 0,-1 0 0,1 0 0,-1 0 0,0 0 0,1 0 0,-1 0 0,0 0 0,1 0 0,-3 0 0,3 1 0,0-1 0,-1 1 0,1 0 0,-1 0 0,1 0 0,0 0 0,-1 0 0,1 0 0,0 0 0,-1 0 0,1 0 0,-1 0 0,1 1 0,0-1 0,-1 0 0,1 0 0,0 0 0,-1 0 0,1 1 0,0-1 0,-1 0 0,1 0 0,0 0 0,-1 1 0,1-1 0,0 0 0,0 1 0,-1-1 0,-3 6 0,0 0 0,1 0 0,0 1 0,-4 9 0,-87 256-162,12 18-249,34-116 86,26-97 202,-213 728-461,216-755 584,13-45 0,2-14 0,1-17 19,1 0-1,3-50 0,-1 53 91,65-668 1201,-55 605-1205,-12 61-79,2 25-26,0 0 1,0 0-1,0-1 0,0 1 0,0 0 0,0 0 0,0 0 0,0 0 0,0-1 1,0 1-1,0 0 0,0 0 0,-1 0 0,1 0 0,0 0 0,0-1 0,0 1 1,0 0-1,0 0 0,-1 0 0,1 0 0,0 0 0,0 0 0,0 0 0,0 0 1,0 0-1,-1 0 0,1-1 0,0 1 0,0 0 0,0 0 0,-1 0 1,1 0-1,0 0 0,0 0 0,0 0 0,0 0 0,-1 0 0,1 0 0,0 1 1,0-1-1,0 0 0,-1 0 0,1 0 0,0 0 0,0 0 0,0 0 0,0 0 1,0 0-1,-1 1 0,-3 3-1,1 0 0,-1 1 0,1 0-1,0 0 1,-5 8 0,-107 238 1,103-223 0,-86 210-164,-17 61-655,-213 604-1621,35 11 154,211-612 1357,23-51 86,19-57 343,16-63 576,12-81 561,11-48-421,2-7 20,7-27 290,31-96 420,33-84 37,33-69-212,82-172-812,54-135 4,124-528-69,-346 1046 88,-10 31 17,21-52-1,-24 82 2,-4 16 0,-4 22 21,-11 55 0,6-44 101,-69 370 1280,-151 468 0,226-873-1401,-11 32 123,-28 63 0,36-92-93,0 0 1,-1 0-1,0-1 1,0 1-1,0-1 1,-1 0-1,0 0 0,-1-1 1,1 0-1,-1 0 1,0-1-1,-1 1 1,-9 4-1,15-9-25,0-1 0,1 0 0,-1 1 0,0-1 0,1 0 0,-1 0 0,0 0 0,0 0 0,1 0 0,-1-1 0,0 1 0,1 0 0,-1-1 0,0 1 0,1-1 0,-1 0 0,1 1 0,-1-1 0,1 0 0,-1 0 0,1 0 0,0 0 0,-1 0 0,1 0 0,0-1 0,0 1 0,-2-3 0,1 2-10,-1 0 1,1-1-1,-1 1 0,0 0 0,0 0 1,0 1-1,-5-3 0,3 2 4,0 1 0,-1 1 0,1-1 0,0 1 0,-1 0 0,1 0 0,0 0 0,0 1 0,-1 0 0,1 0 0,0 0 0,-7 3 0,-7 3 0,-33 19 0,39-19 0,-34 17 0,2 3 0,0 1 0,2 2 0,2 2 0,1 2 0,-49 53 0,68-61 0,-28 46 0,10-14 0,-25 31 0,-83 86 0,95-121 0,-3-2 0,-90 67 0,100-88 0,27-20 0,1 0 0,1 1 0,0 1 0,1 1 0,-26 29 0,40-42 0,0 0 0,0 0 0,0 1 0,0-1 0,0 0 0,1 1 0,-1-1 0,0 0 0,1 1 0,-1-1 0,1 0 0,-1 1 0,1-1 0,0 1 0,0-1 0,0 1 0,-1-1 0,2 1 0,-1-1 0,0 1 0,0-1 0,0 1 0,1-1 0,-1 1 0,0-1 0,1 0 0,0 1 0,-1-1 0,1 1 0,0-1 0,0 0 0,-1 0 0,1 0 0,0 1 0,0-1 0,0 0 0,1 0 0,-1 0 0,0 0 0,0-1 0,3 3 0,5 1 0,0 1 0,0-1 0,0-1 0,0 0 0,10 2 0,-15-4 0,35 7 0,0-3 0,1 0 0,67-3 0,-72-2 0,246-1 0,-263 1 0,-32 2 0,-17 1 0,-126 32 0,154-34 0,1-1 0,-1 1 0,1-1 0,-1 0 0,1 0 0,-1 0 0,1 0 0,-1 0 0,1 0 0,0-1 0,-5-1 0,7 2 0,-1 0 0,1 0 0,0 0 0,-1-1 0,1 1 0,0 0 0,0 0 0,-1-1 0,1 1 0,0 0 0,0-1 0,0 1 0,-1 0 0,1-1 0,0 1 0,0 0 0,0-1 0,0 1 0,0 0 0,0-1 0,0 1 0,0 0 0,0-1 0,0 1 0,0 0 0,0-1 0,0 0 0,9-15 0,-5 12 0,-1 0 0,1 0 0,0 0 0,0 1 0,1 0 0,-1 0 0,1 0 0,-1 0 0,1 1 0,0 0 0,9-3 0,-12 5 0,-1-1 0,1 1 0,0-1 0,0 1 0,-1 0 0,1 0 0,0 0 0,0 0 0,0 0 0,-1 1 0,1-1 0,0 1 0,-1-1 0,1 1 0,0-1 0,-1 1 0,1 0 0,0 0 0,-1-1 0,1 1 0,-1 1 0,0-1 0,1 0 0,-1 0 0,0 0 0,0 1 0,0-1 0,0 0 0,0 1 0,0-1 0,0 1 0,0 0 0,0-1 0,-1 1 0,1 0 0,-1-1 0,1 1 0,-1 0 0,1 1 0,-1 1 0,1-1 0,-1 0 0,1 1 0,-1-1 0,0 0 0,-1 1 0,1-1 0,0 0 0,-1 1 0,0-1 0,0 0 0,0 1 0,-2 4 0,0-2 0,-1 0 0,0 0 0,0 0 0,0-1 0,0 0 0,-7 6 0,-7 6 0,-1-2 0,-38 23 0,51-34 0,-96 57 0,47-30 0,-60 45 0,101-67 0,1 0 0,-1-1 0,0-1 0,0 0 0,-1-1 0,0 0 0,0-1 0,-1-1 0,-19 2 0,-18 1 0,-76-1 0,32-2 0,48-1 0,11-2 0,0 2 0,-49 11 0,77-12 0,0 0 0,0 2 0,0-1 0,1 1 0,-1 0 0,1 1 0,0 0 0,0 1 0,1 0 0,-1 0 0,1 0 0,1 1 0,-10 11 0,13-13 0,1-1 0,0 1 0,0 0 0,0-1 0,1 1 0,-1 1 0,1-1 0,0 0 0,1 1 0,-1-1 0,1 1 0,0-1 0,1 1 0,-1-1 0,1 1 0,0 0 0,1-1 0,1 11 0,0-9 0,0-1 0,0 1 0,1-1 0,-1 0 0,2 0 0,-1 0 0,1 0 0,-1-1 0,2 1 0,-1-1 0,1 0 0,-1 0 0,1-1 0,0 1 0,7 3 0,7 4 0,0 0 0,0-2 0,1 0 0,1-2 0,0 0 0,0-1 0,0-1 0,1-1 0,0-1 0,0-1 0,33 1 0,326-4 0,-179-3 0,17-10 0,-41 1 0,-34 12 0,113-8 0,-233 4 0,-24 4 0,0 0 0,-1 0 0,1 0 0,0 0 0,0 0 0,0 0 0,0 0 0,0-1 0,0 1 0,0 0 0,0 0 0,0 0 0,0 0 0,0 0 0,-1 0 0,1 0 0,0 0 0,0 0 0,0 0 0,0 0 0,0 0 0,0 0 0,0 0 0,0-1 0,0 1 0,0 0 0,0 0 0,0 0 0,0 0 0,0 0 0,0 0 0,0 0 0,0 0 0,0 0 0,0-1 0,0 1 0,0 0 0,0 0 0,0 0 0,0 0 0,0 0 0,0 0 0,0 0 0,0 0 0,0 0 0,0-1 0,0 1 0,0 0 0,0 0 0,0 0 0,0 0 0,0 0 0,1 0 0,-1 0 0,0 0 0,0 0 0,0 0 0,0 0 0,0 0 0,0 0 0,0 0 0,0 0 0,0 0 0,-37-7 0,-184-8 0,-157-16 0,290 19 0,0-4 0,-107-34 0,164 40 0,7 1 0,-1 2 0,0 0 0,-30-3 0,48 9 0,0 0 0,0 1 0,0 0 0,0 1 0,1-1 0,-1 1 0,0 1 0,0-1 0,1 1 0,-1 0 0,1 1 0,-1-1 0,1 1 0,0 1 0,0-1 0,-9 8 0,-24 23 0,1 1 0,-42 52 0,73-78 0,-2 0 0,1 0 0,-1 0 0,0-1 0,-1 0 0,0-1 0,0 0 0,0-1 0,-1 0 0,0 0 0,0-1 0,-1-1 0,1 0 0,-1 0 0,0-2 0,0 1 0,0-1 0,0-1 0,-23 0 0,-289-6 0,841 5 0,-496 1 0,0 0 0,0 2 0,0 0 0,-1 2 0,1 0 0,20 8 0,-37-11 0,1-1 0,-1 1 0,0 0 0,0 1 0,6 4 0,-9-7 0,0 1 0,-1-1 0,1 1 0,0-1 0,-1 1 0,1 0 0,-1-1 0,1 1 0,-1 0 0,1-1 0,-1 1 0,0 0 0,1 0 0,-1-1 0,0 1 0,1 0 0,-1 0 0,0 0 0,0-1 0,0 1 0,0 0 0,0 0 0,0 0 0,0 0 0,0-1 0,0 1 0,0 0 0,-1 0 0,1 0 0,0 0 0,-1-1 0,1 1 0,0 0 0,-1 0 0,1-1 0,-1 1 0,1 0 0,-1-1 0,0 2 0,-4 3 0,0-1 0,-1 1 0,1-1 0,-1 0 0,0 0 0,0 0 0,0-1 0,-1 0 0,1 0 0,-1-1 0,0 0 0,0 0 0,-12 2 0,-7 0 0,-1-2 0,-33 0 0,-358-5 0,464 4 0,1 1 0,46 10 0,101 23 0,-126-21 0,113 38 0,-79-20 0,-67-21 0,-17-5 0,0 0 0,1-1 0,-1-1 0,1-1 0,20 1 0,-79-3 0,0-2 0,-1-1 0,1-2 0,0-2 0,0-1 0,-52-18 0,16 3 0,0 4 0,-117-14 0,125 22 0,-43 2 0,44 5 0,65 3 0,0 0 0,0 0 0,0 0 0,0-1 0,-1 1 0,1-1 0,0 0 0,0 1 0,0-1 0,0 0 0,0 0 0,1 0 0,-1-1 0,0 1 0,0 0 0,1-1 0,-1 1 0,1-1 0,-1 1 0,-1-3 0,2 1 0,-1 0 0,1 0 0,0 0 0,0 0 0,0-1 0,0 1 0,1 0 0,0 0 0,-1 0 0,1-1 0,0 1 0,1-4 0,1-6 0,0 0 0,1 0 0,1 0 0,0 1 0,9-19 0,7-20 0,-3 0 0,22-104 0,-30 115 0,17-87 0,-5-1 0,-5-1 0,-7 0 0,-10-211 0,-8 267 99,-34-135 0,12 72-1662,20 78-5263</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6C0C1667-E801-456F-98C3-E8D90281BC7E}" type="datetimeFigureOut">
              <a:rPr lang="pt-PT" smtClean="0"/>
              <a:t>10/02/2022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4D2EC68-627A-4F26-9D0B-9EC6C3D85DB6}" type="slidenum">
              <a:rPr lang="pt-PT" smtClean="0"/>
              <a:t>‹nº›</a:t>
            </a:fld>
            <a:endParaRPr lang="pt-PT"/>
          </a:p>
        </p:txBody>
      </p:sp>
    </p:spTree>
    <p:extLst>
      <p:ext uri="{BB962C8B-B14F-4D97-AF65-F5344CB8AC3E}">
        <p14:creationId xmlns:p14="http://schemas.microsoft.com/office/powerpoint/2010/main" val="3286081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6C0C1667-E801-456F-98C3-E8D90281BC7E}" type="datetimeFigureOut">
              <a:rPr lang="pt-PT" smtClean="0"/>
              <a:t>10/02/2022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4D2EC68-627A-4F26-9D0B-9EC6C3D85DB6}" type="slidenum">
              <a:rPr lang="pt-PT" smtClean="0"/>
              <a:t>‹nº›</a:t>
            </a:fld>
            <a:endParaRPr lang="pt-PT"/>
          </a:p>
        </p:txBody>
      </p:sp>
    </p:spTree>
    <p:extLst>
      <p:ext uri="{BB962C8B-B14F-4D97-AF65-F5344CB8AC3E}">
        <p14:creationId xmlns:p14="http://schemas.microsoft.com/office/powerpoint/2010/main" val="2262681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6C0C1667-E801-456F-98C3-E8D90281BC7E}" type="datetimeFigureOut">
              <a:rPr lang="pt-PT" smtClean="0"/>
              <a:t>10/02/2022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4D2EC68-627A-4F26-9D0B-9EC6C3D85DB6}" type="slidenum">
              <a:rPr lang="pt-PT" smtClean="0"/>
              <a:t>‹nº›</a:t>
            </a:fld>
            <a:endParaRPr lang="pt-PT"/>
          </a:p>
        </p:txBody>
      </p:sp>
    </p:spTree>
    <p:extLst>
      <p:ext uri="{BB962C8B-B14F-4D97-AF65-F5344CB8AC3E}">
        <p14:creationId xmlns:p14="http://schemas.microsoft.com/office/powerpoint/2010/main" val="229830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6C0C1667-E801-456F-98C3-E8D90281BC7E}" type="datetimeFigureOut">
              <a:rPr lang="pt-PT" smtClean="0"/>
              <a:t>10/02/2022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4D2EC68-627A-4F26-9D0B-9EC6C3D85DB6}" type="slidenum">
              <a:rPr lang="pt-PT" smtClean="0"/>
              <a:t>‹nº›</a:t>
            </a:fld>
            <a:endParaRPr lang="pt-PT"/>
          </a:p>
        </p:txBody>
      </p:sp>
    </p:spTree>
    <p:extLst>
      <p:ext uri="{BB962C8B-B14F-4D97-AF65-F5344CB8AC3E}">
        <p14:creationId xmlns:p14="http://schemas.microsoft.com/office/powerpoint/2010/main" val="178492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6C0C1667-E801-456F-98C3-E8D90281BC7E}" type="datetimeFigureOut">
              <a:rPr lang="pt-PT" smtClean="0"/>
              <a:t>10/02/2022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4D2EC68-627A-4F26-9D0B-9EC6C3D85DB6}" type="slidenum">
              <a:rPr lang="pt-PT" smtClean="0"/>
              <a:t>‹nº›</a:t>
            </a:fld>
            <a:endParaRPr lang="pt-PT"/>
          </a:p>
        </p:txBody>
      </p:sp>
    </p:spTree>
    <p:extLst>
      <p:ext uri="{BB962C8B-B14F-4D97-AF65-F5344CB8AC3E}">
        <p14:creationId xmlns:p14="http://schemas.microsoft.com/office/powerpoint/2010/main" val="537175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6C0C1667-E801-456F-98C3-E8D90281BC7E}" type="datetimeFigureOut">
              <a:rPr lang="pt-PT" smtClean="0"/>
              <a:t>10/02/2022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D4D2EC68-627A-4F26-9D0B-9EC6C3D85DB6}" type="slidenum">
              <a:rPr lang="pt-PT" smtClean="0"/>
              <a:t>‹nº›</a:t>
            </a:fld>
            <a:endParaRPr lang="pt-PT"/>
          </a:p>
        </p:txBody>
      </p:sp>
    </p:spTree>
    <p:extLst>
      <p:ext uri="{BB962C8B-B14F-4D97-AF65-F5344CB8AC3E}">
        <p14:creationId xmlns:p14="http://schemas.microsoft.com/office/powerpoint/2010/main" val="4246073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Content Placeholder 3"/>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Content Placeholder 5"/>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6C0C1667-E801-456F-98C3-E8D90281BC7E}" type="datetimeFigureOut">
              <a:rPr lang="pt-PT" smtClean="0"/>
              <a:t>10/02/2022</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D4D2EC68-627A-4F26-9D0B-9EC6C3D85DB6}" type="slidenum">
              <a:rPr lang="pt-PT" smtClean="0"/>
              <a:t>‹nº›</a:t>
            </a:fld>
            <a:endParaRPr lang="pt-PT"/>
          </a:p>
        </p:txBody>
      </p:sp>
    </p:spTree>
    <p:extLst>
      <p:ext uri="{BB962C8B-B14F-4D97-AF65-F5344CB8AC3E}">
        <p14:creationId xmlns:p14="http://schemas.microsoft.com/office/powerpoint/2010/main" val="289856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6C0C1667-E801-456F-98C3-E8D90281BC7E}" type="datetimeFigureOut">
              <a:rPr lang="pt-PT" smtClean="0"/>
              <a:t>10/02/2022</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D4D2EC68-627A-4F26-9D0B-9EC6C3D85DB6}" type="slidenum">
              <a:rPr lang="pt-PT" smtClean="0"/>
              <a:t>‹nº›</a:t>
            </a:fld>
            <a:endParaRPr lang="pt-PT"/>
          </a:p>
        </p:txBody>
      </p:sp>
    </p:spTree>
    <p:extLst>
      <p:ext uri="{BB962C8B-B14F-4D97-AF65-F5344CB8AC3E}">
        <p14:creationId xmlns:p14="http://schemas.microsoft.com/office/powerpoint/2010/main" val="439518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C1667-E801-456F-98C3-E8D90281BC7E}" type="datetimeFigureOut">
              <a:rPr lang="pt-PT" smtClean="0"/>
              <a:t>10/02/2022</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D4D2EC68-627A-4F26-9D0B-9EC6C3D85DB6}" type="slidenum">
              <a:rPr lang="pt-PT" smtClean="0"/>
              <a:t>‹nº›</a:t>
            </a:fld>
            <a:endParaRPr lang="pt-PT"/>
          </a:p>
        </p:txBody>
      </p:sp>
    </p:spTree>
    <p:extLst>
      <p:ext uri="{BB962C8B-B14F-4D97-AF65-F5344CB8AC3E}">
        <p14:creationId xmlns:p14="http://schemas.microsoft.com/office/powerpoint/2010/main" val="56492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6C0C1667-E801-456F-98C3-E8D90281BC7E}" type="datetimeFigureOut">
              <a:rPr lang="pt-PT" smtClean="0"/>
              <a:t>10/02/2022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D4D2EC68-627A-4F26-9D0B-9EC6C3D85DB6}" type="slidenum">
              <a:rPr lang="pt-PT" smtClean="0"/>
              <a:t>‹nº›</a:t>
            </a:fld>
            <a:endParaRPr lang="pt-PT"/>
          </a:p>
        </p:txBody>
      </p:sp>
    </p:spTree>
    <p:extLst>
      <p:ext uri="{BB962C8B-B14F-4D97-AF65-F5344CB8AC3E}">
        <p14:creationId xmlns:p14="http://schemas.microsoft.com/office/powerpoint/2010/main" val="419062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a:t>Clique no ícone para adicionar uma imagem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6C0C1667-E801-456F-98C3-E8D90281BC7E}" type="datetimeFigureOut">
              <a:rPr lang="pt-PT" smtClean="0"/>
              <a:t>10/02/2022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D4D2EC68-627A-4F26-9D0B-9EC6C3D85DB6}" type="slidenum">
              <a:rPr lang="pt-PT" smtClean="0"/>
              <a:t>‹nº›</a:t>
            </a:fld>
            <a:endParaRPr lang="pt-PT"/>
          </a:p>
        </p:txBody>
      </p:sp>
    </p:spTree>
    <p:extLst>
      <p:ext uri="{BB962C8B-B14F-4D97-AF65-F5344CB8AC3E}">
        <p14:creationId xmlns:p14="http://schemas.microsoft.com/office/powerpoint/2010/main" val="294865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C1667-E801-456F-98C3-E8D90281BC7E}" type="datetimeFigureOut">
              <a:rPr lang="pt-PT" smtClean="0"/>
              <a:t>10/02/2022</a:t>
            </a:fld>
            <a:endParaRPr lang="pt-P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2EC68-627A-4F26-9D0B-9EC6C3D85DB6}" type="slidenum">
              <a:rPr lang="pt-PT" smtClean="0"/>
              <a:t>‹nº›</a:t>
            </a:fld>
            <a:endParaRPr lang="pt-PT"/>
          </a:p>
        </p:txBody>
      </p:sp>
    </p:spTree>
    <p:extLst>
      <p:ext uri="{BB962C8B-B14F-4D97-AF65-F5344CB8AC3E}">
        <p14:creationId xmlns:p14="http://schemas.microsoft.com/office/powerpoint/2010/main" val="3163923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ustomXml" Target="../ink/ink2.xml"/><Relationship Id="rId7" Type="http://schemas.openxmlformats.org/officeDocument/2006/relationships/customXml" Target="../ink/ink4.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ustomXml" Target="../ink/ink3.xml"/><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customXml" Target="../ink/ink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4 passos para fazer adubo com lixo orgânico em casa">
            <a:extLst>
              <a:ext uri="{FF2B5EF4-FFF2-40B4-BE49-F238E27FC236}">
                <a16:creationId xmlns:a16="http://schemas.microsoft.com/office/drawing/2014/main" id="{4B3C5687-054C-419C-8FA3-67E58A5EC40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094"/>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37" name="Graphic 1">
            <a:extLst>
              <a:ext uri="{FF2B5EF4-FFF2-40B4-BE49-F238E27FC236}">
                <a16:creationId xmlns:a16="http://schemas.microsoft.com/office/drawing/2014/main" id="{D6705569-F545-4F47-A260-A9202826E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655438" y="838201"/>
            <a:ext cx="7098161" cy="4549051"/>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 name="Título 1">
            <a:extLst>
              <a:ext uri="{FF2B5EF4-FFF2-40B4-BE49-F238E27FC236}">
                <a16:creationId xmlns:a16="http://schemas.microsoft.com/office/drawing/2014/main" id="{44965552-828D-4C4C-9863-9A377B2F7A53}"/>
              </a:ext>
            </a:extLst>
          </p:cNvPr>
          <p:cNvSpPr>
            <a:spLocks noGrp="1"/>
          </p:cNvSpPr>
          <p:nvPr>
            <p:ph type="ctrTitle"/>
          </p:nvPr>
        </p:nvSpPr>
        <p:spPr>
          <a:xfrm>
            <a:off x="2859959" y="1470748"/>
            <a:ext cx="6211089" cy="2231745"/>
          </a:xfrm>
        </p:spPr>
        <p:txBody>
          <a:bodyPr>
            <a:normAutofit/>
          </a:bodyPr>
          <a:lstStyle/>
          <a:p>
            <a:r>
              <a:rPr lang="pt-PT" sz="4400" dirty="0" err="1">
                <a:latin typeface="Arial" panose="020B0604020202020204" pitchFamily="34" charset="0"/>
                <a:cs typeface="Arial" panose="020B0604020202020204" pitchFamily="34" charset="0"/>
              </a:rPr>
              <a:t>Compost</a:t>
            </a:r>
            <a:endParaRPr lang="pt-PT" sz="4400"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16" name="Tinta 15">
                <a:extLst>
                  <a:ext uri="{FF2B5EF4-FFF2-40B4-BE49-F238E27FC236}">
                    <a16:creationId xmlns:a16="http://schemas.microsoft.com/office/drawing/2014/main" id="{DC42569C-9988-476D-976F-B3D34F659FB0}"/>
                  </a:ext>
                </a:extLst>
              </p14:cNvPr>
              <p14:cNvContentPartPr/>
              <p14:nvPr/>
            </p14:nvContentPartPr>
            <p14:xfrm>
              <a:off x="-1067325" y="1837785"/>
              <a:ext cx="360" cy="360"/>
            </p14:xfrm>
          </p:contentPart>
        </mc:Choice>
        <mc:Fallback xmlns="">
          <p:pic>
            <p:nvPicPr>
              <p:cNvPr id="16" name="Tinta 15">
                <a:extLst>
                  <a:ext uri="{FF2B5EF4-FFF2-40B4-BE49-F238E27FC236}">
                    <a16:creationId xmlns:a16="http://schemas.microsoft.com/office/drawing/2014/main" id="{DC42569C-9988-476D-976F-B3D34F659FB0}"/>
                  </a:ext>
                </a:extLst>
              </p:cNvPr>
              <p:cNvPicPr/>
              <p:nvPr/>
            </p:nvPicPr>
            <p:blipFill>
              <a:blip r:embed="rId4"/>
              <a:stretch>
                <a:fillRect/>
              </a:stretch>
            </p:blipFill>
            <p:spPr>
              <a:xfrm>
                <a:off x="-1075965" y="1829145"/>
                <a:ext cx="18000" cy="18000"/>
              </a:xfrm>
              <a:prstGeom prst="rect">
                <a:avLst/>
              </a:prstGeom>
            </p:spPr>
          </p:pic>
        </mc:Fallback>
      </mc:AlternateContent>
    </p:spTree>
    <p:extLst>
      <p:ext uri="{BB962C8B-B14F-4D97-AF65-F5344CB8AC3E}">
        <p14:creationId xmlns:p14="http://schemas.microsoft.com/office/powerpoint/2010/main" val="52222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EB77D3BD-838C-42AB-8BC4-66D5CD182813}"/>
              </a:ext>
            </a:extLst>
          </p:cNvPr>
          <p:cNvSpPr>
            <a:spLocks noGrp="1"/>
          </p:cNvSpPr>
          <p:nvPr>
            <p:ph idx="1"/>
          </p:nvPr>
        </p:nvSpPr>
        <p:spPr>
          <a:xfrm>
            <a:off x="638175" y="1854200"/>
            <a:ext cx="5053014" cy="2781301"/>
          </a:xfrm>
        </p:spPr>
        <p:txBody>
          <a:bodyPr>
            <a:normAutofit/>
          </a:bodyPr>
          <a:lstStyle/>
          <a:p>
            <a:pPr algn="just"/>
            <a:r>
              <a:rPr lang="en-US" sz="1800" dirty="0">
                <a:latin typeface="Arial" panose="020B0604020202020204" pitchFamily="34" charset="0"/>
                <a:cs typeface="Arial" panose="020B0604020202020204" pitchFamily="34" charset="0"/>
              </a:rPr>
              <a:t>For the fertilizer to be ready, a work of 4 months is necessary, if made with microorganisms. If composting is carried out with worms, a time of 3 months is required for the final product.</a:t>
            </a:r>
            <a:endParaRPr lang="pt-PT" sz="1800" dirty="0">
              <a:latin typeface="Arial" panose="020B0604020202020204" pitchFamily="34" charset="0"/>
              <a:cs typeface="Arial" panose="020B0604020202020204" pitchFamily="34" charset="0"/>
            </a:endParaRPr>
          </a:p>
        </p:txBody>
      </p:sp>
      <p:pic>
        <p:nvPicPr>
          <p:cNvPr id="4" name="Imagem 3">
            <a:extLst>
              <a:ext uri="{FF2B5EF4-FFF2-40B4-BE49-F238E27FC236}">
                <a16:creationId xmlns:a16="http://schemas.microsoft.com/office/drawing/2014/main" id="{26DC78B3-2DDC-4E95-828D-C8CE0FF5D259}"/>
              </a:ext>
            </a:extLst>
          </p:cNvPr>
          <p:cNvPicPr>
            <a:picLocks noChangeAspect="1"/>
          </p:cNvPicPr>
          <p:nvPr/>
        </p:nvPicPr>
        <p:blipFill>
          <a:blip r:embed="rId2"/>
          <a:stretch>
            <a:fillRect/>
          </a:stretch>
        </p:blipFill>
        <p:spPr>
          <a:xfrm>
            <a:off x="6500812" y="1689101"/>
            <a:ext cx="4366175" cy="2781300"/>
          </a:xfrm>
          <a:prstGeom prst="rect">
            <a:avLst/>
          </a:prstGeom>
        </p:spPr>
      </p:pic>
    </p:spTree>
    <p:extLst>
      <p:ext uri="{BB962C8B-B14F-4D97-AF65-F5344CB8AC3E}">
        <p14:creationId xmlns:p14="http://schemas.microsoft.com/office/powerpoint/2010/main" val="4146833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B46142B9-5CF8-4F80-945D-3544CF7D60D7}"/>
              </a:ext>
            </a:extLst>
          </p:cNvPr>
          <p:cNvSpPr>
            <a:spLocks noGrp="1"/>
          </p:cNvSpPr>
          <p:nvPr>
            <p:ph type="title"/>
          </p:nvPr>
        </p:nvSpPr>
        <p:spPr>
          <a:xfrm>
            <a:off x="966952" y="1204108"/>
            <a:ext cx="2669406" cy="1781175"/>
          </a:xfrm>
        </p:spPr>
        <p:txBody>
          <a:bodyPr vert="horz" lIns="91440" tIns="45720" rIns="91440" bIns="45720" rtlCol="0" anchor="ctr">
            <a:normAutofit/>
          </a:bodyPr>
          <a:lstStyle/>
          <a:p>
            <a:r>
              <a:rPr lang="en-US" sz="3200" kern="1200">
                <a:solidFill>
                  <a:srgbClr val="FFFFFF"/>
                </a:solidFill>
                <a:latin typeface="+mj-lt"/>
                <a:ea typeface="+mj-ea"/>
                <a:cs typeface="+mj-cs"/>
              </a:rPr>
              <a:t>What is compost?</a:t>
            </a:r>
          </a:p>
        </p:txBody>
      </p:sp>
      <p:sp>
        <p:nvSpPr>
          <p:cNvPr id="7" name="CaixaDeTexto 6">
            <a:extLst>
              <a:ext uri="{FF2B5EF4-FFF2-40B4-BE49-F238E27FC236}">
                <a16:creationId xmlns:a16="http://schemas.microsoft.com/office/drawing/2014/main" id="{0A594C8C-A90D-4DDA-AAA3-2C2D20BDF03A}"/>
              </a:ext>
            </a:extLst>
          </p:cNvPr>
          <p:cNvSpPr txBox="1"/>
          <p:nvPr/>
        </p:nvSpPr>
        <p:spPr>
          <a:xfrm>
            <a:off x="755165" y="3404721"/>
            <a:ext cx="3092980" cy="2200314"/>
          </a:xfrm>
          <a:prstGeom prst="rect">
            <a:avLst/>
          </a:prstGeom>
        </p:spPr>
        <p:txBody>
          <a:bodyPr vert="horz" lIns="91440" tIns="45720" rIns="91440" bIns="45720" rtlCol="0">
            <a:normAutofit/>
          </a:bodyPr>
          <a:lstStyle/>
          <a:p>
            <a:pPr algn="just" defTabSz="914400">
              <a:lnSpc>
                <a:spcPct val="90000"/>
              </a:lnSpc>
              <a:spcAft>
                <a:spcPts val="600"/>
              </a:spcAft>
            </a:pPr>
            <a:r>
              <a:rPr lang="en-US" dirty="0">
                <a:latin typeface="Arial" panose="020B0604020202020204" pitchFamily="34" charset="0"/>
                <a:cs typeface="Arial" panose="020B0604020202020204" pitchFamily="34" charset="0"/>
              </a:rPr>
              <a:t>Composting is a biological process of decomposing and recycling organic matter, such as fruit peels, vegetables and feces from herbivorous animals. The process takes place in the presence of oxygen.</a:t>
            </a:r>
          </a:p>
        </p:txBody>
      </p:sp>
      <p:pic>
        <p:nvPicPr>
          <p:cNvPr id="12" name="Imagem 11">
            <a:extLst>
              <a:ext uri="{FF2B5EF4-FFF2-40B4-BE49-F238E27FC236}">
                <a16:creationId xmlns:a16="http://schemas.microsoft.com/office/drawing/2014/main" id="{BF96F485-DC5E-4FB2-B205-48E03ECF1FE7}"/>
              </a:ext>
            </a:extLst>
          </p:cNvPr>
          <p:cNvPicPr>
            <a:picLocks noChangeAspect="1"/>
          </p:cNvPicPr>
          <p:nvPr/>
        </p:nvPicPr>
        <p:blipFill>
          <a:blip r:embed="rId2"/>
          <a:stretch>
            <a:fillRect/>
          </a:stretch>
        </p:blipFill>
        <p:spPr>
          <a:xfrm>
            <a:off x="4662102" y="1425809"/>
            <a:ext cx="6903723" cy="3883344"/>
          </a:xfrm>
          <a:prstGeom prst="rect">
            <a:avLst/>
          </a:prstGeom>
        </p:spPr>
      </p:pic>
    </p:spTree>
    <p:extLst>
      <p:ext uri="{BB962C8B-B14F-4D97-AF65-F5344CB8AC3E}">
        <p14:creationId xmlns:p14="http://schemas.microsoft.com/office/powerpoint/2010/main" val="234848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Freeform: Shape 5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61675B2F-FA4F-4FFF-BEF7-538D9B39B899}"/>
              </a:ext>
            </a:extLst>
          </p:cNvPr>
          <p:cNvSpPr>
            <a:spLocks noGrp="1"/>
          </p:cNvSpPr>
          <p:nvPr>
            <p:ph type="title"/>
          </p:nvPr>
        </p:nvSpPr>
        <p:spPr>
          <a:xfrm>
            <a:off x="2555631" y="1441938"/>
            <a:ext cx="7080738" cy="3974124"/>
          </a:xfrm>
          <a:prstGeom prst="ellipse">
            <a:avLst/>
          </a:prstGeom>
        </p:spPr>
        <p:txBody>
          <a:bodyPr vert="horz" lIns="91440" tIns="45720" rIns="91440" bIns="45720" rtlCol="0" anchor="ctr">
            <a:normAutofit/>
          </a:bodyPr>
          <a:lstStyle/>
          <a:p>
            <a:pPr algn="ctr"/>
            <a:r>
              <a:rPr lang="en-US" sz="5400" dirty="0">
                <a:solidFill>
                  <a:schemeClr val="bg1">
                    <a:lumMod val="95000"/>
                    <a:lumOff val="5000"/>
                  </a:schemeClr>
                </a:solidFill>
                <a:latin typeface="Arial" panose="020B0604020202020204" pitchFamily="34" charset="0"/>
                <a:cs typeface="Arial" panose="020B0604020202020204" pitchFamily="34" charset="0"/>
              </a:rPr>
              <a:t>How to make?</a:t>
            </a:r>
          </a:p>
        </p:txBody>
      </p:sp>
    </p:spTree>
    <p:extLst>
      <p:ext uri="{BB962C8B-B14F-4D97-AF65-F5344CB8AC3E}">
        <p14:creationId xmlns:p14="http://schemas.microsoft.com/office/powerpoint/2010/main" val="336054203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2">
            <a:extLst>
              <a:ext uri="{FF2B5EF4-FFF2-40B4-BE49-F238E27FC236}">
                <a16:creationId xmlns:a16="http://schemas.microsoft.com/office/drawing/2014/main" id="{0288C6B4-AFC3-407F-A595-EFFD38D4C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5" name="Freeform: Shape 54">
            <a:extLst>
              <a:ext uri="{FF2B5EF4-FFF2-40B4-BE49-F238E27FC236}">
                <a16:creationId xmlns:a16="http://schemas.microsoft.com/office/drawing/2014/main" id="{CF236821-17FE-429B-8D2C-08E13A64EA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7" name="Freeform: Shape 56">
            <a:extLst>
              <a:ext uri="{FF2B5EF4-FFF2-40B4-BE49-F238E27FC236}">
                <a16:creationId xmlns:a16="http://schemas.microsoft.com/office/drawing/2014/main" id="{C0BDBCD2-E081-43AB-9119-C55465E59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2CADB23E-322A-4A4A-B819-A4C4035B2783}"/>
              </a:ext>
            </a:extLst>
          </p:cNvPr>
          <p:cNvSpPr>
            <a:spLocks noGrp="1"/>
          </p:cNvSpPr>
          <p:nvPr>
            <p:ph type="title"/>
          </p:nvPr>
        </p:nvSpPr>
        <p:spPr>
          <a:xfrm>
            <a:off x="371094" y="1161288"/>
            <a:ext cx="3438144" cy="1239012"/>
          </a:xfrm>
        </p:spPr>
        <p:txBody>
          <a:bodyPr anchor="ctr">
            <a:normAutofit/>
          </a:bodyPr>
          <a:lstStyle/>
          <a:p>
            <a:r>
              <a:rPr lang="en-US" sz="2600" b="1" i="0">
                <a:effectLst/>
                <a:latin typeface="acuta"/>
              </a:rPr>
              <a:t>Step 1: Choosing the right location</a:t>
            </a:r>
            <a:br>
              <a:rPr lang="pt-PT" sz="2600" b="1" i="0">
                <a:effectLst/>
                <a:latin typeface="acuta"/>
              </a:rPr>
            </a:br>
            <a:endParaRPr lang="pt-PT" sz="2600"/>
          </a:p>
        </p:txBody>
      </p:sp>
      <p:sp>
        <p:nvSpPr>
          <p:cNvPr id="59" name="Rectangle 58">
            <a:extLst>
              <a:ext uri="{FF2B5EF4-FFF2-40B4-BE49-F238E27FC236}">
                <a16:creationId xmlns:a16="http://schemas.microsoft.com/office/drawing/2014/main" id="{98E79BE4-34FE-485A-98A5-92CE8F7C4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26546"/>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1" name="Rectangle 60">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893" y="2443480"/>
            <a:ext cx="33832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Posição de Conteúdo 2">
            <a:extLst>
              <a:ext uri="{FF2B5EF4-FFF2-40B4-BE49-F238E27FC236}">
                <a16:creationId xmlns:a16="http://schemas.microsoft.com/office/drawing/2014/main" id="{9E228128-6D47-4D7D-B8AC-A2BC51EDCC2F}"/>
              </a:ext>
            </a:extLst>
          </p:cNvPr>
          <p:cNvSpPr>
            <a:spLocks noGrp="1"/>
          </p:cNvSpPr>
          <p:nvPr>
            <p:ph idx="1"/>
          </p:nvPr>
        </p:nvSpPr>
        <p:spPr>
          <a:xfrm>
            <a:off x="371094" y="2718054"/>
            <a:ext cx="3438906" cy="3207258"/>
          </a:xfrm>
        </p:spPr>
        <p:txBody>
          <a:bodyPr anchor="t">
            <a:normAutofit/>
          </a:bodyPr>
          <a:lstStyle/>
          <a:p>
            <a:r>
              <a:rPr lang="en-US" sz="1800" dirty="0">
                <a:latin typeface="Arial" panose="020B0604020202020204" pitchFamily="34" charset="0"/>
                <a:cs typeface="Arial" panose="020B0604020202020204" pitchFamily="34" charset="0"/>
              </a:rPr>
              <a:t>The composter must be kept in a well-ventilated area. Care must be taken so that it is not exposed to the sun, rain and wind</a:t>
            </a:r>
            <a:r>
              <a:rPr lang="en-US" sz="1800" dirty="0"/>
              <a:t>.</a:t>
            </a:r>
            <a:endParaRPr lang="pt-PT" sz="1800" dirty="0"/>
          </a:p>
        </p:txBody>
      </p:sp>
      <p:pic>
        <p:nvPicPr>
          <p:cNvPr id="4" name="Imagem 3" descr="Uma imagem com relva, exterior, árvore, campo&#10;&#10;Descrição gerada automaticamente">
            <a:extLst>
              <a:ext uri="{FF2B5EF4-FFF2-40B4-BE49-F238E27FC236}">
                <a16:creationId xmlns:a16="http://schemas.microsoft.com/office/drawing/2014/main" id="{5AD8446B-53EF-4EF7-A247-924A409D0CD1}"/>
              </a:ext>
            </a:extLst>
          </p:cNvPr>
          <p:cNvPicPr>
            <a:picLocks noChangeAspect="1"/>
          </p:cNvPicPr>
          <p:nvPr/>
        </p:nvPicPr>
        <p:blipFill>
          <a:blip r:embed="rId2"/>
          <a:stretch>
            <a:fillRect/>
          </a:stretch>
        </p:blipFill>
        <p:spPr>
          <a:xfrm>
            <a:off x="4901184" y="1559067"/>
            <a:ext cx="6922008" cy="3840449"/>
          </a:xfrm>
          <a:prstGeom prst="rect">
            <a:avLst/>
          </a:prstGeom>
        </p:spPr>
      </p:pic>
      <mc:AlternateContent xmlns:mc="http://schemas.openxmlformats.org/markup-compatibility/2006" xmlns:p14="http://schemas.microsoft.com/office/powerpoint/2010/main">
        <mc:Choice Requires="p14">
          <p:contentPart p14:bwMode="auto" r:id="rId3">
            <p14:nvContentPartPr>
              <p14:cNvPr id="11" name="Tinta 10">
                <a:extLst>
                  <a:ext uri="{FF2B5EF4-FFF2-40B4-BE49-F238E27FC236}">
                    <a16:creationId xmlns:a16="http://schemas.microsoft.com/office/drawing/2014/main" id="{F8363A28-C2BA-4547-AD88-90FF11B6F439}"/>
                  </a:ext>
                </a:extLst>
              </p14:cNvPr>
              <p14:cNvContentPartPr/>
              <p14:nvPr/>
            </p14:nvContentPartPr>
            <p14:xfrm>
              <a:off x="156360" y="2664600"/>
              <a:ext cx="36360" cy="129600"/>
            </p14:xfrm>
          </p:contentPart>
        </mc:Choice>
        <mc:Fallback xmlns="">
          <p:pic>
            <p:nvPicPr>
              <p:cNvPr id="11" name="Tinta 10">
                <a:extLst>
                  <a:ext uri="{FF2B5EF4-FFF2-40B4-BE49-F238E27FC236}">
                    <a16:creationId xmlns:a16="http://schemas.microsoft.com/office/drawing/2014/main" id="{F8363A28-C2BA-4547-AD88-90FF11B6F439}"/>
                  </a:ext>
                </a:extLst>
              </p:cNvPr>
              <p:cNvPicPr/>
              <p:nvPr/>
            </p:nvPicPr>
            <p:blipFill>
              <a:blip r:embed="rId4"/>
              <a:stretch>
                <a:fillRect/>
              </a:stretch>
            </p:blipFill>
            <p:spPr>
              <a:xfrm>
                <a:off x="147720" y="2655600"/>
                <a:ext cx="54000" cy="1472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3" name="Tinta 12">
                <a:extLst>
                  <a:ext uri="{FF2B5EF4-FFF2-40B4-BE49-F238E27FC236}">
                    <a16:creationId xmlns:a16="http://schemas.microsoft.com/office/drawing/2014/main" id="{16CB9FE0-EEE7-4A57-A2DC-C1364D49EDE3}"/>
                  </a:ext>
                </a:extLst>
              </p14:cNvPr>
              <p14:cNvContentPartPr/>
              <p14:nvPr/>
            </p14:nvContentPartPr>
            <p14:xfrm>
              <a:off x="424560" y="2122800"/>
              <a:ext cx="12600" cy="360"/>
            </p14:xfrm>
          </p:contentPart>
        </mc:Choice>
        <mc:Fallback xmlns="">
          <p:pic>
            <p:nvPicPr>
              <p:cNvPr id="13" name="Tinta 12">
                <a:extLst>
                  <a:ext uri="{FF2B5EF4-FFF2-40B4-BE49-F238E27FC236}">
                    <a16:creationId xmlns:a16="http://schemas.microsoft.com/office/drawing/2014/main" id="{16CB9FE0-EEE7-4A57-A2DC-C1364D49EDE3}"/>
                  </a:ext>
                </a:extLst>
              </p:cNvPr>
              <p:cNvPicPr/>
              <p:nvPr/>
            </p:nvPicPr>
            <p:blipFill>
              <a:blip r:embed="rId6"/>
              <a:stretch>
                <a:fillRect/>
              </a:stretch>
            </p:blipFill>
            <p:spPr>
              <a:xfrm>
                <a:off x="361560" y="2059800"/>
                <a:ext cx="13824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7" name="Tinta 16">
                <a:extLst>
                  <a:ext uri="{FF2B5EF4-FFF2-40B4-BE49-F238E27FC236}">
                    <a16:creationId xmlns:a16="http://schemas.microsoft.com/office/drawing/2014/main" id="{B04E647D-1380-4EC6-82E4-2CA1AC0C41B4}"/>
                  </a:ext>
                </a:extLst>
              </p14:cNvPr>
              <p14:cNvContentPartPr/>
              <p14:nvPr/>
            </p14:nvContentPartPr>
            <p14:xfrm>
              <a:off x="28920" y="1178160"/>
              <a:ext cx="275760" cy="942840"/>
            </p14:xfrm>
          </p:contentPart>
        </mc:Choice>
        <mc:Fallback xmlns="">
          <p:pic>
            <p:nvPicPr>
              <p:cNvPr id="17" name="Tinta 16">
                <a:extLst>
                  <a:ext uri="{FF2B5EF4-FFF2-40B4-BE49-F238E27FC236}">
                    <a16:creationId xmlns:a16="http://schemas.microsoft.com/office/drawing/2014/main" id="{B04E647D-1380-4EC6-82E4-2CA1AC0C41B4}"/>
                  </a:ext>
                </a:extLst>
              </p:cNvPr>
              <p:cNvPicPr/>
              <p:nvPr/>
            </p:nvPicPr>
            <p:blipFill>
              <a:blip r:embed="rId8"/>
              <a:stretch>
                <a:fillRect/>
              </a:stretch>
            </p:blipFill>
            <p:spPr>
              <a:xfrm>
                <a:off x="-34080" y="1115160"/>
                <a:ext cx="401400" cy="10684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8" name="Tinta 17">
                <a:extLst>
                  <a:ext uri="{FF2B5EF4-FFF2-40B4-BE49-F238E27FC236}">
                    <a16:creationId xmlns:a16="http://schemas.microsoft.com/office/drawing/2014/main" id="{01E056ED-4840-4C91-9788-61C55181BE24}"/>
                  </a:ext>
                </a:extLst>
              </p14:cNvPr>
              <p14:cNvContentPartPr/>
              <p14:nvPr/>
            </p14:nvContentPartPr>
            <p14:xfrm>
              <a:off x="261435" y="-581415"/>
              <a:ext cx="4544280" cy="7373880"/>
            </p14:xfrm>
          </p:contentPart>
        </mc:Choice>
        <mc:Fallback xmlns="">
          <p:pic>
            <p:nvPicPr>
              <p:cNvPr id="18" name="Tinta 17">
                <a:extLst>
                  <a:ext uri="{FF2B5EF4-FFF2-40B4-BE49-F238E27FC236}">
                    <a16:creationId xmlns:a16="http://schemas.microsoft.com/office/drawing/2014/main" id="{01E056ED-4840-4C91-9788-61C55181BE24}"/>
                  </a:ext>
                </a:extLst>
              </p:cNvPr>
              <p:cNvPicPr/>
              <p:nvPr/>
            </p:nvPicPr>
            <p:blipFill>
              <a:blip r:embed="rId10"/>
              <a:stretch>
                <a:fillRect/>
              </a:stretch>
            </p:blipFill>
            <p:spPr>
              <a:xfrm>
                <a:off x="198435" y="-644415"/>
                <a:ext cx="4669920" cy="7499520"/>
              </a:xfrm>
              <a:prstGeom prst="rect">
                <a:avLst/>
              </a:prstGeom>
            </p:spPr>
          </p:pic>
        </mc:Fallback>
      </mc:AlternateContent>
    </p:spTree>
    <p:extLst>
      <p:ext uri="{BB962C8B-B14F-4D97-AF65-F5344CB8AC3E}">
        <p14:creationId xmlns:p14="http://schemas.microsoft.com/office/powerpoint/2010/main" val="760870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F586B2-6CD5-4C9E-9221-F50B1F729873}"/>
              </a:ext>
            </a:extLst>
          </p:cNvPr>
          <p:cNvSpPr>
            <a:spLocks noGrp="1"/>
          </p:cNvSpPr>
          <p:nvPr>
            <p:ph type="title"/>
          </p:nvPr>
        </p:nvSpPr>
        <p:spPr>
          <a:xfrm>
            <a:off x="648930" y="629266"/>
            <a:ext cx="3605572" cy="1676603"/>
          </a:xfrm>
        </p:spPr>
        <p:txBody>
          <a:bodyPr>
            <a:normAutofit/>
          </a:bodyPr>
          <a:lstStyle/>
          <a:p>
            <a:r>
              <a:rPr lang="en-US" sz="2800" b="1" i="0" dirty="0">
                <a:effectLst/>
                <a:latin typeface="acuta"/>
              </a:rPr>
              <a:t>Step 2: Assemble the worm bed</a:t>
            </a:r>
            <a:br>
              <a:rPr lang="pt-PT" sz="2800" b="1" i="0" dirty="0">
                <a:effectLst/>
                <a:latin typeface="acuta"/>
              </a:rPr>
            </a:br>
            <a:endParaRPr lang="pt-PT" sz="2800" dirty="0"/>
          </a:p>
        </p:txBody>
      </p:sp>
      <p:sp>
        <p:nvSpPr>
          <p:cNvPr id="3" name="Marcador de Posição de Conteúdo 2">
            <a:extLst>
              <a:ext uri="{FF2B5EF4-FFF2-40B4-BE49-F238E27FC236}">
                <a16:creationId xmlns:a16="http://schemas.microsoft.com/office/drawing/2014/main" id="{E9663F8A-7078-4859-B2D0-843E5ED81E84}"/>
              </a:ext>
            </a:extLst>
          </p:cNvPr>
          <p:cNvSpPr>
            <a:spLocks noGrp="1"/>
          </p:cNvSpPr>
          <p:nvPr>
            <p:ph idx="1"/>
          </p:nvPr>
        </p:nvSpPr>
        <p:spPr>
          <a:xfrm>
            <a:off x="648931" y="2438401"/>
            <a:ext cx="3605571" cy="990599"/>
          </a:xfrm>
        </p:spPr>
        <p:txBody>
          <a:bodyPr>
            <a:normAutofit/>
          </a:bodyPr>
          <a:lstStyle/>
          <a:p>
            <a:pPr algn="just"/>
            <a:r>
              <a:rPr lang="en-US" sz="1800" dirty="0">
                <a:latin typeface="Arial" panose="020B0604020202020204" pitchFamily="34" charset="0"/>
                <a:cs typeface="Arial" panose="020B0604020202020204" pitchFamily="34" charset="0"/>
              </a:rPr>
              <a:t>Line the bottom of the two digester boxes with earthworm humus</a:t>
            </a:r>
            <a:endParaRPr lang="pt-PT" sz="1800" dirty="0">
              <a:latin typeface="Arial" panose="020B0604020202020204" pitchFamily="34" charset="0"/>
              <a:cs typeface="Arial" panose="020B0604020202020204" pitchFamily="34" charset="0"/>
            </a:endParaRPr>
          </a:p>
        </p:txBody>
      </p:sp>
      <p:pic>
        <p:nvPicPr>
          <p:cNvPr id="1026" name="Picture 2" descr="Composteira doméstica: para que serve e como fazer? | Homepedia">
            <a:extLst>
              <a:ext uri="{FF2B5EF4-FFF2-40B4-BE49-F238E27FC236}">
                <a16:creationId xmlns:a16="http://schemas.microsoft.com/office/drawing/2014/main" id="{91DF30D0-C817-4779-83CE-540632E8245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870" r="4335"/>
          <a:stretch/>
        </p:blipFill>
        <p:spPr bwMode="auto">
          <a:xfrm>
            <a:off x="5283708" y="722376"/>
            <a:ext cx="6263640" cy="5413248"/>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03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433B66-8BDB-402F-8649-7A055A92B168}"/>
              </a:ext>
            </a:extLst>
          </p:cNvPr>
          <p:cNvSpPr>
            <a:spLocks noGrp="1"/>
          </p:cNvSpPr>
          <p:nvPr>
            <p:ph type="title"/>
          </p:nvPr>
        </p:nvSpPr>
        <p:spPr>
          <a:xfrm>
            <a:off x="648929" y="629266"/>
            <a:ext cx="3505495" cy="1622321"/>
          </a:xfrm>
        </p:spPr>
        <p:txBody>
          <a:bodyPr>
            <a:normAutofit/>
          </a:bodyPr>
          <a:lstStyle/>
          <a:p>
            <a:r>
              <a:rPr lang="en-US" sz="3400" b="1" i="0" dirty="0">
                <a:effectLst/>
                <a:latin typeface="acuta"/>
              </a:rPr>
              <a:t>Step 3: Feed the worms</a:t>
            </a:r>
            <a:br>
              <a:rPr lang="pt-PT" sz="3400" b="1" i="0" dirty="0">
                <a:effectLst/>
                <a:latin typeface="acuta"/>
              </a:rPr>
            </a:br>
            <a:endParaRPr lang="pt-PT" sz="3400" dirty="0"/>
          </a:p>
        </p:txBody>
      </p:sp>
      <p:sp>
        <p:nvSpPr>
          <p:cNvPr id="3" name="Marcador de Posição de Conteúdo 2">
            <a:extLst>
              <a:ext uri="{FF2B5EF4-FFF2-40B4-BE49-F238E27FC236}">
                <a16:creationId xmlns:a16="http://schemas.microsoft.com/office/drawing/2014/main" id="{25652826-909C-490D-ABF4-B469A6BBAF7C}"/>
              </a:ext>
            </a:extLst>
          </p:cNvPr>
          <p:cNvSpPr>
            <a:spLocks noGrp="1"/>
          </p:cNvSpPr>
          <p:nvPr>
            <p:ph idx="1"/>
          </p:nvPr>
        </p:nvSpPr>
        <p:spPr>
          <a:xfrm>
            <a:off x="648931" y="2404154"/>
            <a:ext cx="4410235" cy="2434547"/>
          </a:xfrm>
        </p:spPr>
        <p:txBody>
          <a:bodyPr vert="horz" lIns="91440" tIns="45720" rIns="91440" bIns="45720" rtlCol="0" anchor="t">
            <a:normAutofit/>
          </a:bodyPr>
          <a:lstStyle/>
          <a:p>
            <a:pPr algn="just"/>
            <a:r>
              <a:rPr lang="en-US" sz="1800" dirty="0">
                <a:latin typeface="Arial"/>
                <a:cs typeface="Arial"/>
              </a:rPr>
              <a:t>To feed the worms it is not necessary to give them fresh food. You can give them dried leaves, coffee grounds, banana peel and other foods like potatoes, cassava, apples and other non-citrus and spicy vegetables – all in small pieces.</a:t>
            </a:r>
            <a:endParaRPr lang="pt-PT" sz="1800" dirty="0">
              <a:latin typeface="Arial"/>
              <a:cs typeface="Arial"/>
            </a:endParaRPr>
          </a:p>
        </p:txBody>
      </p:sp>
      <p:pic>
        <p:nvPicPr>
          <p:cNvPr id="4" name="Imagem 3">
            <a:extLst>
              <a:ext uri="{FF2B5EF4-FFF2-40B4-BE49-F238E27FC236}">
                <a16:creationId xmlns:a16="http://schemas.microsoft.com/office/drawing/2014/main" id="{8C9CF051-62DB-41FD-A76B-1021C65C79E3}"/>
              </a:ext>
            </a:extLst>
          </p:cNvPr>
          <p:cNvPicPr>
            <a:picLocks noChangeAspect="1"/>
          </p:cNvPicPr>
          <p:nvPr/>
        </p:nvPicPr>
        <p:blipFill>
          <a:blip r:embed="rId2"/>
          <a:stretch>
            <a:fillRect/>
          </a:stretch>
        </p:blipFill>
        <p:spPr>
          <a:xfrm>
            <a:off x="5523738" y="1579404"/>
            <a:ext cx="6019331" cy="3370825"/>
          </a:xfrm>
          <a:prstGeom prst="rect">
            <a:avLst/>
          </a:prstGeom>
          <a:effectLst/>
        </p:spPr>
      </p:pic>
    </p:spTree>
    <p:extLst>
      <p:ext uri="{BB962C8B-B14F-4D97-AF65-F5344CB8AC3E}">
        <p14:creationId xmlns:p14="http://schemas.microsoft.com/office/powerpoint/2010/main" val="1940041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BEC5CF-2E50-4C95-BC4D-61912AF70FE4}"/>
              </a:ext>
            </a:extLst>
          </p:cNvPr>
          <p:cNvSpPr>
            <a:spLocks noGrp="1"/>
          </p:cNvSpPr>
          <p:nvPr>
            <p:ph type="title"/>
          </p:nvPr>
        </p:nvSpPr>
        <p:spPr>
          <a:xfrm>
            <a:off x="648929" y="629266"/>
            <a:ext cx="4944152" cy="1622321"/>
          </a:xfrm>
        </p:spPr>
        <p:txBody>
          <a:bodyPr>
            <a:normAutofit/>
          </a:bodyPr>
          <a:lstStyle/>
          <a:p>
            <a:r>
              <a:rPr lang="en-US" sz="3700" b="1" i="0" dirty="0">
                <a:effectLst/>
                <a:latin typeface="acuta"/>
              </a:rPr>
              <a:t>Step 4: Introduction of waste</a:t>
            </a:r>
            <a:br>
              <a:rPr lang="pt-PT" sz="3700" b="1" i="0" dirty="0">
                <a:effectLst/>
                <a:latin typeface="acuta"/>
              </a:rPr>
            </a:br>
            <a:endParaRPr lang="pt-PT" sz="3700" dirty="0"/>
          </a:p>
        </p:txBody>
      </p:sp>
      <p:sp>
        <p:nvSpPr>
          <p:cNvPr id="3" name="Marcador de Posição de Conteúdo 2">
            <a:extLst>
              <a:ext uri="{FF2B5EF4-FFF2-40B4-BE49-F238E27FC236}">
                <a16:creationId xmlns:a16="http://schemas.microsoft.com/office/drawing/2014/main" id="{9029811A-BC1E-4594-AE2F-AAB6CEBCB4F4}"/>
              </a:ext>
            </a:extLst>
          </p:cNvPr>
          <p:cNvSpPr>
            <a:spLocks noGrp="1"/>
          </p:cNvSpPr>
          <p:nvPr>
            <p:ph idx="1"/>
          </p:nvPr>
        </p:nvSpPr>
        <p:spPr>
          <a:xfrm>
            <a:off x="648930" y="2438400"/>
            <a:ext cx="4944151" cy="3785419"/>
          </a:xfrm>
        </p:spPr>
        <p:txBody>
          <a:bodyPr>
            <a:normAutofit/>
          </a:bodyPr>
          <a:lstStyle/>
          <a:p>
            <a:pPr algn="just"/>
            <a:r>
              <a:rPr lang="en-US" sz="1800" dirty="0">
                <a:latin typeface="Arial" panose="020B0604020202020204" pitchFamily="34" charset="0"/>
                <a:cs typeface="Arial" panose="020B0604020202020204" pitchFamily="34" charset="0"/>
              </a:rPr>
              <a:t>Organic </a:t>
            </a:r>
            <a:r>
              <a:rPr lang="en-US" sz="1800" dirty="0" err="1">
                <a:latin typeface="Arial" panose="020B0604020202020204" pitchFamily="34" charset="0"/>
                <a:cs typeface="Arial" panose="020B0604020202020204" pitchFamily="34" charset="0"/>
              </a:rPr>
              <a:t>organic</a:t>
            </a:r>
            <a:r>
              <a:rPr lang="en-US" sz="1800" dirty="0">
                <a:latin typeface="Arial" panose="020B0604020202020204" pitchFamily="34" charset="0"/>
                <a:cs typeface="Arial" panose="020B0604020202020204" pitchFamily="34" charset="0"/>
              </a:rPr>
              <a:t> waste is covered in a corner of the compost bin (I don't really love the compost box) and really cover the ingredients by sawdust in addition to sawdust, in addition to sawdust, which also provide balance in the relationship in home composting. But do not place very thick leaves that make it impossible for air to pass through, as this will prevent oxygenation of the environment and the worms will eventually die.</a:t>
            </a:r>
            <a:endParaRPr lang="pt-PT" sz="1800" dirty="0">
              <a:latin typeface="Arial" panose="020B0604020202020204" pitchFamily="34" charset="0"/>
              <a:cs typeface="Arial" panose="020B0604020202020204" pitchFamily="34" charset="0"/>
            </a:endParaRPr>
          </a:p>
        </p:txBody>
      </p:sp>
      <p:pic>
        <p:nvPicPr>
          <p:cNvPr id="2050" name="Picture 2" descr="Compostagem caseira: faça o seu próprio fertilizante">
            <a:extLst>
              <a:ext uri="{FF2B5EF4-FFF2-40B4-BE49-F238E27FC236}">
                <a16:creationId xmlns:a16="http://schemas.microsoft.com/office/drawing/2014/main" id="{471EA94E-50BF-476A-A604-950AEB972DF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04709" y="2174228"/>
            <a:ext cx="4475531" cy="2506297"/>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5384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C33324-6FC7-4A9B-AFA9-1920A9A54C23}"/>
              </a:ext>
            </a:extLst>
          </p:cNvPr>
          <p:cNvSpPr>
            <a:spLocks noGrp="1"/>
          </p:cNvSpPr>
          <p:nvPr>
            <p:ph type="title"/>
          </p:nvPr>
        </p:nvSpPr>
        <p:spPr>
          <a:xfrm>
            <a:off x="648929" y="629266"/>
            <a:ext cx="4944152" cy="1622321"/>
          </a:xfrm>
        </p:spPr>
        <p:txBody>
          <a:bodyPr>
            <a:normAutofit/>
          </a:bodyPr>
          <a:lstStyle/>
          <a:p>
            <a:r>
              <a:rPr lang="pt-PT" sz="4100" b="1" i="0" dirty="0">
                <a:effectLst/>
                <a:latin typeface="acuta"/>
              </a:rPr>
              <a:t>Step 5: Final </a:t>
            </a:r>
            <a:r>
              <a:rPr lang="pt-PT" sz="4100" b="1" i="0" dirty="0" err="1">
                <a:effectLst/>
                <a:latin typeface="acuta"/>
              </a:rPr>
              <a:t>product</a:t>
            </a:r>
            <a:br>
              <a:rPr lang="pt-PT" sz="4100" b="1" i="0" dirty="0">
                <a:effectLst/>
                <a:latin typeface="acuta"/>
              </a:rPr>
            </a:br>
            <a:endParaRPr lang="pt-PT" sz="4100" dirty="0"/>
          </a:p>
        </p:txBody>
      </p:sp>
      <p:sp>
        <p:nvSpPr>
          <p:cNvPr id="3" name="Marcador de Posição de Conteúdo 2">
            <a:extLst>
              <a:ext uri="{FF2B5EF4-FFF2-40B4-BE49-F238E27FC236}">
                <a16:creationId xmlns:a16="http://schemas.microsoft.com/office/drawing/2014/main" id="{65667331-5CF7-43C0-9FCF-D2D5B7258620}"/>
              </a:ext>
            </a:extLst>
          </p:cNvPr>
          <p:cNvSpPr>
            <a:spLocks noGrp="1"/>
          </p:cNvSpPr>
          <p:nvPr>
            <p:ph idx="1"/>
          </p:nvPr>
        </p:nvSpPr>
        <p:spPr>
          <a:xfrm>
            <a:off x="648930" y="2438400"/>
            <a:ext cx="4944151" cy="3785419"/>
          </a:xfrm>
        </p:spPr>
        <p:txBody>
          <a:bodyPr>
            <a:normAutofit/>
          </a:bodyPr>
          <a:lstStyle/>
          <a:p>
            <a:pPr algn="just"/>
            <a:r>
              <a:rPr lang="en-US" sz="1800" dirty="0">
                <a:latin typeface="Arial" panose="020B0604020202020204" pitchFamily="34" charset="0"/>
                <a:cs typeface="Arial" panose="020B0604020202020204" pitchFamily="34" charset="0"/>
              </a:rPr>
              <a:t>To put the box full, from daylight, so that my children can hide. As earthworms are photosensitive, this technique facilitates the removal of humus. Remove until you leave two or three fingers of soil to serve as a “bed” again for the worms. This compost is used as organic fertilizer, since it is a great source of nutrients and fixed organics, being able to recover degraded soils.</a:t>
            </a:r>
            <a:endParaRPr lang="pt-PT" sz="1800" dirty="0">
              <a:latin typeface="Arial" panose="020B0604020202020204" pitchFamily="34" charset="0"/>
              <a:cs typeface="Arial" panose="020B0604020202020204" pitchFamily="34" charset="0"/>
            </a:endParaRPr>
          </a:p>
          <a:p>
            <a:endParaRPr lang="pt-PT" sz="1900" dirty="0"/>
          </a:p>
        </p:txBody>
      </p:sp>
      <p:pic>
        <p:nvPicPr>
          <p:cNvPr id="4" name="Imagem 3">
            <a:extLst>
              <a:ext uri="{FF2B5EF4-FFF2-40B4-BE49-F238E27FC236}">
                <a16:creationId xmlns:a16="http://schemas.microsoft.com/office/drawing/2014/main" id="{0A3B3FD1-2BDE-433B-BC63-879B8129C1A4}"/>
              </a:ext>
            </a:extLst>
          </p:cNvPr>
          <p:cNvPicPr>
            <a:picLocks noChangeAspect="1"/>
          </p:cNvPicPr>
          <p:nvPr/>
        </p:nvPicPr>
        <p:blipFill>
          <a:blip r:embed="rId2"/>
          <a:stretch>
            <a:fillRect/>
          </a:stretch>
        </p:blipFill>
        <p:spPr>
          <a:xfrm>
            <a:off x="6904709" y="2055088"/>
            <a:ext cx="4475531" cy="2744576"/>
          </a:xfrm>
          <a:prstGeom prst="rect">
            <a:avLst/>
          </a:prstGeom>
          <a:effectLst/>
        </p:spPr>
      </p:pic>
    </p:spTree>
    <p:extLst>
      <p:ext uri="{BB962C8B-B14F-4D97-AF65-F5344CB8AC3E}">
        <p14:creationId xmlns:p14="http://schemas.microsoft.com/office/powerpoint/2010/main" val="3183017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5B7B3215-3E4D-47B2-B598-455F0FA0F166}"/>
              </a:ext>
            </a:extLst>
          </p:cNvPr>
          <p:cNvSpPr>
            <a:spLocks noGrp="1"/>
          </p:cNvSpPr>
          <p:nvPr>
            <p:ph idx="1"/>
          </p:nvPr>
        </p:nvSpPr>
        <p:spPr>
          <a:xfrm>
            <a:off x="610830" y="1438275"/>
            <a:ext cx="4944151" cy="3785419"/>
          </a:xfrm>
        </p:spPr>
        <p:txBody>
          <a:bodyPr>
            <a:normAutofit/>
          </a:bodyPr>
          <a:lstStyle/>
          <a:p>
            <a:pPr algn="just"/>
            <a:r>
              <a:rPr lang="en-US" sz="1700" dirty="0">
                <a:latin typeface="Arial" panose="020B0604020202020204" pitchFamily="34" charset="0"/>
                <a:cs typeface="Arial" panose="020B0604020202020204" pitchFamily="34" charset="0"/>
              </a:rPr>
              <a:t>To remove the liquid slurry that is in the box below, just open the last one so that it falls into the container you will use to store it. If you think that a part of water can smear on the leaves of plants to keep the bee away, they are important. You should use this method at night or when you are down, as in contact with the slurry, sunlight can burn like leaves.</a:t>
            </a:r>
          </a:p>
          <a:p>
            <a:pPr algn="just"/>
            <a:r>
              <a:rPr lang="en-US" sz="1700" dirty="0">
                <a:latin typeface="Arial" panose="020B0604020202020204" pitchFamily="34" charset="0"/>
                <a:cs typeface="Arial" panose="020B0604020202020204" pitchFamily="34" charset="0"/>
              </a:rPr>
              <a:t>If naturalizing in ten parts of water, weeping can be used as a fertilizer</a:t>
            </a:r>
            <a:endParaRPr lang="pt-PT" sz="1700" dirty="0">
              <a:latin typeface="Arial" panose="020B0604020202020204" pitchFamily="34" charset="0"/>
              <a:cs typeface="Arial" panose="020B0604020202020204" pitchFamily="34" charset="0"/>
            </a:endParaRPr>
          </a:p>
        </p:txBody>
      </p:sp>
      <p:pic>
        <p:nvPicPr>
          <p:cNvPr id="4" name="Imagem 3">
            <a:extLst>
              <a:ext uri="{FF2B5EF4-FFF2-40B4-BE49-F238E27FC236}">
                <a16:creationId xmlns:a16="http://schemas.microsoft.com/office/drawing/2014/main" id="{7120F2EC-C999-4007-BCE5-B62B0484A4C7}"/>
              </a:ext>
            </a:extLst>
          </p:cNvPr>
          <p:cNvPicPr>
            <a:picLocks noChangeAspect="1"/>
          </p:cNvPicPr>
          <p:nvPr/>
        </p:nvPicPr>
        <p:blipFill>
          <a:blip r:embed="rId2"/>
          <a:stretch>
            <a:fillRect/>
          </a:stretch>
        </p:blipFill>
        <p:spPr>
          <a:xfrm>
            <a:off x="6904709" y="2019877"/>
            <a:ext cx="4475531" cy="2814998"/>
          </a:xfrm>
          <a:prstGeom prst="rect">
            <a:avLst/>
          </a:prstGeom>
          <a:effectLst/>
        </p:spPr>
      </p:pic>
    </p:spTree>
    <p:extLst>
      <p:ext uri="{BB962C8B-B14F-4D97-AF65-F5344CB8AC3E}">
        <p14:creationId xmlns:p14="http://schemas.microsoft.com/office/powerpoint/2010/main" val="2900575717"/>
      </p:ext>
    </p:extLst>
  </p:cSld>
  <p:clrMapOvr>
    <a:masterClrMapping/>
  </p:clrMapOvr>
</p:sld>
</file>

<file path=ppt/theme/theme1.xml><?xml version="1.0" encoding="utf-8"?>
<a:theme xmlns:a="http://schemas.openxmlformats.org/drawingml/2006/main" name="Office Them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0A20BA5BFF13FC4C98AB349F0F29B103" ma:contentTypeVersion="12" ma:contentTypeDescription="Criar um novo documento." ma:contentTypeScope="" ma:versionID="d9e762da2908e07450e01dc5726c9ac3">
  <xsd:schema xmlns:xsd="http://www.w3.org/2001/XMLSchema" xmlns:xs="http://www.w3.org/2001/XMLSchema" xmlns:p="http://schemas.microsoft.com/office/2006/metadata/properties" xmlns:ns2="c41b9874-5459-4e12-a0bd-81ae48d8254f" xmlns:ns3="accb2b48-b542-49e6-b77c-74f669fb2efb" targetNamespace="http://schemas.microsoft.com/office/2006/metadata/properties" ma:root="true" ma:fieldsID="75a29c89a150736db51b5dd2a1aadc4f" ns2:_="" ns3:_="">
    <xsd:import namespace="c41b9874-5459-4e12-a0bd-81ae48d8254f"/>
    <xsd:import namespace="accb2b48-b542-49e6-b77c-74f669fb2e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1b9874-5459-4e12-a0bd-81ae48d825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cb2b48-b542-49e6-b77c-74f669fb2efb" elementFormDefault="qualified">
    <xsd:import namespace="http://schemas.microsoft.com/office/2006/documentManagement/types"/>
    <xsd:import namespace="http://schemas.microsoft.com/office/infopath/2007/PartnerControls"/>
    <xsd:element name="SharedWithUsers" ma:index="16" nillable="true" ma:displayName="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talhes de 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0715A4-89B9-4EAD-B7FD-5CD26ADA1579}">
  <ds:schemaRefs>
    <ds:schemaRef ds:uri="http://www.w3.org/XML/1998/namespace"/>
    <ds:schemaRef ds:uri="http://purl.org/dc/terms/"/>
    <ds:schemaRef ds:uri="http://schemas.microsoft.com/office/2006/documentManagement/types"/>
    <ds:schemaRef ds:uri="8aa5a73e-fafc-47a5-b060-6a40a6c35d57"/>
    <ds:schemaRef ds:uri="http://schemas.microsoft.com/office/2006/metadata/properties"/>
    <ds:schemaRef ds:uri="http://schemas.microsoft.com/office/infopath/2007/PartnerControls"/>
    <ds:schemaRef ds:uri="http://schemas.openxmlformats.org/package/2006/metadata/core-properties"/>
    <ds:schemaRef ds:uri="772baaeb-e245-44e7-b904-b4c4559988b6"/>
    <ds:schemaRef ds:uri="http://purl.org/dc/dcmitype/"/>
    <ds:schemaRef ds:uri="http://purl.org/dc/elements/1.1/"/>
  </ds:schemaRefs>
</ds:datastoreItem>
</file>

<file path=customXml/itemProps2.xml><?xml version="1.0" encoding="utf-8"?>
<ds:datastoreItem xmlns:ds="http://schemas.openxmlformats.org/officeDocument/2006/customXml" ds:itemID="{641C44A6-1D15-49A0-AF5D-30C97FD88F3C}"/>
</file>

<file path=customXml/itemProps3.xml><?xml version="1.0" encoding="utf-8"?>
<ds:datastoreItem xmlns:ds="http://schemas.openxmlformats.org/officeDocument/2006/customXml" ds:itemID="{F9974199-6FC2-41F7-B8FA-7D33DA7764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101</TotalTime>
  <Words>461</Words>
  <Application>Microsoft Office PowerPoint</Application>
  <PresentationFormat>Ecrã Panorâmico</PresentationFormat>
  <Paragraphs>17</Paragraphs>
  <Slides>10</Slides>
  <Notes>0</Notes>
  <HiddenSlides>0</HiddenSlides>
  <MMClips>0</MMClips>
  <ScaleCrop>false</ScaleCrop>
  <HeadingPairs>
    <vt:vector size="4" baseType="variant">
      <vt:variant>
        <vt:lpstr>Tema</vt:lpstr>
      </vt:variant>
      <vt:variant>
        <vt:i4>1</vt:i4>
      </vt:variant>
      <vt:variant>
        <vt:lpstr>Títulos dos diapositivos</vt:lpstr>
      </vt:variant>
      <vt:variant>
        <vt:i4>10</vt:i4>
      </vt:variant>
    </vt:vector>
  </HeadingPairs>
  <TitlesOfParts>
    <vt:vector size="11" baseType="lpstr">
      <vt:lpstr>Office Theme</vt:lpstr>
      <vt:lpstr>Compost</vt:lpstr>
      <vt:lpstr>What is compost?</vt:lpstr>
      <vt:lpstr>How to make?</vt:lpstr>
      <vt:lpstr>Step 1: Choosing the right location </vt:lpstr>
      <vt:lpstr>Step 2: Assemble the worm bed </vt:lpstr>
      <vt:lpstr>Step 3: Feed the worms </vt:lpstr>
      <vt:lpstr>Step 4: Introduction of waste </vt:lpstr>
      <vt:lpstr>Step 5: Final product </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Compostagem</dc:title>
  <dc:creator>Vera de Sousa Uva Mousinho Almadanim</dc:creator>
  <cp:lastModifiedBy>José Fialho</cp:lastModifiedBy>
  <cp:revision>8</cp:revision>
  <dcterms:created xsi:type="dcterms:W3CDTF">2022-02-08T19:13:05Z</dcterms:created>
  <dcterms:modified xsi:type="dcterms:W3CDTF">2022-02-10T11:27:22Z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0x0101000A20BA5BFF13FC4C98AB349F0F29B103</vt:lpwstr>
  </property>
</Properties>
</file>