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276" r:id="rId3"/>
    <p:sldId id="277" r:id="rId4"/>
    <p:sldId id="278" r:id="rId5"/>
    <p:sldId id="279" r:id="rId6"/>
    <p:sldId id="271" r:id="rId7"/>
    <p:sldId id="280" r:id="rId8"/>
    <p:sldId id="281" r:id="rId9"/>
    <p:sldId id="266" r:id="rId10"/>
    <p:sldId id="282" r:id="rId11"/>
    <p:sldId id="283" r:id="rId12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st" initials="t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11-25T19:37:15.013" idx="2">
    <p:pos x="5760" y="-9"/>
    <p:text>Ob pomoči elektronskih prosojnic učence pripravimo na izvedbo tehniškega dneva in izdelavo vodnega mlinčka. Ob ogledu prosojnic so natančno seznanjeni z izvedbo, od načrta do preizkušanja vodnih mlinčkov.</p:text>
  </p:cm>
  <p:cm authorId="0" dt="2006-11-26T14:12:45.517" idx="7">
    <p:pos x="10" y="10"/>
    <p:text>Učenci s pomočjo prosojnic izvedo, kaj bomo delali pri tehniškem dnevu. Miselno se pripravijo na delo. 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11-25T19:40:22.803" idx="5">
    <p:pos x="10" y="10"/>
    <p:text>Že pred samo izdelavo vidijo končni izdelek in so tako seznanjeni z izgledom končnega izdelka.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6-11-25T19:41:32.503" idx="6">
    <p:pos x="10" y="10"/>
    <p:text>Spoznajo delovanje vodnih mlinčkov in si predstavljajo, na kakšen način bodo sami izvedli preizkus svojih vodnih mlinčkov v šolski umivalnici.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l-SI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20937C-8E7B-40F6-A926-D4478AE1BF60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6013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8704F8-49AB-4541-8783-AB463C9D2DB5}" type="slidenum">
              <a:rPr lang="sl-SI"/>
              <a:pPr/>
              <a:t>1</a:t>
            </a:fld>
            <a:endParaRPr lang="sl-SI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Učenci s pomočjo prosojnic izvedo, kaj bomo delali pri tehniškem dnevu. Miselno se pripravijo na delo.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5B40B-5FB4-4E0B-9504-E14F400E2642}" type="slidenum">
              <a:rPr lang="sl-SI"/>
              <a:pPr/>
              <a:t>6</a:t>
            </a:fld>
            <a:endParaRPr lang="sl-SI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Že pred samo izdelavo vidijo končni izdelek in so tako seznanjeni z izgledom končnega izdelka.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8C9042-E5E1-4F32-9B05-7E9A67E54D32}" type="slidenum">
              <a:rPr lang="sl-SI"/>
              <a:pPr/>
              <a:t>9</a:t>
            </a:fld>
            <a:endParaRPr lang="sl-SI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Spoznajo delovanje vodnih mlinčkov in si predstavljajo, na kakšen način bodo sami izvedli preizkus svojih vodnih mlinčkov v šolski umivalnici.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FFA30-DF70-4B24-AD96-A36057B278E9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A6FB9-A5E7-4E51-B6C2-9B8010CB257B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89BFC-89A9-42B1-911D-C8FE338EEDF2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62A0D-0CE0-44C2-AF51-B56750859A3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6FD13-61FE-4E01-AE71-9108447C1F30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1A032-C916-4C51-B8CE-E58D99B284EF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8D2A5-DE0B-4C21-A4C4-BD94CC3DEBC9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ACBA8-076D-47DA-B9C5-7E27299FDC7D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E96EE-3772-4C7F-92C3-C2BA81A0775B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0C966-ED4B-405B-A979-80C6636B8CD3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228F2-FCA5-4EDA-82F8-0923A42F8AC9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785B5D-9417-4B10-8B19-B866AFCEA94D}" type="slidenum">
              <a:rPr lang="sl-SI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P424030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252413" y="0"/>
            <a:ext cx="9396413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061243" y="404664"/>
            <a:ext cx="6769100" cy="178510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sz="4400" b="1" dirty="0" smtClean="0">
                <a:solidFill>
                  <a:srgbClr val="0000CC"/>
                </a:solidFill>
              </a:rPr>
              <a:t>VODNI </a:t>
            </a:r>
            <a:r>
              <a:rPr lang="sl-SI" sz="4400" b="1" dirty="0" smtClean="0">
                <a:solidFill>
                  <a:srgbClr val="0000CC"/>
                </a:solidFill>
              </a:rPr>
              <a:t>MLINČEK</a:t>
            </a:r>
          </a:p>
          <a:p>
            <a:pPr algn="ctr">
              <a:spcBef>
                <a:spcPct val="50000"/>
              </a:spcBef>
            </a:pPr>
            <a:r>
              <a:rPr lang="sl-SI" sz="4400" b="1" dirty="0" smtClean="0">
                <a:solidFill>
                  <a:srgbClr val="0000CC"/>
                </a:solidFill>
              </a:rPr>
              <a:t>PŠ Davča 4. &amp; 5. razred</a:t>
            </a:r>
            <a:endParaRPr lang="sl-SI" sz="4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4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Predm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146751"/>
              </p:ext>
            </p:extLst>
          </p:nvPr>
        </p:nvGraphicFramePr>
        <p:xfrm>
          <a:off x="4127500" y="3182938"/>
          <a:ext cx="8890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Lupinski predmet paketirnika" showAsIcon="1" r:id="rId3" imgW="888480" imgH="491040" progId="Package">
                  <p:embed/>
                </p:oleObj>
              </mc:Choice>
              <mc:Fallback>
                <p:oleObj name="Lupinski predmet paketirnika" showAsIcon="1" r:id="rId3" imgW="88848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27500" y="3182938"/>
                        <a:ext cx="88900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750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MJANA\Desktop\9CC31FAE-9381-4C1E-96B6-FF176DE289A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3227" y="953032"/>
            <a:ext cx="6286061" cy="47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42402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9324975" cy="699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4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4240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9324975" cy="6992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70</Words>
  <Application>Microsoft Office PowerPoint</Application>
  <PresentationFormat>Diaprojekcija na zaslonu (4:3)</PresentationFormat>
  <Paragraphs>8</Paragraphs>
  <Slides>11</Slides>
  <Notes>3</Notes>
  <HiddenSlides>0</HiddenSlides>
  <MMClips>0</MMClips>
  <ScaleCrop>false</ScaleCrop>
  <HeadingPairs>
    <vt:vector size="8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4" baseType="lpstr">
      <vt:lpstr>Arial</vt:lpstr>
      <vt:lpstr>Privzeti načrt</vt:lpstr>
      <vt:lpstr>Lupinski predmet paketirnika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test</dc:creator>
  <cp:lastModifiedBy>Učitelj</cp:lastModifiedBy>
  <cp:revision>12</cp:revision>
  <dcterms:created xsi:type="dcterms:W3CDTF">2006-11-25T16:35:39Z</dcterms:created>
  <dcterms:modified xsi:type="dcterms:W3CDTF">2020-02-24T06:54:47Z</dcterms:modified>
</cp:coreProperties>
</file>