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>
        <p:scale>
          <a:sx n="74" d="100"/>
          <a:sy n="74" d="100"/>
        </p:scale>
        <p:origin x="-127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F076-5B48-41E6-85CC-00E491D24870}" type="datetimeFigureOut">
              <a:rPr lang="pl-PL" smtClean="0"/>
              <a:pPr/>
              <a:t>26.05.2021</a:t>
            </a:fld>
            <a:endParaRPr lang="pl-PL" dirty="0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75F8EC-B2F8-4933-B739-339EEA0028C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F076-5B48-41E6-85CC-00E491D24870}" type="datetimeFigureOut">
              <a:rPr lang="pl-PL" smtClean="0"/>
              <a:pPr/>
              <a:t>26.05.2021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F8EC-B2F8-4933-B739-339EEA0028C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F076-5B48-41E6-85CC-00E491D24870}" type="datetimeFigureOut">
              <a:rPr lang="pl-PL" smtClean="0"/>
              <a:pPr/>
              <a:t>26.05.2021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F8EC-B2F8-4933-B739-339EEA0028C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5BF076-5B48-41E6-85CC-00E491D24870}" type="datetimeFigureOut">
              <a:rPr lang="pl-PL" smtClean="0"/>
              <a:pPr/>
              <a:t>26.05.2021</a:t>
            </a:fld>
            <a:endParaRPr lang="pl-PL" dirty="0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E75F8EC-B2F8-4933-B739-339EEA0028C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F076-5B48-41E6-85CC-00E491D24870}" type="datetimeFigureOut">
              <a:rPr lang="pl-PL" smtClean="0"/>
              <a:pPr/>
              <a:t>26.05.2021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F8EC-B2F8-4933-B739-339EEA0028C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F076-5B48-41E6-85CC-00E491D24870}" type="datetimeFigureOut">
              <a:rPr lang="pl-PL" smtClean="0"/>
              <a:pPr/>
              <a:t>26.05.2021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F8EC-B2F8-4933-B739-339EEA0028C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F8EC-B2F8-4933-B739-339EEA0028C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F076-5B48-41E6-85CC-00E491D24870}" type="datetimeFigureOut">
              <a:rPr lang="pl-PL" smtClean="0"/>
              <a:pPr/>
              <a:t>26.05.2021</a:t>
            </a:fld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F076-5B48-41E6-85CC-00E491D24870}" type="datetimeFigureOut">
              <a:rPr lang="pl-PL" smtClean="0"/>
              <a:pPr/>
              <a:t>26.05.2021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F8EC-B2F8-4933-B739-339EEA0028C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F076-5B48-41E6-85CC-00E491D24870}" type="datetimeFigureOut">
              <a:rPr lang="pl-PL" smtClean="0"/>
              <a:pPr/>
              <a:t>26.05.2021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F8EC-B2F8-4933-B739-339EEA0028C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5BF076-5B48-41E6-85CC-00E491D24870}" type="datetimeFigureOut">
              <a:rPr lang="pl-PL" smtClean="0"/>
              <a:pPr/>
              <a:t>26.05.2021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75F8EC-B2F8-4933-B739-339EEA0028C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F076-5B48-41E6-85CC-00E491D24870}" type="datetimeFigureOut">
              <a:rPr lang="pl-PL" smtClean="0"/>
              <a:pPr/>
              <a:t>26.05.2021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75F8EC-B2F8-4933-B739-339EEA0028C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5BF076-5B48-41E6-85CC-00E491D24870}" type="datetimeFigureOut">
              <a:rPr lang="pl-PL" smtClean="0"/>
              <a:pPr/>
              <a:t>26.05.2021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E75F8EC-B2F8-4933-B739-339EEA0028C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68109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7972452" cy="2586716"/>
          </a:xfrm>
        </p:spPr>
        <p:txBody>
          <a:bodyPr/>
          <a:lstStyle/>
          <a:p>
            <a:r>
              <a:rPr lang="pl-PL" dirty="0" smtClean="0"/>
              <a:t>2.10.2020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Katarzyna Szczypka</a:t>
            </a:r>
          </a:p>
          <a:p>
            <a:r>
              <a:rPr lang="pl-PL" dirty="0" smtClean="0"/>
              <a:t>Dominika Sojka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i="1" dirty="0" smtClean="0"/>
              <a:t>Escape room</a:t>
            </a:r>
            <a:endParaRPr lang="pl-PL" b="1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000100" y="928670"/>
            <a:ext cx="76438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Janek</a:t>
            </a:r>
            <a:r>
              <a:rPr lang="en-US" sz="3200" dirty="0"/>
              <a:t> and Jacek decided to help their grandparents do spring cleaning.</a:t>
            </a:r>
          </a:p>
          <a:p>
            <a:r>
              <a:rPr lang="en-US" sz="3200" dirty="0"/>
              <a:t>They started cleaning the attic.</a:t>
            </a:r>
          </a:p>
          <a:p>
            <a:r>
              <a:rPr lang="en-US" sz="3200" dirty="0"/>
              <a:t>There were many dusty cardboard boxes full of old, useless items.</a:t>
            </a:r>
          </a:p>
          <a:p>
            <a:r>
              <a:rPr lang="en-US" sz="3200" dirty="0"/>
              <a:t>When </a:t>
            </a:r>
            <a:r>
              <a:rPr lang="en-US" sz="3200" dirty="0" err="1"/>
              <a:t>Janek</a:t>
            </a:r>
            <a:r>
              <a:rPr lang="en-US" sz="3200" dirty="0"/>
              <a:t> was taking out one of those boxes, he tripped over something that was lying on the floor and it was covered with a blanket.</a:t>
            </a:r>
            <a:endParaRPr lang="pl-PL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waliz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512" y="1524000"/>
            <a:ext cx="8112976" cy="4572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00100" y="642918"/>
            <a:ext cx="70723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It turned out to be a closed suitcase.</a:t>
            </a:r>
          </a:p>
          <a:p>
            <a:r>
              <a:rPr lang="en-US" sz="3200" dirty="0"/>
              <a:t>When </a:t>
            </a:r>
            <a:r>
              <a:rPr lang="en-US" sz="3200" dirty="0" err="1"/>
              <a:t>Janek</a:t>
            </a:r>
            <a:r>
              <a:rPr lang="en-US" sz="3200" dirty="0"/>
              <a:t> picked up the suitcase, Jacek noticed that there was a worn piece of paper underneath it.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It was a secret letter ...</a:t>
            </a:r>
            <a:endParaRPr lang="pl-PL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i="1" dirty="0" smtClean="0"/>
          </a:p>
          <a:p>
            <a:pPr>
              <a:buNone/>
            </a:pPr>
            <a:endParaRPr lang="pl-PL" b="1" i="1" dirty="0" smtClean="0"/>
          </a:p>
          <a:p>
            <a:pPr>
              <a:buNone/>
            </a:pPr>
            <a:r>
              <a:rPr lang="pl-PL" b="1" i="1" dirty="0" smtClean="0"/>
              <a:t>Master of </a:t>
            </a:r>
            <a:r>
              <a:rPr lang="pl-PL" b="1" i="1" dirty="0" err="1" smtClean="0"/>
              <a:t>counting</a:t>
            </a:r>
            <a:endParaRPr lang="pl-PL" b="1" i="1" dirty="0" smtClean="0"/>
          </a:p>
          <a:p>
            <a:pPr>
              <a:buNone/>
            </a:pPr>
            <a:endParaRPr lang="pl-PL" b="1" i="1" dirty="0" smtClean="0"/>
          </a:p>
          <a:p>
            <a:pPr>
              <a:buNone/>
            </a:pPr>
            <a:r>
              <a:rPr lang="pl-PL" b="1" i="1" dirty="0" smtClean="0">
                <a:hlinkClick r:id="rId2"/>
              </a:rPr>
              <a:t>https://learningapps.org/6810915</a:t>
            </a:r>
            <a:endParaRPr lang="pl-PL" b="1" i="1" dirty="0" smtClean="0"/>
          </a:p>
          <a:p>
            <a:pPr>
              <a:buNone/>
            </a:pPr>
            <a:endParaRPr lang="pl-PL" b="1" i="1" dirty="0" smtClean="0"/>
          </a:p>
          <a:p>
            <a:pPr>
              <a:buNone/>
            </a:pPr>
            <a:endParaRPr lang="pl-PL" b="1" i="1" dirty="0" smtClean="0"/>
          </a:p>
          <a:p>
            <a:pPr>
              <a:buNone/>
            </a:pPr>
            <a:endParaRPr lang="pl-PL" b="1" i="1" dirty="0" smtClean="0"/>
          </a:p>
          <a:p>
            <a:pPr>
              <a:buNone/>
            </a:pPr>
            <a:endParaRPr lang="pl-PL" b="1" i="1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Task</a:t>
            </a:r>
            <a:r>
              <a:rPr lang="pl-PL" b="1" dirty="0" smtClean="0"/>
              <a:t> </a:t>
            </a:r>
            <a:r>
              <a:rPr lang="pl-PL" b="1" dirty="0" smtClean="0"/>
              <a:t>1</a:t>
            </a:r>
            <a:endParaRPr lang="pl-PL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 err="1" smtClean="0"/>
              <a:t>Bravo</a:t>
            </a:r>
            <a:r>
              <a:rPr lang="pl-PL" sz="3600" b="1" dirty="0" smtClean="0"/>
              <a:t>!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err="1" smtClean="0"/>
              <a:t>Now</a:t>
            </a:r>
            <a:r>
              <a:rPr lang="pl-PL" sz="3600" dirty="0" smtClean="0"/>
              <a:t> </a:t>
            </a:r>
            <a:r>
              <a:rPr lang="pl-PL" sz="3600" dirty="0" err="1" smtClean="0"/>
              <a:t>solve</a:t>
            </a:r>
            <a:r>
              <a:rPr lang="pl-PL" sz="3600" dirty="0" smtClean="0"/>
              <a:t> the </a:t>
            </a:r>
            <a:r>
              <a:rPr lang="pl-PL" sz="3600" dirty="0" err="1" smtClean="0"/>
              <a:t>task</a:t>
            </a:r>
            <a:r>
              <a:rPr lang="pl-PL" sz="3600" dirty="0" smtClean="0"/>
              <a:t> in the </a:t>
            </a:r>
            <a:r>
              <a:rPr lang="pl-PL" sz="3600" dirty="0" err="1" smtClean="0"/>
              <a:t>yellow</a:t>
            </a:r>
            <a:r>
              <a:rPr lang="pl-PL" sz="3600" dirty="0" smtClean="0"/>
              <a:t> </a:t>
            </a:r>
            <a:r>
              <a:rPr lang="pl-PL" sz="3600" dirty="0" err="1" smtClean="0"/>
              <a:t>envelope</a:t>
            </a:r>
            <a:r>
              <a:rPr lang="pl-PL" sz="3600" dirty="0" smtClean="0"/>
              <a:t>…</a:t>
            </a:r>
            <a:endParaRPr lang="pl-PL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71678"/>
            <a:ext cx="6586558" cy="411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Niestandardowy 1">
      <a:majorFont>
        <a:latin typeface="Gill Sans MT"/>
        <a:ea typeface=""/>
        <a:cs typeface=""/>
      </a:majorFont>
      <a:minorFont>
        <a:latin typeface="Bookman Old Style"/>
        <a:ea typeface=""/>
        <a:cs typeface="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</TotalTime>
  <Words>111</Words>
  <Application>Microsoft Office PowerPoint</Application>
  <PresentationFormat>Pokaz na ekranie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Papier</vt:lpstr>
      <vt:lpstr>Escape room</vt:lpstr>
      <vt:lpstr>Prezentacja programu PowerPoint</vt:lpstr>
      <vt:lpstr>Prezentacja programu PowerPoint</vt:lpstr>
      <vt:lpstr>Prezentacja programu PowerPoint</vt:lpstr>
      <vt:lpstr>Task 1</vt:lpstr>
      <vt:lpstr>Bravo!  Now solve the task in the yellow envelope…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Escape room</dc:title>
  <dc:creator>kasia</dc:creator>
  <cp:lastModifiedBy>Klaudia Sikora</cp:lastModifiedBy>
  <cp:revision>8</cp:revision>
  <dcterms:created xsi:type="dcterms:W3CDTF">2020-10-01T15:32:46Z</dcterms:created>
  <dcterms:modified xsi:type="dcterms:W3CDTF">2021-05-25T23:36:48Z</dcterms:modified>
</cp:coreProperties>
</file>