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65" r:id="rId3"/>
    <p:sldId id="279" r:id="rId4"/>
    <p:sldId id="286" r:id="rId5"/>
    <p:sldId id="275" r:id="rId6"/>
    <p:sldId id="257" r:id="rId7"/>
    <p:sldId id="266" r:id="rId8"/>
    <p:sldId id="280" r:id="rId9"/>
    <p:sldId id="281" r:id="rId10"/>
    <p:sldId id="258" r:id="rId11"/>
    <p:sldId id="276" r:id="rId12"/>
    <p:sldId id="262" r:id="rId13"/>
    <p:sldId id="259" r:id="rId14"/>
    <p:sldId id="269" r:id="rId15"/>
    <p:sldId id="271" r:id="rId16"/>
    <p:sldId id="273" r:id="rId17"/>
    <p:sldId id="268" r:id="rId18"/>
    <p:sldId id="290" r:id="rId19"/>
    <p:sldId id="270" r:id="rId20"/>
    <p:sldId id="267" r:id="rId21"/>
    <p:sldId id="261" r:id="rId22"/>
    <p:sldId id="287" r:id="rId23"/>
    <p:sldId id="260" r:id="rId24"/>
    <p:sldId id="274" r:id="rId25"/>
    <p:sldId id="282" r:id="rId26"/>
    <p:sldId id="288" r:id="rId27"/>
    <p:sldId id="283" r:id="rId28"/>
    <p:sldId id="293" r:id="rId29"/>
    <p:sldId id="284" r:id="rId30"/>
    <p:sldId id="291" r:id="rId31"/>
    <p:sldId id="289" r:id="rId32"/>
    <p:sldId id="292" r:id="rId33"/>
    <p:sldId id="285" r:id="rId3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566" autoAdjust="0"/>
    <p:restoredTop sz="88803" autoAdjust="0"/>
  </p:normalViewPr>
  <p:slideViewPr>
    <p:cSldViewPr>
      <p:cViewPr>
        <p:scale>
          <a:sx n="75" d="100"/>
          <a:sy n="75" d="100"/>
        </p:scale>
        <p:origin x="-1422" y="-46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28D19EB7-66C2-4DC8-BC6F-FA2171D5493F}" type="datetimeFigureOut">
              <a:rPr lang="en-US" smtClean="0"/>
              <a:pPr/>
              <a:t>4/19/2017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4A51E2D-51C8-48FB-B39A-588AB1B6238E}" type="slidenum">
              <a:rPr lang="en-GB" smtClean="0"/>
              <a:pPr/>
              <a:t>‹#›</a:t>
            </a:fld>
            <a:endParaRPr lang="en-GB"/>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28D19EB7-66C2-4DC8-BC6F-FA2171D5493F}" type="datetimeFigureOut">
              <a:rPr lang="en-US" smtClean="0"/>
              <a:pPr/>
              <a:t>4/19/2017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4A51E2D-51C8-48FB-B39A-588AB1B6238E}" type="slidenum">
              <a:rPr lang="en-GB" smtClean="0"/>
              <a:pPr/>
              <a:t>‹#›</a:t>
            </a:fld>
            <a:endParaRPr lang="en-GB"/>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28D19EB7-66C2-4DC8-BC6F-FA2171D5493F}" type="datetimeFigureOut">
              <a:rPr lang="en-US" smtClean="0"/>
              <a:pPr/>
              <a:t>4/19/2017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4A51E2D-51C8-48FB-B39A-588AB1B6238E}" type="slidenum">
              <a:rPr lang="en-GB" smtClean="0"/>
              <a:pPr/>
              <a:t>‹#›</a:t>
            </a:fld>
            <a:endParaRPr lang="en-GB"/>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28D19EB7-66C2-4DC8-BC6F-FA2171D5493F}" type="datetimeFigureOut">
              <a:rPr lang="en-US" smtClean="0"/>
              <a:pPr/>
              <a:t>4/19/2017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4A51E2D-51C8-48FB-B39A-588AB1B6238E}" type="slidenum">
              <a:rPr lang="en-GB" smtClean="0"/>
              <a:pPr/>
              <a:t>‹#›</a:t>
            </a:fld>
            <a:endParaRPr lang="en-GB"/>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8D19EB7-66C2-4DC8-BC6F-FA2171D5493F}" type="datetimeFigureOut">
              <a:rPr lang="en-US" smtClean="0"/>
              <a:pPr/>
              <a:t>4/19/2017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4A51E2D-51C8-48FB-B39A-588AB1B6238E}" type="slidenum">
              <a:rPr lang="en-GB" smtClean="0"/>
              <a:pPr/>
              <a:t>‹#›</a:t>
            </a:fld>
            <a:endParaRPr lang="en-GB"/>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28D19EB7-66C2-4DC8-BC6F-FA2171D5493F}" type="datetimeFigureOut">
              <a:rPr lang="en-US" smtClean="0"/>
              <a:pPr/>
              <a:t>4/19/2017</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B4A51E2D-51C8-48FB-B39A-588AB1B6238E}" type="slidenum">
              <a:rPr lang="en-GB" smtClean="0"/>
              <a:pPr/>
              <a:t>‹#›</a:t>
            </a:fld>
            <a:endParaRPr lang="en-GB"/>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28D19EB7-66C2-4DC8-BC6F-FA2171D5493F}" type="datetimeFigureOut">
              <a:rPr lang="en-US" smtClean="0"/>
              <a:pPr/>
              <a:t>4/19/2017</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B4A51E2D-51C8-48FB-B39A-588AB1B6238E}" type="slidenum">
              <a:rPr lang="en-GB" smtClean="0"/>
              <a:pPr/>
              <a:t>‹#›</a:t>
            </a:fld>
            <a:endParaRPr lang="en-GB"/>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28D19EB7-66C2-4DC8-BC6F-FA2171D5493F}" type="datetimeFigureOut">
              <a:rPr lang="en-US" smtClean="0"/>
              <a:pPr/>
              <a:t>4/19/2017</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B4A51E2D-51C8-48FB-B39A-588AB1B6238E}" type="slidenum">
              <a:rPr lang="en-GB" smtClean="0"/>
              <a:pPr/>
              <a:t>‹#›</a:t>
            </a:fld>
            <a:endParaRPr lang="en-GB"/>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8D19EB7-66C2-4DC8-BC6F-FA2171D5493F}" type="datetimeFigureOut">
              <a:rPr lang="en-US" smtClean="0"/>
              <a:pPr/>
              <a:t>4/19/2017</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B4A51E2D-51C8-48FB-B39A-588AB1B6238E}" type="slidenum">
              <a:rPr lang="en-GB" smtClean="0"/>
              <a:pPr/>
              <a:t>‹#›</a:t>
            </a:fld>
            <a:endParaRPr lang="en-GB"/>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8D19EB7-66C2-4DC8-BC6F-FA2171D5493F}" type="datetimeFigureOut">
              <a:rPr lang="en-US" smtClean="0"/>
              <a:pPr/>
              <a:t>4/19/2017</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B4A51E2D-51C8-48FB-B39A-588AB1B6238E}" type="slidenum">
              <a:rPr lang="en-GB" smtClean="0"/>
              <a:pPr/>
              <a:t>‹#›</a:t>
            </a:fld>
            <a:endParaRPr lang="en-GB"/>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8D19EB7-66C2-4DC8-BC6F-FA2171D5493F}" type="datetimeFigureOut">
              <a:rPr lang="en-US" smtClean="0"/>
              <a:pPr/>
              <a:t>4/19/2017</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B4A51E2D-51C8-48FB-B39A-588AB1B6238E}" type="slidenum">
              <a:rPr lang="en-GB" smtClean="0"/>
              <a:pPr/>
              <a:t>‹#›</a:t>
            </a:fld>
            <a:endParaRPr lang="en-GB"/>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8D19EB7-66C2-4DC8-BC6F-FA2171D5493F}" type="datetimeFigureOut">
              <a:rPr lang="en-US" smtClean="0"/>
              <a:pPr/>
              <a:t>4/19/2017</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4A51E2D-51C8-48FB-B39A-588AB1B6238E}" type="slidenum">
              <a:rPr lang="en-GB" smtClean="0"/>
              <a:pPr/>
              <a:t>‹#›</a:t>
            </a:fld>
            <a:endParaRPr lang="en-GB"/>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hyperlink" Target="https://www.google.co.uk/url?sa=i&amp;rct=j&amp;q=&amp;esrc=s&amp;source=images&amp;cd=&amp;cad=rja&amp;uact=8&amp;ved=0ahUKEwiJpo2998zSAhUiI8AKHRXUCwEQjRwIBw&amp;url=http://www.alriyadh.com/1005583&amp;bvm=bv.149397726,d.ZGg&amp;psig=AFQjCNHbjQGg4Qk7cEooSc_69_nliPmIHw&amp;ust=1489269500646988" TargetMode="Externa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8" Type="http://schemas.openxmlformats.org/officeDocument/2006/relationships/hyperlink" Target="https://www.google.co.uk/url?sa=i&amp;rct=j&amp;q=&amp;esrc=s&amp;source=images&amp;cd=&amp;cad=rja&amp;uact=8&amp;ved=0ahUKEwiE6YeUwdHSAhURM8AKHYZJCsQQjRwIBw&amp;url=http://www.huffingtonpost.com/the-society-of-young-muslim-women/from-oppression-to-fashion_b_9000768.html&amp;bvm=bv.149397726,d.ZGg&amp;psig=AFQjCNFm-LLHbMRzSpcrcWyPf7d2z3ccLA&amp;ust=1489426728849306" TargetMode="External"/><Relationship Id="rId3" Type="http://schemas.openxmlformats.org/officeDocument/2006/relationships/image" Target="../media/image15.jpeg"/><Relationship Id="rId7" Type="http://schemas.openxmlformats.org/officeDocument/2006/relationships/image" Target="../media/image17.jpeg"/><Relationship Id="rId2" Type="http://schemas.openxmlformats.org/officeDocument/2006/relationships/hyperlink" Target="https://www.google.co.uk/url?sa=i&amp;rct=j&amp;q=&amp;esrc=s&amp;source=images&amp;cd=&amp;cad=rja&amp;uact=8&amp;ved=0ahUKEwiAoObYstHSAhULBcAKHT2iAjkQjRwIBw&amp;url=http://www.betterphoto.com/gallery/dynoGallDetail.asp?photoID=11805410&amp;bvm=bv.149397726,d.ZGg&amp;psig=AFQjCNE0DtzaWKat4RRp0AklI6NuqlnI9A&amp;ust=1489422839873330" TargetMode="External"/><Relationship Id="rId1" Type="http://schemas.openxmlformats.org/officeDocument/2006/relationships/slideLayout" Target="../slideLayouts/slideLayout2.xml"/><Relationship Id="rId6" Type="http://schemas.openxmlformats.org/officeDocument/2006/relationships/hyperlink" Target="https://www.google.co.uk/url?sa=i&amp;rct=j&amp;q=&amp;esrc=s&amp;source=images&amp;cd=&amp;cad=rja&amp;uact=8&amp;ved=0ahUKEwj63KSYs9HSAhWDCMAKHSAVC7oQjRwIBw&amp;url=http://www.ebubble.com/v1/bubble.aspx?oid=20150718090036434&amp;bvm=bv.149397726,d.ZGg&amp;psig=AFQjCNE0DtzaWKat4RRp0AklI6NuqlnI9A&amp;ust=1489422839873330" TargetMode="External"/><Relationship Id="rId5" Type="http://schemas.openxmlformats.org/officeDocument/2006/relationships/image" Target="../media/image16.jpeg"/><Relationship Id="rId4" Type="http://schemas.openxmlformats.org/officeDocument/2006/relationships/hyperlink" Target="https://www.google.co.uk/url?sa=i&amp;rct=j&amp;q=&amp;esrc=s&amp;source=images&amp;cd=&amp;cad=rja&amp;uact=8&amp;ved=0ahUKEwjiycnsstHSAhWoCcAKHYoLDN0QjRwIBw&amp;url=http://stepfeed.com/bizarre-things-you-can-get-fined-for-in-saudi-arabia-0202&amp;bvm=bv.149397726,d.ZGg&amp;psig=AFQjCNE0DtzaWKat4RRp0AklI6NuqlnI9A&amp;ust=1489422839873330" TargetMode="External"/><Relationship Id="rId9" Type="http://schemas.openxmlformats.org/officeDocument/2006/relationships/image" Target="../media/image18.jpeg"/></Relationships>
</file>

<file path=ppt/slides/_rels/slide12.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hyperlink" Target="https://www.google.co.uk/url?sa=i&amp;rct=j&amp;q=&amp;esrc=s&amp;source=images&amp;cd=&amp;cad=rja&amp;uact=8&amp;ved=0ahUKEwjIyZ_-lM7SAhWrLsAKHSykDsEQjRwIBw&amp;url=https://www.pinterest.com/darkangelkill/algerian-beauties/&amp;bvm=bv.149397726,d.ZGg&amp;psig=AFQjCNE3aD2Dh-VE7Z79PBnHaGPWuGtL9g&amp;ust=1489311737295333" TargetMode="Externa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8" Type="http://schemas.openxmlformats.org/officeDocument/2006/relationships/image" Target="../media/image27.jpeg"/><Relationship Id="rId3" Type="http://schemas.openxmlformats.org/officeDocument/2006/relationships/image" Target="../media/image22.jpeg"/><Relationship Id="rId7" Type="http://schemas.openxmlformats.org/officeDocument/2006/relationships/image" Target="../media/image26.jpeg"/><Relationship Id="rId2" Type="http://schemas.openxmlformats.org/officeDocument/2006/relationships/image" Target="../media/image21.jpeg"/><Relationship Id="rId1" Type="http://schemas.openxmlformats.org/officeDocument/2006/relationships/slideLayout" Target="../slideLayouts/slideLayout2.xml"/><Relationship Id="rId6" Type="http://schemas.openxmlformats.org/officeDocument/2006/relationships/image" Target="../media/image25.jpeg"/><Relationship Id="rId5" Type="http://schemas.openxmlformats.org/officeDocument/2006/relationships/image" Target="../media/image24.jpeg"/><Relationship Id="rId10" Type="http://schemas.openxmlformats.org/officeDocument/2006/relationships/image" Target="../media/image29.jpeg"/><Relationship Id="rId4" Type="http://schemas.openxmlformats.org/officeDocument/2006/relationships/image" Target="../media/image23.jpeg"/><Relationship Id="rId9" Type="http://schemas.openxmlformats.org/officeDocument/2006/relationships/image" Target="../media/image28.jpeg"/></Relationships>
</file>

<file path=ppt/slides/_rels/slide15.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31.jpeg"/><Relationship Id="rId7" Type="http://schemas.openxmlformats.org/officeDocument/2006/relationships/image" Target="../media/image33.jpeg"/><Relationship Id="rId2" Type="http://schemas.openxmlformats.org/officeDocument/2006/relationships/hyperlink" Target="https://www.google.co.uk/url?sa=i&amp;rct=j&amp;q=&amp;esrc=s&amp;source=images&amp;cd=&amp;cad=rja&amp;uact=8&amp;ved=0ahUKEwit1raKls7SAhWGA8AKHaY8CmcQjRwIBw&amp;url=http://akatasia.com/art/ramzy-bensaadi-captures-the-streets-of-wahran-algeria/&amp;bvm=bv.149397726,d.ZGg&amp;psig=AFQjCNE3aD2Dh-VE7Z79PBnHaGPWuGtL9g&amp;ust=1489311737295333" TargetMode="External"/><Relationship Id="rId1" Type="http://schemas.openxmlformats.org/officeDocument/2006/relationships/slideLayout" Target="../slideLayouts/slideLayout2.xml"/><Relationship Id="rId6" Type="http://schemas.openxmlformats.org/officeDocument/2006/relationships/hyperlink" Target="https://www.google.co.uk/url?sa=i&amp;rct=j&amp;q=&amp;esrc=s&amp;source=images&amp;cd=&amp;cad=rja&amp;uact=8&amp;ved=0ahUKEwivxpPnls7SAhWCDcAKHV62BL4QjRwIBw&amp;url=http://www.alamy.com/stock-photo/the-streets-of-algiers.html&amp;bvm=bv.149397726,d.ZGg&amp;psig=AFQjCNE3aD2Dh-VE7Z79PBnHaGPWuGtL9g&amp;ust=1489311737295333" TargetMode="External"/><Relationship Id="rId5" Type="http://schemas.openxmlformats.org/officeDocument/2006/relationships/image" Target="../media/image32.jpeg"/><Relationship Id="rId4" Type="http://schemas.openxmlformats.org/officeDocument/2006/relationships/hyperlink" Target="https://www.google.co.uk/url?sa=i&amp;rct=j&amp;q=&amp;esrc=s&amp;source=images&amp;cd=&amp;cad=rja&amp;uact=8&amp;ved=0ahUKEwiY3Ojylc7SAhVBOMAKHaDoDvoQjRwIBw&amp;url=http://500photographers.blogspot.com/&amp;bvm=bv.149397726,d.ZGg&amp;psig=AFQjCNE3aD2Dh-VE7Z79PBnHaGPWuGtL9g&amp;ust=1489311737295333" TargetMode="External"/></Relationships>
</file>

<file path=ppt/slides/_rels/slide17.xml.rels><?xml version="1.0" encoding="UTF-8" standalone="yes"?>
<Relationships xmlns="http://schemas.openxmlformats.org/package/2006/relationships"><Relationship Id="rId8" Type="http://schemas.openxmlformats.org/officeDocument/2006/relationships/image" Target="../media/image37.jpeg"/><Relationship Id="rId13" Type="http://schemas.openxmlformats.org/officeDocument/2006/relationships/image" Target="../media/image40.jpeg"/><Relationship Id="rId3" Type="http://schemas.openxmlformats.org/officeDocument/2006/relationships/hyperlink" Target="https://www.google.co.uk/url?sa=i&amp;rct=j&amp;q=&amp;esrc=s&amp;source=images&amp;cd=&amp;cad=rja&amp;uact=8&amp;ved=0ahUKEwiEzLzAhs3SAhXELsAKHfanD7IQjRwIBw&amp;url=https://www.pinterest.com/pin/218635756887858394/&amp;bvm=bv.149397726,d.ZGg&amp;psig=AFQjCNG91Roug4lS1T2eNpTYKkLj7ALkCw&amp;ust=1489273464351502" TargetMode="External"/><Relationship Id="rId7" Type="http://schemas.openxmlformats.org/officeDocument/2006/relationships/hyperlink" Target="https://www.google.co.uk/url?sa=i&amp;rct=j&amp;q=&amp;esrc=s&amp;source=images&amp;cd=&amp;cad=rja&amp;uact=8&amp;ved=0ahUKEwjjmuichs3SAhVGJ8AKHaC_BdQQjRwIBw&amp;url=http://www.arageek.com/2014/09/15/in-our-arabian-countries-education-or-ignorance.html&amp;bvm=bv.149397726,d.ZGg&amp;psig=AFQjCNG91Roug4lS1T2eNpTYKkLj7ALkCw&amp;ust=1489273464351502" TargetMode="External"/><Relationship Id="rId12" Type="http://schemas.openxmlformats.org/officeDocument/2006/relationships/image" Target="../media/image39.jpeg"/><Relationship Id="rId2" Type="http://schemas.openxmlformats.org/officeDocument/2006/relationships/image" Target="../media/image34.jpeg"/><Relationship Id="rId1" Type="http://schemas.openxmlformats.org/officeDocument/2006/relationships/slideLayout" Target="../slideLayouts/slideLayout2.xml"/><Relationship Id="rId6" Type="http://schemas.openxmlformats.org/officeDocument/2006/relationships/image" Target="../media/image36.jpeg"/><Relationship Id="rId11" Type="http://schemas.openxmlformats.org/officeDocument/2006/relationships/hyperlink" Target="https://www.google.co.uk/url?sa=i&amp;rct=j&amp;q=&amp;esrc=s&amp;source=images&amp;cd=&amp;cad=rja&amp;uact=8&amp;ved=0ahUKEwj28ezihs3SAhWIHsAKHeMDBSUQjRwIBw&amp;url=http://euromedaudiovisuel.net/p.aspx?t=news&amp;mid=21&amp;cid=11&amp;l=ar&amp;p=8&amp;bvm=bv.149397726,d.ZGg&amp;psig=AFQjCNG91Roug4lS1T2eNpTYKkLj7ALkCw&amp;ust=1489273464351502" TargetMode="External"/><Relationship Id="rId5" Type="http://schemas.openxmlformats.org/officeDocument/2006/relationships/hyperlink" Target="https://www.google.co.uk/url?sa=i&amp;rct=j&amp;q=&amp;esrc=s&amp;source=images&amp;cd=&amp;cad=rja&amp;uact=8&amp;ved=0ahUKEwiAn5Wdh83SAhXmIsAKHa4_B7kQjRwIBw&amp;url=http://www.arouit.com/international/3069.html&amp;bvm=bv.149397726,d.ZGg&amp;psig=AFQjCNG91Roug4lS1T2eNpTYKkLj7ALkCw&amp;ust=1489273464351502" TargetMode="External"/><Relationship Id="rId10" Type="http://schemas.openxmlformats.org/officeDocument/2006/relationships/image" Target="../media/image38.jpeg"/><Relationship Id="rId4" Type="http://schemas.openxmlformats.org/officeDocument/2006/relationships/image" Target="../media/image35.jpeg"/><Relationship Id="rId9" Type="http://schemas.openxmlformats.org/officeDocument/2006/relationships/hyperlink" Target="https://www.google.co.uk/url?sa=i&amp;rct=j&amp;q=&amp;esrc=s&amp;source=images&amp;cd=&amp;cad=rja&amp;uact=8&amp;ved=0ahUKEwj78K-4hs3SAhWpAcAKHZtwCMQQjRwIBw&amp;url=http://defense-arab.com/vb/threads/65592/page-3&amp;bvm=bv.149397726,d.ZGg&amp;psig=AFQjCNG91Roug4lS1T2eNpTYKkLj7ALkCw&amp;ust=1489273464351502" TargetMode="External"/></Relationships>
</file>

<file path=ppt/slides/_rels/slide18.xml.rels><?xml version="1.0" encoding="UTF-8" standalone="yes"?>
<Relationships xmlns="http://schemas.openxmlformats.org/package/2006/relationships"><Relationship Id="rId2" Type="http://schemas.openxmlformats.org/officeDocument/2006/relationships/image" Target="../media/image41.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8" Type="http://schemas.openxmlformats.org/officeDocument/2006/relationships/image" Target="../media/image45.jpeg"/><Relationship Id="rId13" Type="http://schemas.openxmlformats.org/officeDocument/2006/relationships/hyperlink" Target="https://www.google.co.uk/url?sa=i&amp;rct=j&amp;q=&amp;esrc=s&amp;source=images&amp;cd=&amp;cad=rja&amp;uact=8&amp;ved=0ahUKEwj0oNLfic3SAhWLD8AKHTNLDd0QjRwIBw&amp;url=https://al-ain.com/article/algeria-prosecution-of-55-thousand-civil-war&amp;bvm=bv.149397726,d.ZGg&amp;psig=AFQjCNHoRtjVlS_p-VyJA6q-lIfXy79LWw&amp;ust=1489273992620856" TargetMode="External"/><Relationship Id="rId3" Type="http://schemas.openxmlformats.org/officeDocument/2006/relationships/hyperlink" Target="https://www.google.co.uk/url?sa=i&amp;rct=j&amp;q=&amp;esrc=s&amp;source=images&amp;cd=&amp;cad=rja&amp;uact=8&amp;ved=0ahUKEwi005qSiM3SAhXpD8AKHeWADIgQjRwIBw&amp;url=http://www.lebanese-forces.com/2014/12/16/disparus_libanais_guerre/&amp;bvm=bv.149397726,d.ZGg&amp;psig=AFQjCNHoRtjVlS_p-VyJA6q-lIfXy79LWw&amp;ust=1489273992620856" TargetMode="External"/><Relationship Id="rId7" Type="http://schemas.openxmlformats.org/officeDocument/2006/relationships/hyperlink" Target="https://www.google.co.uk/url?sa=i&amp;rct=j&amp;q=&amp;esrc=s&amp;source=images&amp;cd=&amp;cad=rja&amp;uact=8&amp;ved=0ahUKEwi167rbiM3SAhUiL8AKHe8wABoQjRwIBw&amp;url=https://www.youtube.com/watch?v=OCORJIXYqOw&amp;bvm=bv.149397726,d.ZGg&amp;psig=AFQjCNHoRtjVlS_p-VyJA6q-lIfXy79LWw&amp;ust=1489273992620856" TargetMode="External"/><Relationship Id="rId12" Type="http://schemas.openxmlformats.org/officeDocument/2006/relationships/image" Target="../media/image47.jpeg"/><Relationship Id="rId2" Type="http://schemas.openxmlformats.org/officeDocument/2006/relationships/image" Target="../media/image42.jpeg"/><Relationship Id="rId16" Type="http://schemas.openxmlformats.org/officeDocument/2006/relationships/image" Target="../media/image49.jpeg"/><Relationship Id="rId1" Type="http://schemas.openxmlformats.org/officeDocument/2006/relationships/slideLayout" Target="../slideLayouts/slideLayout2.xml"/><Relationship Id="rId6" Type="http://schemas.openxmlformats.org/officeDocument/2006/relationships/image" Target="../media/image44.jpeg"/><Relationship Id="rId11" Type="http://schemas.openxmlformats.org/officeDocument/2006/relationships/hyperlink" Target="https://www.google.co.uk/url?sa=i&amp;rct=j&amp;q=&amp;esrc=s&amp;source=images&amp;cd=&amp;cad=rja&amp;uact=8&amp;ved=0ahUKEwjQqMy7ic3SAhUDD8AKHcrKDgsQjRwIBw&amp;url=http://www.algeriachannel.net/2016/01/%D9%83%D9%8A%D9%81-%D8%A3%D8%BA%D8%B1%D9%82-%D8%AC%D9%86%D8%B1%D8%A7%D9%84%D8%A7%D8%AA-%D9%81%D8%B1%D9%86%D8%B3%D8%A7-%D8%A7%D9%84%D8%AC%D8%B2%D8%A7%D8%A6%D8%B1-%D9%81%D9%8A-%D8%A7%D9%84%D8%AD%D8%B1/&amp;bvm=bv.149397726,d.ZGg&amp;psig=AFQjCNHoRtjVlS_p-VyJA6q-lIfXy79LWw&amp;ust=1489273992620856" TargetMode="External"/><Relationship Id="rId5" Type="http://schemas.openxmlformats.org/officeDocument/2006/relationships/hyperlink" Target="https://www.google.co.uk/url?sa=i&amp;rct=j&amp;q=&amp;esrc=s&amp;source=images&amp;cd=&amp;cad=rja&amp;uact=8&amp;ved=0ahUKEwjSu8mciM3SAhWqD8AKHZRkDmsQjRwIBw&amp;url=https://www.ictj.org/ar/our-work/regions-and-countries/algeria&amp;bvm=bv.149397726,d.ZGg&amp;psig=AFQjCNHoRtjVlS_p-VyJA6q-lIfXy79LWw&amp;ust=1489273992620856" TargetMode="External"/><Relationship Id="rId15" Type="http://schemas.openxmlformats.org/officeDocument/2006/relationships/hyperlink" Target="https://www.google.co.uk/url?sa=i&amp;rct=j&amp;q=&amp;esrc=s&amp;source=images&amp;cd=&amp;cad=rja&amp;uact=8&amp;ved=0ahUKEwjtqqf4ic3SAhWGHsAKHe3MBuQQjRwIBw&amp;url=http://www.nationalgeographic.it/popoli-culture/2011/03/10/foto/quanto_sono_stabili_i_paesi_produttori_di_petrolio_-218593/4/&amp;bvm=bv.149397726,d.ZGg&amp;psig=AFQjCNHoRtjVlS_p-VyJA6q-lIfXy79LWw&amp;ust=1489273992620856" TargetMode="External"/><Relationship Id="rId10" Type="http://schemas.openxmlformats.org/officeDocument/2006/relationships/image" Target="../media/image46.jpeg"/><Relationship Id="rId4" Type="http://schemas.openxmlformats.org/officeDocument/2006/relationships/image" Target="../media/image43.jpeg"/><Relationship Id="rId9" Type="http://schemas.openxmlformats.org/officeDocument/2006/relationships/hyperlink" Target="https://www.google.co.uk/url?sa=i&amp;rct=j&amp;q=&amp;esrc=s&amp;source=images&amp;cd=&amp;cad=rja&amp;uact=8&amp;ved=0ahUKEwjx4K_riM3SAhUCI8AKHcAkAkEQjRwIBw&amp;url=http://www.alarab.co.uk/article/%D8%A7%D8%AE%D8%A8%D8%A7%D8%B1/43525/%D9%82%D8%B6%D9%8A%D8%A9-%D8%A7%D9%84%D9%85%D9%81%D9%82%D9%88%D8%AF%D9%8A%D9%86-%D9%81%D9%8A-%D8%A7%D9%84%D8%AC%D8%B2%D8%A7%D8%A6%D8%B1-%D8%AA%D8%B9%D9%85%D9%91%D9%82-%D8%A7%D9%84%D8%AA%D8%AC%D8%A7%D8%B0%D8%A8%D8%A7%D8%AA-%D8%A8%D9%8A%D9%86-%D8%A7%D9%84%D8%AD%D9%83%D9%88%D9%85%D8%A9-%D9%88%D8%A7%D9%84%D9%85%D8%B9%D8%A7%D8%B1%D8%B6%D8%A9&amp;bvm=bv.149397726,d.ZGg&amp;psig=AFQjCNHoRtjVlS_p-VyJA6q-lIfXy79LWw&amp;ust=1489273992620856" TargetMode="External"/><Relationship Id="rId14" Type="http://schemas.openxmlformats.org/officeDocument/2006/relationships/image" Target="../media/image48.jpeg"/></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hyperlink" Target="https://www.google.co.uk/url?sa=i&amp;rct=j&amp;q=&amp;esrc=s&amp;source=images&amp;cd=&amp;cad=rja&amp;uact=8&amp;ved=0ahUKEwi296TygM3SAhULIMAKHabpBGMQjRwIBw&amp;url=http://hussambeneid.tumblr.com/post/136481745127/assom-%D8%B3%D8%AC%D9%84-%D8%A3%D9%86%D8%A7-%D8%B9%D8%B1%D8%A8%D9%8A-%D9%88%D9%84%D9%88%D9%86-%D8%A7%D9%84%D8%B4%D8%B9%D8%B1-%D9%81%D8%AD%D9%85%D9%8A-%D9%88%D9%84%D9%88%D9%86&amp;bvm=bv.149397726,d.ZGg&amp;psig=AFQjCNHlcJPQVlWIWCHrrF8GDYJPJxAR3Q&amp;ust=1489271668354938" TargetMode="Externa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50.jpeg"/><Relationship Id="rId2" Type="http://schemas.openxmlformats.org/officeDocument/2006/relationships/hyperlink" Target="https://www.google.co.uk/url?sa=i&amp;rct=j&amp;q=&amp;esrc=s&amp;source=images&amp;cd=&amp;cad=rja&amp;uact=8&amp;ved=0ahUKEwjX_b-Eg83SAhViF8AKHXXrDiIQjRwIBw&amp;url=http://www.dziriya.net/ar/foto.php?p=34&amp;l=7&amp;bvm=bv.149397726,d.ZGg&amp;psig=AFQjCNHU0p0neYEtTohCcIDp35DD6JLt6w&amp;ust=1489272439266786" TargetMode="Externa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52.jpeg"/><Relationship Id="rId2" Type="http://schemas.openxmlformats.org/officeDocument/2006/relationships/image" Target="../media/image51.jpeg"/><Relationship Id="rId1" Type="http://schemas.openxmlformats.org/officeDocument/2006/relationships/slideLayout" Target="../slideLayouts/slideLayout2.xml"/><Relationship Id="rId5" Type="http://schemas.openxmlformats.org/officeDocument/2006/relationships/image" Target="../media/image54.jpeg"/><Relationship Id="rId4" Type="http://schemas.openxmlformats.org/officeDocument/2006/relationships/image" Target="../media/image53.jpeg"/></Relationships>
</file>

<file path=ppt/slides/_rels/slide22.xml.rels><?xml version="1.0" encoding="UTF-8" standalone="yes"?>
<Relationships xmlns="http://schemas.openxmlformats.org/package/2006/relationships"><Relationship Id="rId3" Type="http://schemas.openxmlformats.org/officeDocument/2006/relationships/image" Target="../media/image55.jpeg"/><Relationship Id="rId2" Type="http://schemas.openxmlformats.org/officeDocument/2006/relationships/hyperlink" Target="https://www.google.co.uk/url?sa=i&amp;rct=j&amp;q=&amp;esrc=s&amp;source=images&amp;cd=&amp;cad=rja&amp;uact=8&amp;ved=0ahUKEwiUyfi57dHSAhWlJMAKHZv7BQsQjRwIBw&amp;url=http://turcopolier.typepad.com/.a/6a00d8341c72e153ef01bb091f59e9970d-popup&amp;bvm=bv.149397726,d.ZGg&amp;psig=AFQjCNFc3Wc4Aw7mJKxIL_9pSLJJOAYE8g&amp;ust=1489438626000720" TargetMode="Externa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hyperlink" Target="https://www.google.co.uk/url?sa=i&amp;rct=j&amp;q=&amp;esrc=s&amp;source=images&amp;cd=&amp;cad=rja&amp;uact=8&amp;ved=0ahUKEwiA6ejrgs3SAhWTOsAKHTlWB7sQjRwIBw&amp;url=https://forums.roro44.com/604803.html&amp;bvm=bv.149397726,d.ZGg&amp;psig=AFQjCNHU0p0neYEtTohCcIDp35DD6JLt6w&amp;ust=1489272439266786" TargetMode="External"/><Relationship Id="rId2" Type="http://schemas.openxmlformats.org/officeDocument/2006/relationships/image" Target="../media/image56.jpeg"/><Relationship Id="rId1" Type="http://schemas.openxmlformats.org/officeDocument/2006/relationships/slideLayout" Target="../slideLayouts/slideLayout2.xml"/><Relationship Id="rId6" Type="http://schemas.openxmlformats.org/officeDocument/2006/relationships/image" Target="../media/image58.jpeg"/><Relationship Id="rId5" Type="http://schemas.openxmlformats.org/officeDocument/2006/relationships/hyperlink" Target="https://www.google.co.uk/url?sa=i&amp;rct=j&amp;q=&amp;esrc=s&amp;source=images&amp;cd=&amp;cad=rja&amp;uact=8&amp;ved=0ahUKEwjgrOvDms7SAhXhJ8AKHb1vCFUQjRwIBw&amp;url=https://en.wikipedia.org/wiki/Turks_in_Algeria&amp;bvm=bv.149397726,d.ZGg&amp;psig=AFQjCNE7M_SoG4PHHXQd_KHoO0Q1HvYang&amp;ust=1489313183112286" TargetMode="External"/><Relationship Id="rId4" Type="http://schemas.openxmlformats.org/officeDocument/2006/relationships/image" Target="../media/image57.jpeg"/></Relationships>
</file>

<file path=ppt/slides/_rels/slide24.xml.rels><?xml version="1.0" encoding="UTF-8" standalone="yes"?>
<Relationships xmlns="http://schemas.openxmlformats.org/package/2006/relationships"><Relationship Id="rId8" Type="http://schemas.openxmlformats.org/officeDocument/2006/relationships/hyperlink" Target="https://www.google.co.uk/url?sa=i&amp;rct=j&amp;q=&amp;esrc=s&amp;source=images&amp;cd=&amp;cad=rja&amp;uact=8&amp;ved=0ahUKEwiN0uT039HSAhVJCMAKHY_-De4QjRwIBw&amp;url=https://www.izlesene.com/video/ertugrul-ve-alplerin-obaya-gelis-sahnesi-dirilis-ertugrul-63bolum-2-kasim-carsamba/9562714&amp;bvm=bv.149397726,d.ZGg&amp;psig=AFQjCNHCsse4pwjjBLy8od9iPiBjU5wneg&amp;ust=1489434935679148" TargetMode="External"/><Relationship Id="rId3" Type="http://schemas.openxmlformats.org/officeDocument/2006/relationships/image" Target="../media/image60.jpeg"/><Relationship Id="rId7" Type="http://schemas.openxmlformats.org/officeDocument/2006/relationships/image" Target="../media/image62.jpeg"/><Relationship Id="rId2" Type="http://schemas.openxmlformats.org/officeDocument/2006/relationships/image" Target="../media/image59.jpeg"/><Relationship Id="rId1" Type="http://schemas.openxmlformats.org/officeDocument/2006/relationships/slideLayout" Target="../slideLayouts/slideLayout2.xml"/><Relationship Id="rId6" Type="http://schemas.openxmlformats.org/officeDocument/2006/relationships/hyperlink" Target="https://www.google.co.uk/url?sa=i&amp;rct=j&amp;q=&amp;esrc=s&amp;source=images&amp;cd=&amp;cad=rja&amp;uact=8&amp;ved=0ahUKEwif4ard39HSAhXoI8AKHbSUBT0QjRwIBw&amp;url=http://dizibilgi.tv/dirilis-ertugrul-gercek-tarihte-gunduz-bey-ne-zaman-oluyor/&amp;bvm=bv.149397726,d.ZGg&amp;psig=AFQjCNHCsse4pwjjBLy8od9iPiBjU5wneg&amp;ust=1489434935679148" TargetMode="External"/><Relationship Id="rId11" Type="http://schemas.openxmlformats.org/officeDocument/2006/relationships/image" Target="../media/image64.jpeg"/><Relationship Id="rId5" Type="http://schemas.openxmlformats.org/officeDocument/2006/relationships/image" Target="../media/image61.jpeg"/><Relationship Id="rId10" Type="http://schemas.openxmlformats.org/officeDocument/2006/relationships/hyperlink" Target="https://www.google.co.uk/url?sa=i&amp;rct=j&amp;q=&amp;esrc=s&amp;source=images&amp;cd=&amp;cad=rja&amp;uact=8&amp;ved=0ahUKEwjo9ebY4NHSAhXLFsAKHVCnByQQjRwIBw&amp;url=http://bunudaduy.blogspot.com/2014/12/ertugrul-gazi-kimdir.html&amp;bvm=bv.149397726,d.ZGg&amp;psig=AFQjCNHCsse4pwjjBLy8od9iPiBjU5wneg&amp;ust=1489434935679148" TargetMode="External"/><Relationship Id="rId4" Type="http://schemas.openxmlformats.org/officeDocument/2006/relationships/hyperlink" Target="https://www.google.co.uk/url?sa=i&amp;rct=j&amp;q=&amp;esrc=s&amp;source=images&amp;cd=&amp;cad=rja&amp;uact=8&amp;ved=0ahUKEwihqKOvtc7SAhVrAcAKHUSxDnQQjRwIBw&amp;url=https://twitter.com/trt1/status/816907274308505600&amp;bvm=bv.149397726,d.ZGg&amp;psig=AFQjCNFB3Aw-s53Ajw9UZ3TFChCiFypofQ&amp;ust=1489320480758952" TargetMode="External"/><Relationship Id="rId9" Type="http://schemas.openxmlformats.org/officeDocument/2006/relationships/image" Target="../media/image63.jpeg"/></Relationships>
</file>

<file path=ppt/slides/_rels/slide25.xml.rels><?xml version="1.0" encoding="UTF-8" standalone="yes"?>
<Relationships xmlns="http://schemas.openxmlformats.org/package/2006/relationships"><Relationship Id="rId3" Type="http://schemas.openxmlformats.org/officeDocument/2006/relationships/image" Target="../media/image65.jpeg"/><Relationship Id="rId2" Type="http://schemas.openxmlformats.org/officeDocument/2006/relationships/hyperlink" Target="https://www.google.co.uk/url?sa=i&amp;rct=j&amp;q=&amp;esrc=s&amp;source=images&amp;cd=&amp;cad=rja&amp;uact=8&amp;ved=0ahUKEwjbjozl4tHSAhVhKsAKHV3iB4IQjRwIBw&amp;url=https://www.pinterest.com/cansuaydodu/dirili%C5%9F-ertu%C4%9Frul/&amp;bvm=bv.149397726,d.ZGg&amp;psig=AFQjCNGqHJgthhJYBN4WX-eMZZqIJVzFFw&amp;ust=1489435675981505" TargetMode="Externa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66.jpeg"/><Relationship Id="rId2" Type="http://schemas.openxmlformats.org/officeDocument/2006/relationships/hyperlink" Target="https://www.google.co.uk/url?sa=i&amp;rct=j&amp;q=&amp;esrc=s&amp;source=images&amp;cd=&amp;cad=rja&amp;uact=8&amp;ved=0ahUKEwiSm6W77tHSAhVGL8AKHV1SDlsQjRwIBw&amp;url=http://www.shemazing.net/tag/airplane/&amp;psig=AFQjCNH-D47pGGpFRvynGzWJpudy_FOH3Q&amp;ust=1489438901600349" TargetMode="Externa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67.jpeg"/><Relationship Id="rId2" Type="http://schemas.openxmlformats.org/officeDocument/2006/relationships/hyperlink" Target="https://www.google.co.uk/url?sa=i&amp;rct=j&amp;q=&amp;esrc=s&amp;source=images&amp;cd=&amp;cad=rja&amp;uact=8&amp;ved=0ahUKEwjF64yk5dHSAhUhK8AKHaUCAjQQjRwIBw&amp;url=http://www.travelandleisure.com/travel-guide/london&amp;bvm=bv.149397726,d.ZGg&amp;psig=AFQjCNH1w9lF4dGHnDKhoEJrh4t6Npc4hg&amp;ust=1489436409386248" TargetMode="Externa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68.jpeg"/><Relationship Id="rId2" Type="http://schemas.openxmlformats.org/officeDocument/2006/relationships/hyperlink" Target="https://www.google.co.uk/url?sa=i&amp;rct=j&amp;q=&amp;esrc=s&amp;source=images&amp;cd=&amp;cad=rja&amp;uact=8&amp;ved=0ahUKEwjlt-LJtejSAhVTGsAKHUuoCfsQjRwIBw&amp;url=http://www.franklinellis.co.uk/portfolio/education/nottingham-girls-academy/&amp;psig=AFQjCNHplkfZ6qQ6W_829MbHs8HlkTeXfw&amp;ust=1490213815345421" TargetMode="Externa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69.jpeg"/><Relationship Id="rId2" Type="http://schemas.openxmlformats.org/officeDocument/2006/relationships/hyperlink" Target="https://www.google.co.uk/url?sa=i&amp;rct=j&amp;q=&amp;esrc=s&amp;source=images&amp;cd=&amp;cad=rja&amp;uact=8&amp;ved=0ahUKEwjbnpq46dHSAhVIC8AKHTsrCRcQjRwIBw&amp;url=http://www.timesofmalta.com/articles/view/20110502/opinion/An-ambitious-challenge-for-conserving-biodiversity.363180&amp;bvm=bv.149397726,d.ZGg&amp;psig=AFQjCNFmkq8_Yu4tbmRBH_CLhgEjcbfR4w&amp;ust=1489437544061812"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hyperlink" Target="https://www.google.co.uk/url?sa=i&amp;rct=j&amp;q=&amp;esrc=s&amp;source=images&amp;cd=&amp;cad=rja&amp;uact=8&amp;ved=0ahUKEwjwpfyhxdHSAhVmKsAKHa9zDOgQjRwIBw&amp;url=http://abc7ny.com/news/camel-kills-american-at-beach-resort/350719/&amp;bvm=bv.149397726,d.ZGg&amp;psig=AFQjCNHjBb2jizYrD-RFQgLhVnVY1FRWbw&amp;ust=1489427844967953" TargetMode="Externa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70.jpeg"/><Relationship Id="rId2" Type="http://schemas.openxmlformats.org/officeDocument/2006/relationships/hyperlink" Target="https://www.google.co.uk/url?sa=i&amp;rct=j&amp;q=&amp;esrc=s&amp;source=imgres&amp;cd=&amp;cad=rja&amp;uact=8&amp;ved=0ahUKEwid0q_nrujSAhVlC8AKHc9bB5wQjRwIBw&amp;url=http://www.thinkstockphotos.co.uk/image/stock-photo-traditional-portuguese-azulejos/464974847&amp;psig=AFQjCNFAEAo3441DkUv8U-iK7eZgkGVyLQ&amp;ust=1490212084355694" TargetMode="Externa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71.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72.png"/><Relationship Id="rId2" Type="http://schemas.openxmlformats.org/officeDocument/2006/relationships/hyperlink" Target="https://www.google.co.uk/url?sa=i&amp;rct=j&amp;q=&amp;esrc=s&amp;source=images&amp;cd=&amp;cad=rja&amp;uact=8&amp;ved=0ahUKEwj2n8TEsujSAhUHIMAKHZ3OBYYQjRwIBw&amp;url=http://emojione.com/&amp;bvm=bv.150475504,d.ZGg&amp;psig=AFQjCNEDPqS4ytqjZM1Dy6sbWnaG_IfvmQ&amp;ust=1490213049875363" TargetMode="External"/><Relationship Id="rId1" Type="http://schemas.openxmlformats.org/officeDocument/2006/relationships/slideLayout" Target="../slideLayouts/slideLayout2.xml"/><Relationship Id="rId5" Type="http://schemas.openxmlformats.org/officeDocument/2006/relationships/image" Target="../media/image73.png"/><Relationship Id="rId4" Type="http://schemas.openxmlformats.org/officeDocument/2006/relationships/hyperlink" Target="https://www.google.co.uk/url?sa=i&amp;rct=j&amp;q=&amp;esrc=s&amp;source=images&amp;cd=&amp;cad=rja&amp;uact=8&amp;ved=0ahUKEwik24yYs-jSAhUqBsAKHfxNCPwQjRwIBw&amp;url=http://hotemoji.com/sweating-emoji.html&amp;bvm=bv.150475504,d.ZGg&amp;psig=AFQjCNEDPqS4ytqjZM1Dy6sbWnaG_IfvmQ&amp;ust=1490213049875363" TargetMode="Externa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hyperlink" Target="https://www.google.co.uk/url?sa=i&amp;rct=j&amp;q=&amp;esrc=s&amp;source=images&amp;cd=&amp;cad=rja&amp;uact=8&amp;ved=0ahUKEwiSpLb87NHSAhUlDsAKHSniDtEQjRwIBw&amp;url=http://www.shutterstock.com/video/clip-6659513-stock-footage-flag-of-saudi-arabia-with-fabric-structure-looping.html&amp;bvm=bv.149397726,d.ZGg&amp;psig=AFQjCNGdyHFycSOXGrVTA5lGpTcV13RO0g&amp;ust=1489438430495443"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hyperlink" Target="https://www.google.co.uk/url?sa=i&amp;rct=j&amp;q=&amp;esrc=s&amp;source=images&amp;cd=&amp;cad=rja&amp;uact=8&amp;ved=0ahUKEwis0a__q9HSAhULCcAKHQobB5YQjRwIBw&amp;url=https://www.pinterest.com/pin/481181541415702881/&amp;psig=AFQjCNGvuguS-bT3o7mZsRQyWLpb1HL88g&amp;ust=1489421025904360" TargetMode="Externa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hyperlink" Target="https://www.google.co.uk/url?sa=i&amp;rct=j&amp;q=&amp;esrc=s&amp;source=images&amp;cd=&amp;cad=rja&amp;uact=8&amp;ved=0ahUKEwigrrSd9czSAhWJBcAKHT10D_8QjRwIBw&amp;url=http://halim.forumegypt.net/t3691-topic&amp;bvm=bv.149397726,d.ZGg&amp;psig=AFQjCNG_uEwyDK10dVNNx5kBHMiWsT_xtg&amp;ust=1489268913246757" TargetMode="External"/><Relationship Id="rId1" Type="http://schemas.openxmlformats.org/officeDocument/2006/relationships/slideLayout" Target="../slideLayouts/slideLayout2.xml"/><Relationship Id="rId5" Type="http://schemas.openxmlformats.org/officeDocument/2006/relationships/image" Target="../media/image7.jpeg"/><Relationship Id="rId4" Type="http://schemas.openxmlformats.org/officeDocument/2006/relationships/hyperlink" Target="https://www.google.co.uk/url?sa=i&amp;rct=j&amp;q=&amp;esrc=s&amp;source=images&amp;cd=&amp;cad=rja&amp;uact=8&amp;ved=0ahUKEwiXpcqA79HSAhXnIcAKHe9QCmIQjRwIBw&amp;url=http://www.nourallah.com/islamic-pictures.asp?c=4&amp;id=32532&amp;bvm=bv.149397726,d.ZGg&amp;psig=AFQjCNEWJSi1mtP_eY_d1Wf7Nrfel3KlqQ&amp;ust=1489439049438562" TargetMode="External"/></Relationships>
</file>

<file path=ppt/slides/_rels/slide7.xml.rels><?xml version="1.0" encoding="UTF-8" standalone="yes"?>
<Relationships xmlns="http://schemas.openxmlformats.org/package/2006/relationships"><Relationship Id="rId8" Type="http://schemas.openxmlformats.org/officeDocument/2006/relationships/image" Target="../media/image11.gif"/><Relationship Id="rId3" Type="http://schemas.openxmlformats.org/officeDocument/2006/relationships/hyperlink" Target="https://www.google.co.uk/url?sa=i&amp;rct=j&amp;q=&amp;esrc=s&amp;source=images&amp;cd=&amp;cad=rja&amp;uact=8&amp;ved=0ahUKEwjL6s6UvtHSAhWZHsAKHcmjDPwQjRwIBw&amp;url=http://www.planetminecraft.com/project/masjid-al-haram-makkah-al-mukarramah/&amp;bvm=bv.149397726,d.ZGg&amp;psig=AFQjCNF_Z6VgA2Q_AWdcwZinqWVxSUsH2g&amp;ust=1489425941205878" TargetMode="External"/><Relationship Id="rId7" Type="http://schemas.openxmlformats.org/officeDocument/2006/relationships/hyperlink" Target="https://www.google.co.uk/url?sa=i&amp;rct=j&amp;q=&amp;esrc=s&amp;source=images&amp;cd=&amp;cad=rja&amp;uact=8&amp;ved=0ahUKEwjlj-jUv9HSAhVDD8AKHSAtAIgQjRwIBw&amp;url=http://islamic-art-and-quotes.tumblr.com/page/427&amp;bvm=bv.149397726,d.ZGg&amp;psig=AFQjCNGEB8KIvwDETcy7tQF188azmLtxfA&amp;ust=1489426117180004" TargetMode="External"/><Relationship Id="rId2" Type="http://schemas.openxmlformats.org/officeDocument/2006/relationships/image" Target="../media/image8.jpeg"/><Relationship Id="rId1" Type="http://schemas.openxmlformats.org/officeDocument/2006/relationships/slideLayout" Target="../slideLayouts/slideLayout2.xml"/><Relationship Id="rId6" Type="http://schemas.openxmlformats.org/officeDocument/2006/relationships/image" Target="../media/image10.jpeg"/><Relationship Id="rId5" Type="http://schemas.openxmlformats.org/officeDocument/2006/relationships/hyperlink" Target="https://www.google.co.uk/url?sa=i&amp;rct=j&amp;q=&amp;esrc=s&amp;source=images&amp;cd=&amp;cad=rja&amp;uact=8&amp;ved=0ahUKEwjluNewvtHSAhVIDMAKHYweAMcQjRwIBw&amp;url=http://www.billionbibles.org/sharia/errors-in-quran.html&amp;bvm=bv.149397726,d.ZGg&amp;psig=AFQjCNEXx2mThtQ-H-LFtqsA-Ku7OM5NZQ&amp;ust=1489425992271043" TargetMode="External"/><Relationship Id="rId4" Type="http://schemas.openxmlformats.org/officeDocument/2006/relationships/image" Target="../media/image9.jpeg"/></Relationships>
</file>

<file path=ppt/slides/_rels/slide8.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hyperlink" Target="https://www.google.co.uk/url?sa=i&amp;rct=j&amp;q=&amp;esrc=s&amp;source=images&amp;cd=&amp;cad=rja&amp;uact=8&amp;ved=0ahUKEwiRheWBzdHSAhWLBsAKHQifC-sQjRwIBw&amp;url=http://6oyor-aljanh.com/vb/t419950.html&amp;bvm=bv.149397726,d.ZGg&amp;psig=AFQjCNHSWzaweIJ5p-bJcHkowqskUMJ1bw&amp;ust=1489429890488395" TargetMode="Externa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hyperlink" Target="https://www.google.co.uk/url?sa=i&amp;rct=j&amp;q=&amp;esrc=s&amp;source=images&amp;cd=&amp;cad=rja&amp;uact=8&amp;ved=0ahUKEwjenpXG19HSAhXFLcAKHXLVDLEQjRwIBw&amp;url=http://rawabetcenter.com/archives/1995&amp;psig=AFQjCNGwwIzIxE92csBg921flj1ib0oq4g&amp;ust=1489432568626758"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c0f7f44d159a2821b3bebed86bcd7320.jpg"/>
          <p:cNvPicPr>
            <a:picLocks noChangeAspect="1"/>
          </p:cNvPicPr>
          <p:nvPr/>
        </p:nvPicPr>
        <p:blipFill>
          <a:blip r:embed="rId2">
            <a:lum bright="-10000" contrast="-40000"/>
          </a:blip>
          <a:srcRect t="11347"/>
          <a:stretch>
            <a:fillRect/>
          </a:stretch>
        </p:blipFill>
        <p:spPr>
          <a:xfrm rot="16200000">
            <a:off x="1143000" y="-1143000"/>
            <a:ext cx="6858000" cy="9144000"/>
          </a:xfrm>
          <a:prstGeom prst="rect">
            <a:avLst/>
          </a:prstGeom>
        </p:spPr>
      </p:pic>
      <p:sp>
        <p:nvSpPr>
          <p:cNvPr id="2" name="Title 1"/>
          <p:cNvSpPr>
            <a:spLocks noGrp="1"/>
          </p:cNvSpPr>
          <p:nvPr>
            <p:ph type="ctrTitle"/>
          </p:nvPr>
        </p:nvSpPr>
        <p:spPr>
          <a:xfrm>
            <a:off x="1285852" y="1285860"/>
            <a:ext cx="7858148" cy="2643206"/>
          </a:xfrm>
        </p:spPr>
        <p:txBody>
          <a:bodyPr>
            <a:normAutofit/>
          </a:bodyPr>
          <a:lstStyle/>
          <a:p>
            <a:r>
              <a:rPr lang="es-ES" sz="5400" dirty="0" smtClean="0">
                <a:solidFill>
                  <a:schemeClr val="bg1"/>
                </a:solidFill>
                <a:latin typeface="Castellar" pitchFamily="18" charset="0"/>
              </a:rPr>
              <a:t>Viaje a través de la identidad</a:t>
            </a:r>
            <a:endParaRPr lang="en-GB" sz="6000" b="1" dirty="0">
              <a:ln w="18415" cmpd="sng">
                <a:solidFill>
                  <a:srgbClr val="FFFFFF"/>
                </a:solidFill>
                <a:prstDash val="solid"/>
              </a:ln>
              <a:solidFill>
                <a:schemeClr val="bg1"/>
              </a:solidFill>
              <a:effectLst>
                <a:outerShdw blurRad="63500" dir="3600000" algn="tl" rotWithShape="0">
                  <a:srgbClr val="000000">
                    <a:alpha val="70000"/>
                  </a:srgbClr>
                </a:outerShdw>
              </a:effectLst>
              <a:latin typeface="Castellar" pitchFamily="18" charset="0"/>
            </a:endParaRPr>
          </a:p>
        </p:txBody>
      </p:sp>
      <p:sp>
        <p:nvSpPr>
          <p:cNvPr id="3" name="Subtitle 2"/>
          <p:cNvSpPr>
            <a:spLocks noGrp="1"/>
          </p:cNvSpPr>
          <p:nvPr>
            <p:ph type="subTitle" idx="1"/>
          </p:nvPr>
        </p:nvSpPr>
        <p:spPr>
          <a:xfrm>
            <a:off x="1071538" y="5214950"/>
            <a:ext cx="6400800" cy="614370"/>
          </a:xfrm>
        </p:spPr>
        <p:txBody>
          <a:bodyPr/>
          <a:lstStyle/>
          <a:p>
            <a:r>
              <a:rPr lang="en-GB" b="1" dirty="0" err="1" smtClean="0">
                <a:solidFill>
                  <a:schemeClr val="bg1"/>
                </a:solidFill>
                <a:latin typeface="Charlemagne Std" pitchFamily="82" charset="0"/>
              </a:rPr>
              <a:t>Amira</a:t>
            </a:r>
            <a:r>
              <a:rPr lang="en-GB" b="1" dirty="0" smtClean="0">
                <a:solidFill>
                  <a:schemeClr val="bg1"/>
                </a:solidFill>
                <a:latin typeface="Charlemagne Std" pitchFamily="82" charset="0"/>
              </a:rPr>
              <a:t> </a:t>
            </a:r>
            <a:r>
              <a:rPr lang="en-GB" b="1" dirty="0" err="1" smtClean="0">
                <a:solidFill>
                  <a:schemeClr val="bg1"/>
                </a:solidFill>
                <a:latin typeface="Charlemagne Std" pitchFamily="82" charset="0"/>
              </a:rPr>
              <a:t>Gunduz</a:t>
            </a:r>
            <a:endParaRPr lang="en-GB" b="1" dirty="0">
              <a:solidFill>
                <a:schemeClr val="bg1"/>
              </a:solidFill>
              <a:latin typeface="Charlemagne Std" pitchFamily="82"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42" name="Picture 6" descr="Image result for ‫جدة مسجد كورنيش‬‎">
            <a:hlinkClick r:id="rId2"/>
          </p:cNvPr>
          <p:cNvPicPr>
            <a:picLocks noChangeAspect="1" noChangeArrowheads="1"/>
          </p:cNvPicPr>
          <p:nvPr/>
        </p:nvPicPr>
        <p:blipFill>
          <a:blip r:embed="rId3">
            <a:lum bright="-40000" contrast="-40000"/>
          </a:blip>
          <a:srcRect l="3030" r="12254" b="3030"/>
          <a:stretch>
            <a:fillRect/>
          </a:stretch>
        </p:blipFill>
        <p:spPr bwMode="auto">
          <a:xfrm>
            <a:off x="0" y="0"/>
            <a:ext cx="9144000" cy="6858000"/>
          </a:xfrm>
          <a:prstGeom prst="rect">
            <a:avLst/>
          </a:prstGeom>
          <a:noFill/>
        </p:spPr>
      </p:pic>
      <p:sp>
        <p:nvSpPr>
          <p:cNvPr id="3" name="Content Placeholder 2"/>
          <p:cNvSpPr>
            <a:spLocks noGrp="1"/>
          </p:cNvSpPr>
          <p:nvPr>
            <p:ph idx="1"/>
          </p:nvPr>
        </p:nvSpPr>
        <p:spPr>
          <a:xfrm>
            <a:off x="285720" y="857232"/>
            <a:ext cx="5500726" cy="3286148"/>
          </a:xfrm>
        </p:spPr>
        <p:txBody>
          <a:bodyPr>
            <a:normAutofit/>
          </a:bodyPr>
          <a:lstStyle/>
          <a:p>
            <a:pPr>
              <a:buNone/>
            </a:pPr>
            <a:r>
              <a:rPr lang="en-GB" sz="2400" dirty="0" smtClean="0">
                <a:solidFill>
                  <a:schemeClr val="bg1">
                    <a:lumMod val="95000"/>
                  </a:schemeClr>
                </a:solidFill>
                <a:latin typeface="Eras Light ITC" pitchFamily="34" charset="0"/>
              </a:rPr>
              <a:t> En Arabia </a:t>
            </a:r>
            <a:r>
              <a:rPr lang="en-GB" sz="2400" dirty="0" err="1" smtClean="0">
                <a:solidFill>
                  <a:schemeClr val="bg1">
                    <a:lumMod val="95000"/>
                  </a:schemeClr>
                </a:solidFill>
                <a:latin typeface="Eras Light ITC" panose="020B0402030504020804" pitchFamily="34" charset="0"/>
              </a:rPr>
              <a:t>Saudita</a:t>
            </a:r>
            <a:r>
              <a:rPr lang="en-GB" sz="2400" dirty="0" smtClean="0">
                <a:solidFill>
                  <a:schemeClr val="bg1">
                    <a:lumMod val="95000"/>
                  </a:schemeClr>
                </a:solidFill>
                <a:latin typeface="Eras Light ITC" pitchFamily="34" charset="0"/>
              </a:rPr>
              <a:t> </a:t>
            </a:r>
            <a:r>
              <a:rPr lang="en-GB" sz="2400" dirty="0">
                <a:solidFill>
                  <a:schemeClr val="bg1"/>
                </a:solidFill>
                <a:latin typeface="Eras Light ITC" panose="020B0402030504020804" pitchFamily="34" charset="0"/>
              </a:rPr>
              <a:t>He </a:t>
            </a:r>
            <a:r>
              <a:rPr lang="en-GB" sz="2400" dirty="0" err="1">
                <a:solidFill>
                  <a:schemeClr val="bg1"/>
                </a:solidFill>
                <a:latin typeface="Eras Light ITC" panose="020B0402030504020804" pitchFamily="34" charset="0"/>
              </a:rPr>
              <a:t>aprendido</a:t>
            </a:r>
            <a:r>
              <a:rPr lang="en-GB" sz="2400" dirty="0" smtClean="0">
                <a:solidFill>
                  <a:schemeClr val="bg1"/>
                </a:solidFill>
                <a:latin typeface="Eras Light ITC" pitchFamily="34" charset="0"/>
                <a:cs typeface="Andalus" pitchFamily="18" charset="-78"/>
              </a:rPr>
              <a:t> </a:t>
            </a:r>
            <a:r>
              <a:rPr lang="es-ES" sz="2400" dirty="0" smtClean="0">
                <a:solidFill>
                  <a:schemeClr val="bg1">
                    <a:lumMod val="95000"/>
                  </a:schemeClr>
                </a:solidFill>
                <a:latin typeface="Eras Light ITC" pitchFamily="34" charset="0"/>
                <a:cs typeface="Andalus" pitchFamily="18" charset="-78"/>
              </a:rPr>
              <a:t>comunicarse</a:t>
            </a:r>
            <a:r>
              <a:rPr lang="es-ES" sz="2400" dirty="0" smtClean="0">
                <a:solidFill>
                  <a:schemeClr val="bg1">
                    <a:lumMod val="95000"/>
                  </a:schemeClr>
                </a:solidFill>
                <a:latin typeface="Eras Light ITC" pitchFamily="34" charset="0"/>
              </a:rPr>
              <a:t> de todo el mundo . Nuestro vecino y amigos eran como nuestra familia.</a:t>
            </a:r>
          </a:p>
          <a:p>
            <a:pPr>
              <a:buNone/>
            </a:pPr>
            <a:r>
              <a:rPr lang="es-ES" sz="2400" dirty="0" smtClean="0">
                <a:solidFill>
                  <a:schemeClr val="bg1">
                    <a:lumMod val="95000"/>
                  </a:schemeClr>
                </a:solidFill>
                <a:latin typeface="Eras Light ITC" pitchFamily="34" charset="0"/>
              </a:rPr>
              <a:t>Escuchamos sus historias. A veces eran historias  tristes  ,  a veces eran divertidas y a veces eran mágicas. Pero la mayoría de ellas eran tristes.</a:t>
            </a:r>
            <a:endParaRPr lang="en-GB" sz="2400" dirty="0">
              <a:solidFill>
                <a:schemeClr val="bg1">
                  <a:lumMod val="95000"/>
                </a:schemeClr>
              </a:solidFill>
              <a:latin typeface="Eras Light ITC" pitchFamily="34" charset="0"/>
              <a:cs typeface="Andalus" pitchFamily="18" charset="-78"/>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818" name="Picture 2" descr="Image result for saudi arabia photography">
            <a:hlinkClick r:id="rId2"/>
          </p:cNvPr>
          <p:cNvPicPr>
            <a:picLocks noChangeAspect="1" noChangeArrowheads="1"/>
          </p:cNvPicPr>
          <p:nvPr/>
        </p:nvPicPr>
        <p:blipFill>
          <a:blip r:embed="rId3">
            <a:lum bright="40000" contrast="-40000"/>
          </a:blip>
          <a:srcRect l="11811" r="8137" b="9941"/>
          <a:stretch>
            <a:fillRect/>
          </a:stretch>
        </p:blipFill>
        <p:spPr bwMode="auto">
          <a:xfrm>
            <a:off x="0" y="0"/>
            <a:ext cx="9144000" cy="6858000"/>
          </a:xfrm>
          <a:prstGeom prst="rect">
            <a:avLst/>
          </a:prstGeom>
          <a:noFill/>
        </p:spPr>
      </p:pic>
      <p:sp>
        <p:nvSpPr>
          <p:cNvPr id="2" name="Title 1"/>
          <p:cNvSpPr>
            <a:spLocks noGrp="1"/>
          </p:cNvSpPr>
          <p:nvPr>
            <p:ph type="title"/>
          </p:nvPr>
        </p:nvSpPr>
        <p:spPr/>
        <p:txBody>
          <a:bodyPr/>
          <a:lstStyle/>
          <a:p>
            <a:endParaRPr lang="en-GB" dirty="0"/>
          </a:p>
        </p:txBody>
      </p:sp>
      <p:sp>
        <p:nvSpPr>
          <p:cNvPr id="3" name="Content Placeholder 2"/>
          <p:cNvSpPr>
            <a:spLocks noGrp="1"/>
          </p:cNvSpPr>
          <p:nvPr>
            <p:ph idx="1"/>
          </p:nvPr>
        </p:nvSpPr>
        <p:spPr>
          <a:xfrm>
            <a:off x="2500298" y="1600200"/>
            <a:ext cx="6186502" cy="4525963"/>
          </a:xfrm>
        </p:spPr>
        <p:txBody>
          <a:bodyPr>
            <a:normAutofit/>
          </a:bodyPr>
          <a:lstStyle/>
          <a:p>
            <a:pPr algn="ctr">
              <a:buNone/>
            </a:pPr>
            <a:r>
              <a:rPr lang="en-GB" dirty="0" smtClean="0">
                <a:latin typeface="Forte" pitchFamily="66" charset="0"/>
              </a:rPr>
              <a:t> </a:t>
            </a:r>
            <a:r>
              <a:rPr lang="en-GB" dirty="0" smtClean="0">
                <a:latin typeface="Pristina" pitchFamily="66" charset="0"/>
              </a:rPr>
              <a:t>Las personas </a:t>
            </a:r>
            <a:r>
              <a:rPr lang="en-GB" dirty="0" err="1" smtClean="0">
                <a:latin typeface="Pristina" pitchFamily="66" charset="0"/>
              </a:rPr>
              <a:t>piensan</a:t>
            </a:r>
            <a:r>
              <a:rPr lang="en-GB" dirty="0" smtClean="0">
                <a:latin typeface="Pristina" pitchFamily="66" charset="0"/>
              </a:rPr>
              <a:t> que la </a:t>
            </a:r>
            <a:r>
              <a:rPr lang="en-GB" dirty="0" err="1" smtClean="0">
                <a:latin typeface="Pristina" pitchFamily="66" charset="0"/>
              </a:rPr>
              <a:t>vida</a:t>
            </a:r>
            <a:r>
              <a:rPr lang="en-GB" dirty="0" smtClean="0">
                <a:latin typeface="Pristina" pitchFamily="66" charset="0"/>
              </a:rPr>
              <a:t> </a:t>
            </a:r>
            <a:r>
              <a:rPr lang="en-GB" dirty="0" err="1" smtClean="0">
                <a:latin typeface="Pristina" pitchFamily="66" charset="0"/>
              </a:rPr>
              <a:t>en</a:t>
            </a:r>
            <a:r>
              <a:rPr lang="en-GB" dirty="0" smtClean="0">
                <a:latin typeface="Pristina" pitchFamily="66" charset="0"/>
              </a:rPr>
              <a:t> Arabia </a:t>
            </a:r>
            <a:r>
              <a:rPr lang="en-GB" dirty="0" err="1" smtClean="0">
                <a:latin typeface="Pristina" pitchFamily="66" charset="0"/>
              </a:rPr>
              <a:t>Saudita</a:t>
            </a:r>
            <a:r>
              <a:rPr lang="en-GB" dirty="0" smtClean="0">
                <a:latin typeface="Pristina" pitchFamily="66" charset="0"/>
              </a:rPr>
              <a:t> </a:t>
            </a:r>
            <a:r>
              <a:rPr lang="en-GB" dirty="0" err="1" smtClean="0">
                <a:latin typeface="Pristina" pitchFamily="66" charset="0"/>
              </a:rPr>
              <a:t>es</a:t>
            </a:r>
            <a:r>
              <a:rPr lang="en-GB" dirty="0" smtClean="0">
                <a:latin typeface="Pristina" pitchFamily="66" charset="0"/>
              </a:rPr>
              <a:t> </a:t>
            </a:r>
            <a:r>
              <a:rPr lang="es-ES" dirty="0" smtClean="0">
                <a:latin typeface="Pristina" pitchFamily="66" charset="0"/>
              </a:rPr>
              <a:t>difícil </a:t>
            </a:r>
            <a:r>
              <a:rPr lang="en-GB" dirty="0" err="1" smtClean="0">
                <a:latin typeface="Pristina" pitchFamily="66" charset="0"/>
              </a:rPr>
              <a:t>especialmente</a:t>
            </a:r>
            <a:r>
              <a:rPr lang="en-GB" dirty="0" smtClean="0">
                <a:latin typeface="Pristina" pitchFamily="66" charset="0"/>
              </a:rPr>
              <a:t> </a:t>
            </a:r>
            <a:r>
              <a:rPr lang="en-GB" dirty="0" err="1" smtClean="0">
                <a:latin typeface="Pristina" pitchFamily="66" charset="0"/>
              </a:rPr>
              <a:t>por</a:t>
            </a:r>
            <a:r>
              <a:rPr lang="en-GB" dirty="0" smtClean="0">
                <a:latin typeface="Pristina" pitchFamily="66" charset="0"/>
              </a:rPr>
              <a:t> </a:t>
            </a:r>
            <a:r>
              <a:rPr lang="en-GB" dirty="0" err="1" smtClean="0">
                <a:latin typeface="Pristina" pitchFamily="66" charset="0"/>
              </a:rPr>
              <a:t>mujeres</a:t>
            </a:r>
            <a:r>
              <a:rPr lang="en-GB" dirty="0" smtClean="0">
                <a:latin typeface="Pristina" pitchFamily="66" charset="0"/>
              </a:rPr>
              <a:t>  </a:t>
            </a:r>
            <a:r>
              <a:rPr lang="en-GB" dirty="0" err="1" smtClean="0">
                <a:latin typeface="Pristina" pitchFamily="66" charset="0"/>
              </a:rPr>
              <a:t>pero</a:t>
            </a:r>
            <a:r>
              <a:rPr lang="en-GB" dirty="0" smtClean="0">
                <a:latin typeface="Pristina" pitchFamily="66" charset="0"/>
              </a:rPr>
              <a:t> </a:t>
            </a:r>
            <a:r>
              <a:rPr lang="en-GB" dirty="0" err="1" smtClean="0">
                <a:latin typeface="Pristina" pitchFamily="66" charset="0"/>
              </a:rPr>
              <a:t>porque</a:t>
            </a:r>
            <a:r>
              <a:rPr lang="en-GB" dirty="0" smtClean="0">
                <a:latin typeface="Pristina" pitchFamily="66" charset="0"/>
              </a:rPr>
              <a:t> </a:t>
            </a:r>
            <a:r>
              <a:rPr lang="en-GB" dirty="0" err="1" smtClean="0">
                <a:latin typeface="Pristina" pitchFamily="66" charset="0"/>
              </a:rPr>
              <a:t>viv</a:t>
            </a:r>
            <a:r>
              <a:rPr lang="es-ES" dirty="0" smtClean="0">
                <a:latin typeface="Pristina" pitchFamily="66" charset="0"/>
                <a:cs typeface="Andalus" pitchFamily="18" charset="-78"/>
              </a:rPr>
              <a:t>í  en Arabia Saudita digo que </a:t>
            </a:r>
            <a:r>
              <a:rPr lang="es-ES" dirty="0" smtClean="0">
                <a:latin typeface="Pristina" pitchFamily="66" charset="0"/>
              </a:rPr>
              <a:t>Si quieres vivir como una reina vive en Arabia Saudita. Si, no es como Europa pero tienen mas derechos en islam de lo que la gente piensa. Es porque los medios de comunicación hacen mucho de eso. </a:t>
            </a:r>
            <a:endParaRPr lang="en-GB" dirty="0" smtClean="0">
              <a:latin typeface="Pristina" pitchFamily="66" charset="0"/>
            </a:endParaRPr>
          </a:p>
          <a:p>
            <a:pPr>
              <a:buNone/>
            </a:pPr>
            <a:endParaRPr lang="en-GB" dirty="0" smtClean="0"/>
          </a:p>
          <a:p>
            <a:pPr>
              <a:buNone/>
            </a:pPr>
            <a:endParaRPr lang="en-GB" dirty="0"/>
          </a:p>
        </p:txBody>
      </p:sp>
      <p:pic>
        <p:nvPicPr>
          <p:cNvPr id="34820" name="Picture 4" descr="Image result for saudi arabia photography">
            <a:hlinkClick r:id="rId4"/>
          </p:cNvPr>
          <p:cNvPicPr>
            <a:picLocks noChangeAspect="1" noChangeArrowheads="1"/>
          </p:cNvPicPr>
          <p:nvPr/>
        </p:nvPicPr>
        <p:blipFill>
          <a:blip r:embed="rId5" cstate="print">
            <a:lum contrast="-30000"/>
          </a:blip>
          <a:srcRect/>
          <a:stretch>
            <a:fillRect/>
          </a:stretch>
        </p:blipFill>
        <p:spPr bwMode="auto">
          <a:xfrm>
            <a:off x="357158" y="4552924"/>
            <a:ext cx="1571636" cy="1571637"/>
          </a:xfrm>
          <a:prstGeom prst="rect">
            <a:avLst/>
          </a:prstGeom>
          <a:noFill/>
        </p:spPr>
      </p:pic>
      <p:pic>
        <p:nvPicPr>
          <p:cNvPr id="34822" name="Picture 6" descr="Related image">
            <a:hlinkClick r:id="rId6"/>
          </p:cNvPr>
          <p:cNvPicPr>
            <a:picLocks noChangeAspect="1" noChangeArrowheads="1"/>
          </p:cNvPicPr>
          <p:nvPr/>
        </p:nvPicPr>
        <p:blipFill>
          <a:blip r:embed="rId7">
            <a:lum contrast="-40000"/>
          </a:blip>
          <a:srcRect/>
          <a:stretch>
            <a:fillRect/>
          </a:stretch>
        </p:blipFill>
        <p:spPr bwMode="auto">
          <a:xfrm>
            <a:off x="285720" y="3143248"/>
            <a:ext cx="1825535" cy="1214446"/>
          </a:xfrm>
          <a:prstGeom prst="rect">
            <a:avLst/>
          </a:prstGeom>
          <a:noFill/>
        </p:spPr>
      </p:pic>
      <p:pic>
        <p:nvPicPr>
          <p:cNvPr id="34824" name="Picture 8" descr="Related image">
            <a:hlinkClick r:id="rId8"/>
          </p:cNvPr>
          <p:cNvPicPr>
            <a:picLocks noChangeAspect="1" noChangeArrowheads="1"/>
          </p:cNvPicPr>
          <p:nvPr/>
        </p:nvPicPr>
        <p:blipFill>
          <a:blip r:embed="rId9" cstate="print">
            <a:lum bright="20000" contrast="-30000"/>
          </a:blip>
          <a:srcRect/>
          <a:stretch>
            <a:fillRect/>
          </a:stretch>
        </p:blipFill>
        <p:spPr bwMode="auto">
          <a:xfrm>
            <a:off x="285720" y="1785926"/>
            <a:ext cx="1857356" cy="929627"/>
          </a:xfrm>
          <a:prstGeom prst="rect">
            <a:avLst/>
          </a:prstGeom>
          <a:noFill/>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descr="Related image">
            <a:hlinkClick r:id="rId2"/>
          </p:cNvPr>
          <p:cNvPicPr>
            <a:picLocks noChangeAspect="1" noChangeArrowheads="1"/>
          </p:cNvPicPr>
          <p:nvPr/>
        </p:nvPicPr>
        <p:blipFill>
          <a:blip r:embed="rId3">
            <a:lum bright="10000" contrast="-40000"/>
          </a:blip>
          <a:srcRect t="15956" b="5103"/>
          <a:stretch>
            <a:fillRect/>
          </a:stretch>
        </p:blipFill>
        <p:spPr bwMode="auto">
          <a:xfrm>
            <a:off x="-34959" y="0"/>
            <a:ext cx="9178959" cy="7072338"/>
          </a:xfrm>
          <a:prstGeom prst="rect">
            <a:avLst/>
          </a:prstGeom>
          <a:noFill/>
        </p:spPr>
      </p:pic>
      <p:sp>
        <p:nvSpPr>
          <p:cNvPr id="2" name="Title 1"/>
          <p:cNvSpPr>
            <a:spLocks noGrp="1"/>
          </p:cNvSpPr>
          <p:nvPr>
            <p:ph type="title"/>
          </p:nvPr>
        </p:nvSpPr>
        <p:spPr>
          <a:xfrm>
            <a:off x="-1857420" y="4572008"/>
            <a:ext cx="8229600" cy="1143000"/>
          </a:xfrm>
        </p:spPr>
        <p:txBody>
          <a:bodyPr>
            <a:normAutofit/>
          </a:bodyPr>
          <a:lstStyle/>
          <a:p>
            <a:r>
              <a:rPr lang="es-ES" sz="6000" dirty="0" smtClean="0">
                <a:solidFill>
                  <a:schemeClr val="bg1">
                    <a:lumMod val="95000"/>
                  </a:schemeClr>
                </a:solidFill>
                <a:latin typeface="Pristina" pitchFamily="66" charset="0"/>
              </a:rPr>
              <a:t>Argelia</a:t>
            </a:r>
            <a:endParaRPr lang="en-GB" sz="6000" dirty="0">
              <a:solidFill>
                <a:schemeClr val="bg1">
                  <a:lumMod val="95000"/>
                </a:schemeClr>
              </a:solidFill>
              <a:latin typeface="Pristina" pitchFamily="66" charset="0"/>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91d9c644b028340a0c8aea991a0d045c.jpg"/>
          <p:cNvPicPr>
            <a:picLocks noGrp="1" noChangeAspect="1"/>
          </p:cNvPicPr>
          <p:nvPr>
            <p:ph idx="1"/>
          </p:nvPr>
        </p:nvPicPr>
        <p:blipFill>
          <a:blip r:embed="rId2">
            <a:lum bright="30000" contrast="-40000"/>
          </a:blip>
          <a:stretch>
            <a:fillRect/>
          </a:stretch>
        </p:blipFill>
        <p:spPr>
          <a:xfrm>
            <a:off x="0" y="-1143032"/>
            <a:ext cx="9144000" cy="9144000"/>
          </a:xfrm>
        </p:spPr>
      </p:pic>
      <p:sp>
        <p:nvSpPr>
          <p:cNvPr id="2" name="Title 1"/>
          <p:cNvSpPr>
            <a:spLocks noGrp="1"/>
          </p:cNvSpPr>
          <p:nvPr>
            <p:ph type="title"/>
          </p:nvPr>
        </p:nvSpPr>
        <p:spPr/>
        <p:txBody>
          <a:bodyPr/>
          <a:lstStyle/>
          <a:p>
            <a:r>
              <a:rPr lang="en-GB" dirty="0" err="1" smtClean="0">
                <a:latin typeface="Adobe Ming Std L" pitchFamily="18" charset="-128"/>
                <a:ea typeface="Adobe Ming Std L" pitchFamily="18" charset="-128"/>
              </a:rPr>
              <a:t>Argelia</a:t>
            </a:r>
            <a:r>
              <a:rPr lang="en-GB" dirty="0" smtClean="0">
                <a:latin typeface="Adobe Ming Std L" pitchFamily="18" charset="-128"/>
                <a:ea typeface="Adobe Ming Std L" pitchFamily="18" charset="-128"/>
              </a:rPr>
              <a:t> ,Oran</a:t>
            </a:r>
            <a:endParaRPr lang="en-GB" dirty="0">
              <a:latin typeface="Adobe Ming Std L" pitchFamily="18" charset="-128"/>
              <a:ea typeface="Adobe Ming Std L" pitchFamily="18" charset="-128"/>
            </a:endParaRPr>
          </a:p>
        </p:txBody>
      </p:sp>
      <p:sp>
        <p:nvSpPr>
          <p:cNvPr id="5" name="TextBox 4"/>
          <p:cNvSpPr txBox="1"/>
          <p:nvPr/>
        </p:nvSpPr>
        <p:spPr>
          <a:xfrm>
            <a:off x="1071538" y="1714488"/>
            <a:ext cx="7143800" cy="923330"/>
          </a:xfrm>
          <a:prstGeom prst="rect">
            <a:avLst/>
          </a:prstGeom>
          <a:noFill/>
        </p:spPr>
        <p:txBody>
          <a:bodyPr wrap="square" rtlCol="0">
            <a:spAutoFit/>
          </a:bodyPr>
          <a:lstStyle/>
          <a:p>
            <a:r>
              <a:rPr lang="en-GB" dirty="0" smtClean="0">
                <a:latin typeface="Kozuka Gothic Pr6N L" pitchFamily="34" charset="-128"/>
                <a:ea typeface="Kozuka Gothic Pr6N L" pitchFamily="34" charset="-128"/>
              </a:rPr>
              <a:t>Soy de ciudad de </a:t>
            </a:r>
            <a:r>
              <a:rPr lang="es-ES" dirty="0" smtClean="0">
                <a:latin typeface="Kozuka Gothic Pr6N L" pitchFamily="34" charset="-128"/>
                <a:ea typeface="Kozuka Gothic Pr6N L" pitchFamily="34" charset="-128"/>
              </a:rPr>
              <a:t>Orán</a:t>
            </a:r>
            <a:r>
              <a:rPr lang="en-GB" dirty="0" smtClean="0">
                <a:latin typeface="Kozuka Gothic Pr6N L" pitchFamily="34" charset="-128"/>
                <a:ea typeface="Kozuka Gothic Pr6N L" pitchFamily="34" charset="-128"/>
              </a:rPr>
              <a:t> .</a:t>
            </a:r>
            <a:r>
              <a:rPr lang="es-ES" dirty="0" smtClean="0">
                <a:latin typeface="Kozuka Gothic Pr6N L" pitchFamily="34" charset="-128"/>
                <a:ea typeface="Kozuka Gothic Pr6N L" pitchFamily="34" charset="-128"/>
              </a:rPr>
              <a:t> Orán es muy bonita y importante hay unos museos  </a:t>
            </a:r>
            <a:r>
              <a:rPr lang="en-GB" dirty="0" smtClean="0">
                <a:latin typeface="Kozuka Gothic Pr6N L" pitchFamily="34" charset="-128"/>
                <a:ea typeface="Kozuka Gothic Pr6N L" pitchFamily="34" charset="-128"/>
              </a:rPr>
              <a:t>, </a:t>
            </a:r>
            <a:r>
              <a:rPr lang="en-GB" dirty="0" err="1" smtClean="0">
                <a:latin typeface="Kozuka Gothic Pr6N L" pitchFamily="34" charset="-128"/>
                <a:ea typeface="Kozuka Gothic Pr6N L" pitchFamily="34" charset="-128"/>
              </a:rPr>
              <a:t>costas</a:t>
            </a:r>
            <a:r>
              <a:rPr lang="en-GB" dirty="0" smtClean="0">
                <a:latin typeface="Kozuka Gothic Pr6N L" pitchFamily="34" charset="-128"/>
                <a:ea typeface="Kozuka Gothic Pr6N L" pitchFamily="34" charset="-128"/>
              </a:rPr>
              <a:t> y </a:t>
            </a:r>
            <a:r>
              <a:rPr lang="en-GB" dirty="0" err="1" smtClean="0">
                <a:latin typeface="Kozuka Gothic Pr6N L" pitchFamily="34" charset="-128"/>
                <a:ea typeface="Kozuka Gothic Pr6N L" pitchFamily="34" charset="-128"/>
              </a:rPr>
              <a:t>monomentos</a:t>
            </a:r>
            <a:r>
              <a:rPr lang="en-GB" dirty="0" smtClean="0">
                <a:latin typeface="Kozuka Gothic Pr6N L" pitchFamily="34" charset="-128"/>
                <a:ea typeface="Kozuka Gothic Pr6N L" pitchFamily="34" charset="-128"/>
              </a:rPr>
              <a:t> </a:t>
            </a:r>
            <a:r>
              <a:rPr lang="en-GB" dirty="0" err="1" smtClean="0">
                <a:latin typeface="Kozuka Gothic Pr6N L" pitchFamily="34" charset="-128"/>
                <a:ea typeface="Kozuka Gothic Pr6N L" pitchFamily="34" charset="-128"/>
              </a:rPr>
              <a:t>muy</a:t>
            </a:r>
            <a:r>
              <a:rPr lang="en-GB" dirty="0" smtClean="0">
                <a:latin typeface="Kozuka Gothic Pr6N L" pitchFamily="34" charset="-128"/>
                <a:ea typeface="Kozuka Gothic Pr6N L" pitchFamily="34" charset="-128"/>
              </a:rPr>
              <a:t> </a:t>
            </a:r>
            <a:r>
              <a:rPr lang="en-GB" dirty="0" err="1" smtClean="0">
                <a:latin typeface="Kozuka Gothic Pr6N L" pitchFamily="34" charset="-128"/>
                <a:ea typeface="Kozuka Gothic Pr6N L" pitchFamily="34" charset="-128"/>
              </a:rPr>
              <a:t>intersante</a:t>
            </a:r>
            <a:r>
              <a:rPr lang="en-GB" dirty="0" smtClean="0">
                <a:latin typeface="Kozuka Gothic Pr6N L" pitchFamily="34" charset="-128"/>
                <a:ea typeface="Kozuka Gothic Pr6N L" pitchFamily="34" charset="-128"/>
              </a:rPr>
              <a:t> .</a:t>
            </a:r>
            <a:r>
              <a:rPr lang="es-ES" dirty="0" smtClean="0">
                <a:latin typeface="Kozuka Gothic Pr6N L" pitchFamily="34" charset="-128"/>
                <a:ea typeface="Kozuka Gothic Pr6N L" pitchFamily="34" charset="-128"/>
              </a:rPr>
              <a:t> Normalmente voy a </a:t>
            </a:r>
            <a:r>
              <a:rPr lang="es-ES" dirty="0">
                <a:latin typeface="Kozuka Gothic Pr6N L" pitchFamily="34" charset="-128"/>
                <a:ea typeface="Kozuka Gothic Pr6N L" pitchFamily="34" charset="-128"/>
              </a:rPr>
              <a:t>Orán cada </a:t>
            </a:r>
            <a:r>
              <a:rPr lang="es-ES" dirty="0" smtClean="0">
                <a:latin typeface="Kozuka Gothic Pr6N L" pitchFamily="34" charset="-128"/>
                <a:ea typeface="Kozuka Gothic Pr6N L" pitchFamily="34" charset="-128"/>
              </a:rPr>
              <a:t>verano para visitar mi familia .</a:t>
            </a:r>
            <a:endParaRPr lang="en-GB" dirty="0">
              <a:latin typeface="Kozuka Gothic Pr6N L" pitchFamily="34" charset="-128"/>
              <a:ea typeface="Kozuka Gothic Pr6N L" pitchFamily="34" charset="-128"/>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descr="fe4ed54019d67e9416ddc55ddeaf18d0.jpg"/>
          <p:cNvPicPr>
            <a:picLocks noChangeAspect="1"/>
          </p:cNvPicPr>
          <p:nvPr/>
        </p:nvPicPr>
        <p:blipFill>
          <a:blip r:embed="rId2">
            <a:lum bright="10000" contrast="-20000"/>
          </a:blip>
          <a:srcRect b="6480"/>
          <a:stretch>
            <a:fillRect/>
          </a:stretch>
        </p:blipFill>
        <p:spPr>
          <a:xfrm>
            <a:off x="1785918" y="4346004"/>
            <a:ext cx="3581400" cy="2511996"/>
          </a:xfrm>
          <a:prstGeom prst="rect">
            <a:avLst/>
          </a:prstGeom>
        </p:spPr>
      </p:pic>
      <p:sp>
        <p:nvSpPr>
          <p:cNvPr id="2" name="Title 1"/>
          <p:cNvSpPr>
            <a:spLocks noGrp="1"/>
          </p:cNvSpPr>
          <p:nvPr>
            <p:ph type="title"/>
          </p:nvPr>
        </p:nvSpPr>
        <p:spPr/>
        <p:txBody>
          <a:bodyPr/>
          <a:lstStyle/>
          <a:p>
            <a:endParaRPr lang="en-GB" dirty="0"/>
          </a:p>
        </p:txBody>
      </p:sp>
      <p:pic>
        <p:nvPicPr>
          <p:cNvPr id="6" name="Picture 5" descr="38817434.casablancajan05097.jpg"/>
          <p:cNvPicPr>
            <a:picLocks noChangeAspect="1"/>
          </p:cNvPicPr>
          <p:nvPr/>
        </p:nvPicPr>
        <p:blipFill>
          <a:blip r:embed="rId3">
            <a:lum bright="10000" contrast="-10000"/>
          </a:blip>
          <a:srcRect b="16458"/>
          <a:stretch>
            <a:fillRect/>
          </a:stretch>
        </p:blipFill>
        <p:spPr>
          <a:xfrm>
            <a:off x="4643438" y="4357694"/>
            <a:ext cx="4500562" cy="2500306"/>
          </a:xfrm>
          <a:prstGeom prst="rect">
            <a:avLst/>
          </a:prstGeom>
        </p:spPr>
      </p:pic>
      <p:pic>
        <p:nvPicPr>
          <p:cNvPr id="8" name="Picture 7" descr="Algerian-Desert-at-Sunset.jpg"/>
          <p:cNvPicPr>
            <a:picLocks noChangeAspect="1"/>
          </p:cNvPicPr>
          <p:nvPr/>
        </p:nvPicPr>
        <p:blipFill>
          <a:blip r:embed="rId4">
            <a:lum bright="10000" contrast="-20000"/>
          </a:blip>
          <a:stretch>
            <a:fillRect/>
          </a:stretch>
        </p:blipFill>
        <p:spPr>
          <a:xfrm>
            <a:off x="4975404" y="1714488"/>
            <a:ext cx="4168596" cy="2657480"/>
          </a:xfrm>
          <a:prstGeom prst="rect">
            <a:avLst/>
          </a:prstGeom>
        </p:spPr>
      </p:pic>
      <p:pic>
        <p:nvPicPr>
          <p:cNvPr id="9" name="Picture 8" descr="AtlasMountains.jpg"/>
          <p:cNvPicPr>
            <a:picLocks noChangeAspect="1"/>
          </p:cNvPicPr>
          <p:nvPr/>
        </p:nvPicPr>
        <p:blipFill>
          <a:blip r:embed="rId5" cstate="print">
            <a:lum bright="10000" contrast="-10000"/>
          </a:blip>
          <a:srcRect r="14594"/>
          <a:stretch>
            <a:fillRect/>
          </a:stretch>
        </p:blipFill>
        <p:spPr>
          <a:xfrm>
            <a:off x="2714612" y="1571612"/>
            <a:ext cx="3214710" cy="2823037"/>
          </a:xfrm>
          <a:prstGeom prst="rect">
            <a:avLst/>
          </a:prstGeom>
        </p:spPr>
      </p:pic>
      <p:pic>
        <p:nvPicPr>
          <p:cNvPr id="10" name="Picture 9" descr="bd1119f2d3e6dc2a2924d041dcc88e9a.jpg"/>
          <p:cNvPicPr>
            <a:picLocks noChangeAspect="1"/>
          </p:cNvPicPr>
          <p:nvPr/>
        </p:nvPicPr>
        <p:blipFill>
          <a:blip r:embed="rId6">
            <a:lum bright="10000" contrast="-10000"/>
          </a:blip>
          <a:srcRect l="28536"/>
          <a:stretch>
            <a:fillRect/>
          </a:stretch>
        </p:blipFill>
        <p:spPr>
          <a:xfrm>
            <a:off x="0" y="1357298"/>
            <a:ext cx="2862564" cy="3000396"/>
          </a:xfrm>
          <a:prstGeom prst="rect">
            <a:avLst/>
          </a:prstGeom>
        </p:spPr>
      </p:pic>
      <p:pic>
        <p:nvPicPr>
          <p:cNvPr id="7" name="Picture 6" descr="6066128944_6e004b78ec_b.jpg"/>
          <p:cNvPicPr>
            <a:picLocks noChangeAspect="1"/>
          </p:cNvPicPr>
          <p:nvPr/>
        </p:nvPicPr>
        <p:blipFill>
          <a:blip r:embed="rId7">
            <a:lum bright="20000" contrast="-20000"/>
          </a:blip>
          <a:srcRect l="-12396" r="-5563" b="22197"/>
          <a:stretch>
            <a:fillRect/>
          </a:stretch>
        </p:blipFill>
        <p:spPr>
          <a:xfrm>
            <a:off x="1357290" y="-285776"/>
            <a:ext cx="8215370" cy="2143140"/>
          </a:xfrm>
          <a:prstGeom prst="rect">
            <a:avLst/>
          </a:prstGeom>
        </p:spPr>
      </p:pic>
      <p:pic>
        <p:nvPicPr>
          <p:cNvPr id="12" name="Picture 11" descr="58cd9a7f7025e7dcd1e8c95389a9948f.jpg"/>
          <p:cNvPicPr>
            <a:picLocks noChangeAspect="1"/>
          </p:cNvPicPr>
          <p:nvPr/>
        </p:nvPicPr>
        <p:blipFill>
          <a:blip r:embed="rId8">
            <a:lum bright="20000" contrast="-10000"/>
          </a:blip>
          <a:srcRect l="7409" t="10290" b="-329"/>
          <a:stretch>
            <a:fillRect/>
          </a:stretch>
        </p:blipFill>
        <p:spPr>
          <a:xfrm>
            <a:off x="0" y="4357694"/>
            <a:ext cx="1785886" cy="2500306"/>
          </a:xfrm>
          <a:prstGeom prst="rect">
            <a:avLst/>
          </a:prstGeom>
        </p:spPr>
      </p:pic>
      <p:pic>
        <p:nvPicPr>
          <p:cNvPr id="13" name="Picture 12" descr="b9a46d6e3a525415c71d470adcbcfcc7.jpg"/>
          <p:cNvPicPr>
            <a:picLocks noChangeAspect="1"/>
          </p:cNvPicPr>
          <p:nvPr/>
        </p:nvPicPr>
        <p:blipFill>
          <a:blip r:embed="rId9">
            <a:lum bright="10000" contrast="-10000"/>
          </a:blip>
          <a:srcRect b="12695"/>
          <a:stretch>
            <a:fillRect/>
          </a:stretch>
        </p:blipFill>
        <p:spPr>
          <a:xfrm>
            <a:off x="1785918" y="4357694"/>
            <a:ext cx="1714512" cy="2500306"/>
          </a:xfrm>
          <a:prstGeom prst="rect">
            <a:avLst/>
          </a:prstGeom>
        </p:spPr>
      </p:pic>
      <p:pic>
        <p:nvPicPr>
          <p:cNvPr id="15" name="Picture 14" descr="11-Cap-Carbon-Paths-Algeria.jpg"/>
          <p:cNvPicPr>
            <a:picLocks noChangeAspect="1"/>
          </p:cNvPicPr>
          <p:nvPr/>
        </p:nvPicPr>
        <p:blipFill>
          <a:blip r:embed="rId10">
            <a:lum bright="20000"/>
          </a:blip>
          <a:srcRect l="42859" t="23143"/>
          <a:stretch>
            <a:fillRect/>
          </a:stretch>
        </p:blipFill>
        <p:spPr>
          <a:xfrm>
            <a:off x="0" y="-285776"/>
            <a:ext cx="2381176" cy="2135163"/>
          </a:xfrm>
          <a:prstGeom prst="rect">
            <a:avLst/>
          </a:prstGeom>
        </p:spPr>
      </p:pic>
      <p:sp>
        <p:nvSpPr>
          <p:cNvPr id="16" name="TextBox 15"/>
          <p:cNvSpPr txBox="1"/>
          <p:nvPr/>
        </p:nvSpPr>
        <p:spPr>
          <a:xfrm>
            <a:off x="500034" y="2143116"/>
            <a:ext cx="2357422" cy="954107"/>
          </a:xfrm>
          <a:prstGeom prst="rect">
            <a:avLst/>
          </a:prstGeom>
          <a:noFill/>
        </p:spPr>
        <p:txBody>
          <a:bodyPr wrap="square" rtlCol="0">
            <a:spAutoFit/>
          </a:bodyPr>
          <a:lstStyle/>
          <a:p>
            <a:r>
              <a:rPr lang="es-ES" sz="2800" dirty="0" smtClean="0">
                <a:solidFill>
                  <a:schemeClr val="bg1"/>
                </a:solidFill>
                <a:latin typeface="Pristina" pitchFamily="66" charset="0"/>
              </a:rPr>
              <a:t>Cuevas de los glaciares</a:t>
            </a:r>
            <a:endParaRPr lang="en-GB" sz="2800" dirty="0">
              <a:solidFill>
                <a:schemeClr val="bg1"/>
              </a:solidFill>
              <a:latin typeface="Pristina" pitchFamily="66" charset="0"/>
            </a:endParaRPr>
          </a:p>
        </p:txBody>
      </p:sp>
      <p:sp>
        <p:nvSpPr>
          <p:cNvPr id="17" name="TextBox 16"/>
          <p:cNvSpPr txBox="1"/>
          <p:nvPr/>
        </p:nvSpPr>
        <p:spPr>
          <a:xfrm>
            <a:off x="3143240" y="3500438"/>
            <a:ext cx="2500330" cy="523220"/>
          </a:xfrm>
          <a:prstGeom prst="rect">
            <a:avLst/>
          </a:prstGeom>
          <a:noFill/>
        </p:spPr>
        <p:txBody>
          <a:bodyPr wrap="square" rtlCol="0">
            <a:spAutoFit/>
          </a:bodyPr>
          <a:lstStyle/>
          <a:p>
            <a:r>
              <a:rPr lang="es-ES" sz="2800" dirty="0" smtClean="0">
                <a:solidFill>
                  <a:schemeClr val="bg1"/>
                </a:solidFill>
                <a:latin typeface="Pristina" pitchFamily="66" charset="0"/>
              </a:rPr>
              <a:t>Bosques / montañas</a:t>
            </a:r>
            <a:endParaRPr lang="en-GB" sz="2800" dirty="0">
              <a:solidFill>
                <a:schemeClr val="bg1"/>
              </a:solidFill>
              <a:latin typeface="Pristina" pitchFamily="66" charset="0"/>
            </a:endParaRPr>
          </a:p>
        </p:txBody>
      </p:sp>
      <p:sp>
        <p:nvSpPr>
          <p:cNvPr id="18" name="TextBox 17"/>
          <p:cNvSpPr txBox="1"/>
          <p:nvPr/>
        </p:nvSpPr>
        <p:spPr>
          <a:xfrm>
            <a:off x="6572264" y="3143248"/>
            <a:ext cx="1857388" cy="1077218"/>
          </a:xfrm>
          <a:prstGeom prst="rect">
            <a:avLst/>
          </a:prstGeom>
          <a:noFill/>
        </p:spPr>
        <p:txBody>
          <a:bodyPr wrap="square" rtlCol="0">
            <a:spAutoFit/>
          </a:bodyPr>
          <a:lstStyle/>
          <a:p>
            <a:r>
              <a:rPr lang="es-ES" sz="3200" dirty="0" smtClean="0">
                <a:solidFill>
                  <a:schemeClr val="bg1"/>
                </a:solidFill>
                <a:latin typeface="Pristina" pitchFamily="66" charset="0"/>
              </a:rPr>
              <a:t>El desierto del Sahara</a:t>
            </a:r>
            <a:endParaRPr lang="en-GB" sz="3200" dirty="0">
              <a:solidFill>
                <a:schemeClr val="bg1"/>
              </a:solidFill>
              <a:latin typeface="Pristina" pitchFamily="66" charset="0"/>
            </a:endParaRPr>
          </a:p>
        </p:txBody>
      </p:sp>
      <p:sp>
        <p:nvSpPr>
          <p:cNvPr id="19" name="TextBox 18"/>
          <p:cNvSpPr txBox="1"/>
          <p:nvPr/>
        </p:nvSpPr>
        <p:spPr>
          <a:xfrm>
            <a:off x="5786446" y="6396335"/>
            <a:ext cx="2071702" cy="461665"/>
          </a:xfrm>
          <a:prstGeom prst="rect">
            <a:avLst/>
          </a:prstGeom>
          <a:noFill/>
        </p:spPr>
        <p:txBody>
          <a:bodyPr wrap="square" rtlCol="0">
            <a:spAutoFit/>
          </a:bodyPr>
          <a:lstStyle/>
          <a:p>
            <a:r>
              <a:rPr lang="es-ES" sz="2400" dirty="0" smtClean="0">
                <a:solidFill>
                  <a:schemeClr val="bg1"/>
                </a:solidFill>
                <a:latin typeface="Pristina" pitchFamily="66" charset="0"/>
              </a:rPr>
              <a:t>Montañas de nieve</a:t>
            </a:r>
            <a:endParaRPr lang="en-GB" sz="2400" dirty="0">
              <a:solidFill>
                <a:schemeClr val="bg1"/>
              </a:solidFill>
              <a:latin typeface="Pristina" pitchFamily="66" charset="0"/>
            </a:endParaRPr>
          </a:p>
        </p:txBody>
      </p:sp>
      <p:sp>
        <p:nvSpPr>
          <p:cNvPr id="20" name="TextBox 19"/>
          <p:cNvSpPr txBox="1"/>
          <p:nvPr/>
        </p:nvSpPr>
        <p:spPr>
          <a:xfrm>
            <a:off x="1643042" y="4714884"/>
            <a:ext cx="2214578" cy="923330"/>
          </a:xfrm>
          <a:prstGeom prst="rect">
            <a:avLst/>
          </a:prstGeom>
          <a:noFill/>
        </p:spPr>
        <p:txBody>
          <a:bodyPr wrap="square" rtlCol="0">
            <a:spAutoFit/>
          </a:bodyPr>
          <a:lstStyle/>
          <a:p>
            <a:r>
              <a:rPr lang="es-ES" sz="3600" dirty="0" smtClean="0">
                <a:solidFill>
                  <a:schemeClr val="bg1"/>
                </a:solidFill>
                <a:latin typeface="Pristina" pitchFamily="66" charset="0"/>
              </a:rPr>
              <a:t>Monumentos</a:t>
            </a:r>
          </a:p>
          <a:p>
            <a:endParaRPr lang="en-GB" dirty="0"/>
          </a:p>
        </p:txBody>
      </p:sp>
      <p:sp>
        <p:nvSpPr>
          <p:cNvPr id="21" name="TextBox 20"/>
          <p:cNvSpPr txBox="1"/>
          <p:nvPr/>
        </p:nvSpPr>
        <p:spPr>
          <a:xfrm>
            <a:off x="1000100" y="214290"/>
            <a:ext cx="1285884" cy="954107"/>
          </a:xfrm>
          <a:prstGeom prst="rect">
            <a:avLst/>
          </a:prstGeom>
          <a:noFill/>
        </p:spPr>
        <p:txBody>
          <a:bodyPr wrap="square" rtlCol="0">
            <a:spAutoFit/>
          </a:bodyPr>
          <a:lstStyle/>
          <a:p>
            <a:r>
              <a:rPr lang="es-ES" sz="2800" dirty="0" smtClean="0">
                <a:solidFill>
                  <a:schemeClr val="bg1"/>
                </a:solidFill>
                <a:latin typeface="Pristina" pitchFamily="66" charset="0"/>
              </a:rPr>
              <a:t>Playas y océanos</a:t>
            </a:r>
            <a:endParaRPr lang="en-GB" sz="2800" dirty="0">
              <a:solidFill>
                <a:schemeClr val="bg1"/>
              </a:solidFill>
              <a:latin typeface="Pristina" pitchFamily="66" charset="0"/>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3200" dirty="0" err="1" smtClean="0">
                <a:latin typeface="Charlemagne Std" pitchFamily="82" charset="0"/>
              </a:rPr>
              <a:t>Argelia</a:t>
            </a:r>
            <a:r>
              <a:rPr lang="en-GB" sz="3200" dirty="0" smtClean="0">
                <a:latin typeface="Charlemagne Std" pitchFamily="82" charset="0"/>
              </a:rPr>
              <a:t> </a:t>
            </a:r>
            <a:r>
              <a:rPr lang="en-GB" sz="3200" dirty="0" err="1" smtClean="0">
                <a:latin typeface="Charlemagne Std" pitchFamily="82" charset="0"/>
              </a:rPr>
              <a:t>siempre</a:t>
            </a:r>
            <a:r>
              <a:rPr lang="en-GB" sz="3200" dirty="0" smtClean="0">
                <a:latin typeface="Charlemagne Std" pitchFamily="82" charset="0"/>
              </a:rPr>
              <a:t> </a:t>
            </a:r>
            <a:r>
              <a:rPr lang="en-GB" sz="3200" dirty="0" err="1" smtClean="0">
                <a:latin typeface="Charlemagne Std" pitchFamily="82" charset="0"/>
              </a:rPr>
              <a:t>fue</a:t>
            </a:r>
            <a:r>
              <a:rPr lang="en-GB" sz="3200" dirty="0" smtClean="0">
                <a:latin typeface="Charlemagne Std" pitchFamily="82" charset="0"/>
              </a:rPr>
              <a:t> en Guerra .</a:t>
            </a:r>
            <a:br>
              <a:rPr lang="en-GB" sz="3200" dirty="0" smtClean="0">
                <a:latin typeface="Charlemagne Std" pitchFamily="82" charset="0"/>
              </a:rPr>
            </a:br>
            <a:r>
              <a:rPr lang="en-GB" sz="3200" dirty="0" smtClean="0">
                <a:latin typeface="Charlemagne Std" pitchFamily="82" charset="0"/>
              </a:rPr>
              <a:t>Guerra </a:t>
            </a:r>
            <a:r>
              <a:rPr lang="en-GB" sz="3200" dirty="0" err="1" smtClean="0">
                <a:latin typeface="Charlemagne Std" pitchFamily="82" charset="0"/>
              </a:rPr>
              <a:t>después</a:t>
            </a:r>
            <a:r>
              <a:rPr lang="en-GB" sz="3200" dirty="0" smtClean="0">
                <a:latin typeface="Charlemagne Std" pitchFamily="82" charset="0"/>
              </a:rPr>
              <a:t> de Guerra</a:t>
            </a:r>
            <a:endParaRPr lang="en-GB" sz="3200" dirty="0">
              <a:latin typeface="Charlemagne Std" pitchFamily="82" charset="0"/>
            </a:endParaRPr>
          </a:p>
        </p:txBody>
      </p:sp>
      <p:pic>
        <p:nvPicPr>
          <p:cNvPr id="6" name="Content Placeholder 5" descr="oran_cathedrale_sacre_coeur_vue_du_ciel_1.jpg"/>
          <p:cNvPicPr>
            <a:picLocks noGrp="1" noChangeAspect="1"/>
          </p:cNvPicPr>
          <p:nvPr>
            <p:ph idx="1"/>
          </p:nvPr>
        </p:nvPicPr>
        <p:blipFill>
          <a:blip r:embed="rId2">
            <a:grayscl/>
          </a:blip>
          <a:stretch>
            <a:fillRect/>
          </a:stretch>
        </p:blipFill>
        <p:spPr>
          <a:xfrm>
            <a:off x="0" y="1643050"/>
            <a:ext cx="9144000" cy="4450619"/>
          </a:xfrm>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4" name="Picture 4" descr="Related image">
            <a:hlinkClick r:id="rId2"/>
          </p:cNvPr>
          <p:cNvPicPr>
            <a:picLocks noChangeAspect="1" noChangeArrowheads="1"/>
          </p:cNvPicPr>
          <p:nvPr/>
        </p:nvPicPr>
        <p:blipFill>
          <a:blip r:embed="rId3"/>
          <a:srcRect t="33620"/>
          <a:stretch>
            <a:fillRect/>
          </a:stretch>
        </p:blipFill>
        <p:spPr bwMode="auto">
          <a:xfrm>
            <a:off x="0" y="1928802"/>
            <a:ext cx="9144000" cy="4046545"/>
          </a:xfrm>
          <a:prstGeom prst="rect">
            <a:avLst/>
          </a:prstGeom>
          <a:noFill/>
        </p:spPr>
      </p:pic>
      <p:pic>
        <p:nvPicPr>
          <p:cNvPr id="30722" name="Picture 2" descr="Related image">
            <a:hlinkClick r:id="rId4"/>
          </p:cNvPr>
          <p:cNvPicPr>
            <a:picLocks noChangeAspect="1" noChangeArrowheads="1"/>
          </p:cNvPicPr>
          <p:nvPr/>
        </p:nvPicPr>
        <p:blipFill>
          <a:blip r:embed="rId5"/>
          <a:srcRect l="3252" t="3873" b="20600"/>
          <a:stretch>
            <a:fillRect/>
          </a:stretch>
        </p:blipFill>
        <p:spPr bwMode="auto">
          <a:xfrm>
            <a:off x="0" y="4071917"/>
            <a:ext cx="9286908" cy="3043609"/>
          </a:xfrm>
          <a:prstGeom prst="rect">
            <a:avLst/>
          </a:prstGeom>
          <a:noFill/>
        </p:spPr>
      </p:pic>
      <p:pic>
        <p:nvPicPr>
          <p:cNvPr id="30728" name="Picture 8" descr="Image result for algeria streets">
            <a:hlinkClick r:id="rId6"/>
          </p:cNvPr>
          <p:cNvPicPr>
            <a:picLocks noChangeAspect="1" noChangeArrowheads="1"/>
          </p:cNvPicPr>
          <p:nvPr/>
        </p:nvPicPr>
        <p:blipFill>
          <a:blip r:embed="rId7"/>
          <a:srcRect t="53097" b="8738"/>
          <a:stretch>
            <a:fillRect/>
          </a:stretch>
        </p:blipFill>
        <p:spPr bwMode="auto">
          <a:xfrm>
            <a:off x="0" y="-357215"/>
            <a:ext cx="9144000" cy="2464611"/>
          </a:xfrm>
          <a:prstGeom prst="rect">
            <a:avLst/>
          </a:prstGeom>
          <a:noFill/>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pic>
        <p:nvPicPr>
          <p:cNvPr id="4" name="Content Placeholder 3" descr="1045161_664458006901084_1905406368_n.jpg"/>
          <p:cNvPicPr>
            <a:picLocks noGrp="1" noChangeAspect="1"/>
          </p:cNvPicPr>
          <p:nvPr>
            <p:ph idx="1"/>
          </p:nvPr>
        </p:nvPicPr>
        <p:blipFill>
          <a:blip r:embed="rId2">
            <a:grayscl/>
          </a:blip>
          <a:srcRect r="11112"/>
          <a:stretch>
            <a:fillRect/>
          </a:stretch>
        </p:blipFill>
        <p:spPr>
          <a:xfrm>
            <a:off x="-1" y="-1"/>
            <a:ext cx="9144001" cy="6858027"/>
          </a:xfrm>
        </p:spPr>
      </p:pic>
      <p:pic>
        <p:nvPicPr>
          <p:cNvPr id="26636" name="Picture 12" descr="Image result for ‫حرب الجزائر‬‎">
            <a:hlinkClick r:id="rId3"/>
          </p:cNvPr>
          <p:cNvPicPr>
            <a:picLocks noChangeAspect="1" noChangeArrowheads="1"/>
          </p:cNvPicPr>
          <p:nvPr/>
        </p:nvPicPr>
        <p:blipFill>
          <a:blip r:embed="rId4"/>
          <a:srcRect/>
          <a:stretch>
            <a:fillRect/>
          </a:stretch>
        </p:blipFill>
        <p:spPr bwMode="auto">
          <a:xfrm>
            <a:off x="1643042" y="1714488"/>
            <a:ext cx="1285884" cy="1261773"/>
          </a:xfrm>
          <a:prstGeom prst="rect">
            <a:avLst/>
          </a:prstGeom>
          <a:ln w="127000" cap="sq">
            <a:solidFill>
              <a:srgbClr val="000000"/>
            </a:solidFill>
            <a:miter lim="800000"/>
          </a:ln>
          <a:effectLst>
            <a:outerShdw blurRad="57150" dist="50800" dir="2700000" algn="tl" rotWithShape="0">
              <a:srgbClr val="000000">
                <a:alpha val="40000"/>
              </a:srgbClr>
            </a:outerShdw>
          </a:effectLst>
        </p:spPr>
      </p:pic>
      <p:pic>
        <p:nvPicPr>
          <p:cNvPr id="26640" name="Picture 16" descr="Image result for ‫حرب الجزائر‬‎">
            <a:hlinkClick r:id="rId5"/>
          </p:cNvPr>
          <p:cNvPicPr>
            <a:picLocks noChangeAspect="1" noChangeArrowheads="1"/>
          </p:cNvPicPr>
          <p:nvPr/>
        </p:nvPicPr>
        <p:blipFill>
          <a:blip r:embed="rId6" cstate="print"/>
          <a:srcRect/>
          <a:stretch>
            <a:fillRect/>
          </a:stretch>
        </p:blipFill>
        <p:spPr bwMode="auto">
          <a:xfrm>
            <a:off x="0" y="1785925"/>
            <a:ext cx="1500166" cy="1125125"/>
          </a:xfrm>
          <a:prstGeom prst="rect">
            <a:avLst/>
          </a:prstGeom>
          <a:ln w="127000" cap="sq">
            <a:solidFill>
              <a:srgbClr val="000000"/>
            </a:solidFill>
            <a:miter lim="800000"/>
          </a:ln>
          <a:effectLst>
            <a:outerShdw blurRad="57150" dist="50800" dir="2700000" algn="tl" rotWithShape="0">
              <a:srgbClr val="000000">
                <a:alpha val="40000"/>
              </a:srgbClr>
            </a:outerShdw>
          </a:effectLst>
        </p:spPr>
      </p:pic>
      <p:pic>
        <p:nvPicPr>
          <p:cNvPr id="26632" name="Picture 8" descr="Related image">
            <a:hlinkClick r:id="rId7"/>
          </p:cNvPr>
          <p:cNvPicPr>
            <a:picLocks noChangeAspect="1" noChangeArrowheads="1"/>
          </p:cNvPicPr>
          <p:nvPr/>
        </p:nvPicPr>
        <p:blipFill>
          <a:blip r:embed="rId8"/>
          <a:srcRect/>
          <a:stretch>
            <a:fillRect/>
          </a:stretch>
        </p:blipFill>
        <p:spPr bwMode="auto">
          <a:xfrm>
            <a:off x="0" y="0"/>
            <a:ext cx="2925352" cy="1643073"/>
          </a:xfrm>
          <a:prstGeom prst="rect">
            <a:avLst/>
          </a:prstGeom>
          <a:ln w="127000" cap="sq">
            <a:solidFill>
              <a:srgbClr val="000000"/>
            </a:solidFill>
            <a:miter lim="800000"/>
          </a:ln>
          <a:effectLst>
            <a:outerShdw blurRad="57150" dist="50800" dir="2700000" algn="tl" rotWithShape="0">
              <a:srgbClr val="000000">
                <a:alpha val="40000"/>
              </a:srgbClr>
            </a:outerShdw>
          </a:effectLst>
        </p:spPr>
      </p:pic>
      <p:pic>
        <p:nvPicPr>
          <p:cNvPr id="26634" name="Picture 10" descr="Image result for ‫حرب الجزائر‬‎">
            <a:hlinkClick r:id="rId9"/>
          </p:cNvPr>
          <p:cNvPicPr>
            <a:picLocks noChangeAspect="1" noChangeArrowheads="1"/>
          </p:cNvPicPr>
          <p:nvPr/>
        </p:nvPicPr>
        <p:blipFill>
          <a:blip r:embed="rId10" cstate="print"/>
          <a:srcRect/>
          <a:stretch>
            <a:fillRect/>
          </a:stretch>
        </p:blipFill>
        <p:spPr bwMode="auto">
          <a:xfrm>
            <a:off x="0" y="2928934"/>
            <a:ext cx="2980672" cy="2000240"/>
          </a:xfrm>
          <a:prstGeom prst="rect">
            <a:avLst/>
          </a:prstGeom>
          <a:ln w="127000" cap="sq">
            <a:solidFill>
              <a:srgbClr val="000000"/>
            </a:solidFill>
            <a:miter lim="800000"/>
          </a:ln>
          <a:effectLst>
            <a:outerShdw blurRad="57150" dist="50800" dir="2700000" algn="tl" rotWithShape="0">
              <a:srgbClr val="000000">
                <a:alpha val="40000"/>
              </a:srgbClr>
            </a:outerShdw>
          </a:effectLst>
        </p:spPr>
      </p:pic>
      <p:pic>
        <p:nvPicPr>
          <p:cNvPr id="26638" name="Picture 14" descr="Image result for ‫حرب الجزائر‬‎">
            <a:hlinkClick r:id="rId11"/>
          </p:cNvPr>
          <p:cNvPicPr>
            <a:picLocks noChangeAspect="1" noChangeArrowheads="1"/>
          </p:cNvPicPr>
          <p:nvPr/>
        </p:nvPicPr>
        <p:blipFill>
          <a:blip r:embed="rId12"/>
          <a:srcRect/>
          <a:stretch>
            <a:fillRect/>
          </a:stretch>
        </p:blipFill>
        <p:spPr bwMode="auto">
          <a:xfrm>
            <a:off x="1" y="5000636"/>
            <a:ext cx="3004402" cy="2143140"/>
          </a:xfrm>
          <a:prstGeom prst="rect">
            <a:avLst/>
          </a:prstGeom>
          <a:ln w="127000" cap="sq">
            <a:solidFill>
              <a:srgbClr val="000000"/>
            </a:solidFill>
            <a:miter lim="800000"/>
          </a:ln>
          <a:effectLst>
            <a:outerShdw blurRad="57150" dist="50800" dir="2700000" algn="tl" rotWithShape="0">
              <a:srgbClr val="000000">
                <a:alpha val="40000"/>
              </a:srgbClr>
            </a:outerShdw>
          </a:effectLst>
        </p:spPr>
      </p:pic>
      <p:sp>
        <p:nvSpPr>
          <p:cNvPr id="13" name="TextBox 12"/>
          <p:cNvSpPr txBox="1"/>
          <p:nvPr/>
        </p:nvSpPr>
        <p:spPr>
          <a:xfrm>
            <a:off x="3929058" y="285728"/>
            <a:ext cx="5429288" cy="2585323"/>
          </a:xfrm>
          <a:prstGeom prst="rect">
            <a:avLst/>
          </a:prstGeom>
          <a:noFill/>
        </p:spPr>
        <p:txBody>
          <a:bodyPr wrap="square" rtlCol="0">
            <a:spAutoFit/>
          </a:bodyPr>
          <a:lstStyle/>
          <a:p>
            <a:r>
              <a:rPr lang="es-ES" dirty="0" smtClean="0">
                <a:solidFill>
                  <a:schemeClr val="bg1"/>
                </a:solidFill>
                <a:latin typeface="Adobe Gurmukhi" pitchFamily="50" charset="0"/>
                <a:ea typeface="Adobe Kaiti Std R" pitchFamily="18" charset="-128"/>
                <a:cs typeface="Adobe Gurmukhi" pitchFamily="50" charset="0"/>
              </a:rPr>
              <a:t>Argelia ha pasado por momentos difíciles .</a:t>
            </a:r>
            <a:r>
              <a:rPr lang="es-ES" dirty="0" smtClean="0">
                <a:latin typeface="Adobe Gurmukhi" pitchFamily="50" charset="0"/>
                <a:cs typeface="Adobe Gurmukhi" pitchFamily="50" charset="0"/>
              </a:rPr>
              <a:t> </a:t>
            </a:r>
            <a:r>
              <a:rPr lang="es-ES" dirty="0" smtClean="0">
                <a:solidFill>
                  <a:schemeClr val="bg1"/>
                </a:solidFill>
                <a:latin typeface="Adobe Gurmukhi" pitchFamily="50" charset="0"/>
                <a:cs typeface="Adobe Gurmukhi" pitchFamily="50" charset="0"/>
              </a:rPr>
              <a:t>Especialmente 1827-1962. fue muy terrorífico porque Francia ha invadido nuestro país. La guerra Fue llamada guerra de Argelia y Francia.</a:t>
            </a:r>
            <a:r>
              <a:rPr lang="es-ES" dirty="0" smtClean="0">
                <a:latin typeface="Adobe Gurmukhi" pitchFamily="50" charset="0"/>
                <a:cs typeface="Adobe Gurmukhi" pitchFamily="50" charset="0"/>
              </a:rPr>
              <a:t> </a:t>
            </a:r>
            <a:r>
              <a:rPr lang="es-ES" dirty="0" smtClean="0">
                <a:solidFill>
                  <a:schemeClr val="bg1"/>
                </a:solidFill>
                <a:latin typeface="Adobe Gurmukhi" pitchFamily="50" charset="0"/>
                <a:cs typeface="Adobe Gurmukhi" pitchFamily="50" charset="0"/>
              </a:rPr>
              <a:t>Niños ,mujeres y  hombres</a:t>
            </a:r>
            <a:r>
              <a:rPr lang="es-ES" dirty="0" smtClean="0">
                <a:latin typeface="Adobe Gurmukhi" pitchFamily="50" charset="0"/>
                <a:cs typeface="Adobe Gurmukhi" pitchFamily="50" charset="0"/>
              </a:rPr>
              <a:t> </a:t>
            </a:r>
            <a:r>
              <a:rPr lang="es-ES" dirty="0" smtClean="0">
                <a:solidFill>
                  <a:schemeClr val="bg1"/>
                </a:solidFill>
                <a:latin typeface="Adobe Gurmukhi" pitchFamily="50" charset="0"/>
                <a:cs typeface="Adobe Gurmukhi" pitchFamily="50" charset="0"/>
              </a:rPr>
              <a:t>defienden su país, Argelia y defienden su identidad .</a:t>
            </a:r>
          </a:p>
          <a:p>
            <a:endParaRPr lang="en-GB" dirty="0">
              <a:solidFill>
                <a:schemeClr val="bg1"/>
              </a:solidFill>
              <a:latin typeface="Adobe Kaiti Std R" pitchFamily="18" charset="-128"/>
              <a:ea typeface="Adobe Kaiti Std R" pitchFamily="18" charset="-128"/>
            </a:endParaRPr>
          </a:p>
        </p:txBody>
      </p:sp>
      <p:pic>
        <p:nvPicPr>
          <p:cNvPr id="14" name="Picture 13" descr="24716.jpg"/>
          <p:cNvPicPr>
            <a:picLocks noChangeAspect="1"/>
          </p:cNvPicPr>
          <p:nvPr/>
        </p:nvPicPr>
        <p:blipFill>
          <a:blip r:embed="rId13"/>
          <a:stretch>
            <a:fillRect/>
          </a:stretch>
        </p:blipFill>
        <p:spPr>
          <a:xfrm>
            <a:off x="7215206" y="3714752"/>
            <a:ext cx="1791050" cy="2500306"/>
          </a:xfrm>
          <a:prstGeom prst="rect">
            <a:avLst/>
          </a:prstGeom>
          <a:ln w="88900" cap="sq" cmpd="thickThin">
            <a:solidFill>
              <a:srgbClr val="000000"/>
            </a:solidFill>
            <a:prstDash val="solid"/>
            <a:miter lim="800000"/>
          </a:ln>
          <a:effectLst>
            <a:innerShdw blurRad="76200">
              <a:srgbClr val="000000"/>
            </a:innerShdw>
          </a:effectLst>
        </p:spPr>
      </p:pic>
      <p:sp>
        <p:nvSpPr>
          <p:cNvPr id="15" name="TextBox 14"/>
          <p:cNvSpPr txBox="1"/>
          <p:nvPr/>
        </p:nvSpPr>
        <p:spPr>
          <a:xfrm>
            <a:off x="3714744" y="5288340"/>
            <a:ext cx="3714776" cy="1569660"/>
          </a:xfrm>
          <a:prstGeom prst="rect">
            <a:avLst/>
          </a:prstGeom>
          <a:noFill/>
        </p:spPr>
        <p:txBody>
          <a:bodyPr wrap="square" rtlCol="0">
            <a:spAutoFit/>
          </a:bodyPr>
          <a:lstStyle/>
          <a:p>
            <a:r>
              <a:rPr lang="en-GB" sz="1200" b="1" dirty="0" smtClean="0">
                <a:solidFill>
                  <a:schemeClr val="bg1"/>
                </a:solidFill>
              </a:rPr>
              <a:t>“If France collected all of her money </a:t>
            </a:r>
          </a:p>
          <a:p>
            <a:r>
              <a:rPr lang="en-GB" sz="1200" b="1" dirty="0" smtClean="0">
                <a:solidFill>
                  <a:schemeClr val="bg1"/>
                </a:solidFill>
              </a:rPr>
              <a:t>and told me to choose between being a rich king with out freedom or poor with freedom an I would and always choose  .. To be  poor but free”</a:t>
            </a:r>
          </a:p>
          <a:p>
            <a:r>
              <a:rPr lang="es-ES" sz="1200" b="1" dirty="0" smtClean="0">
                <a:solidFill>
                  <a:schemeClr val="bg1"/>
                </a:solidFill>
              </a:rPr>
              <a:t>“Si Francia recolectó todo su dinero y me dijo que escogiera entre ser un rey rico sin libertad o pobre con libertad, yo siempre elegiría .. Ser pobre pero libre” Prince Abd-Alkader</a:t>
            </a:r>
            <a:endParaRPr lang="en-GB" sz="1200" b="1" dirty="0">
              <a:solidFill>
                <a:schemeClr val="bg1"/>
              </a:solidFill>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pic>
        <p:nvPicPr>
          <p:cNvPr id="5" name="Content Placeholder 4" descr="090918203057ZS6u.jpg"/>
          <p:cNvPicPr>
            <a:picLocks noGrp="1" noChangeAspect="1"/>
          </p:cNvPicPr>
          <p:nvPr>
            <p:ph idx="1"/>
          </p:nvPr>
        </p:nvPicPr>
        <p:blipFill>
          <a:blip r:embed="rId2">
            <a:lum bright="30000" contrast="-10000"/>
          </a:blip>
          <a:srcRect t="19688" b="16618"/>
          <a:stretch>
            <a:fillRect/>
          </a:stretch>
        </p:blipFill>
        <p:spPr>
          <a:xfrm>
            <a:off x="-333910" y="0"/>
            <a:ext cx="9477910" cy="6858000"/>
          </a:xfrm>
        </p:spPr>
      </p:pic>
      <p:sp>
        <p:nvSpPr>
          <p:cNvPr id="4" name="Rectangle 3"/>
          <p:cNvSpPr/>
          <p:nvPr/>
        </p:nvSpPr>
        <p:spPr>
          <a:xfrm>
            <a:off x="2214546" y="2571744"/>
            <a:ext cx="4572000" cy="4031873"/>
          </a:xfrm>
          <a:prstGeom prst="rect">
            <a:avLst/>
          </a:prstGeom>
        </p:spPr>
        <p:txBody>
          <a:bodyPr>
            <a:spAutoFit/>
          </a:bodyPr>
          <a:lstStyle/>
          <a:p>
            <a:pPr algn="ctr"/>
            <a:r>
              <a:rPr lang="en-GB" sz="3200" dirty="0" smtClean="0">
                <a:solidFill>
                  <a:schemeClr val="tx1">
                    <a:lumMod val="95000"/>
                    <a:lumOff val="5000"/>
                  </a:schemeClr>
                </a:solidFill>
                <a:latin typeface="Pristina" pitchFamily="66" charset="0"/>
              </a:rPr>
              <a:t>“If Muslims and Christians listened to me I would make them brothers and sisters.” </a:t>
            </a:r>
            <a:br>
              <a:rPr lang="en-GB" sz="3200" dirty="0" smtClean="0">
                <a:solidFill>
                  <a:schemeClr val="tx1">
                    <a:lumMod val="95000"/>
                    <a:lumOff val="5000"/>
                  </a:schemeClr>
                </a:solidFill>
                <a:latin typeface="Pristina" pitchFamily="66" charset="0"/>
              </a:rPr>
            </a:br>
            <a:r>
              <a:rPr lang="es-ES" sz="3200" dirty="0" smtClean="0">
                <a:solidFill>
                  <a:schemeClr val="tx1">
                    <a:lumMod val="95000"/>
                    <a:lumOff val="5000"/>
                  </a:schemeClr>
                </a:solidFill>
                <a:latin typeface="Pristina" pitchFamily="66" charset="0"/>
              </a:rPr>
              <a:t>"Si los musulmanes y los cristianos me escuchaban, los convertiría en hermanos y hermanas". </a:t>
            </a:r>
          </a:p>
          <a:p>
            <a:pPr algn="ctr"/>
            <a:endParaRPr lang="en-GB" sz="3200" dirty="0" smtClean="0">
              <a:solidFill>
                <a:schemeClr val="tx1">
                  <a:lumMod val="95000"/>
                  <a:lumOff val="5000"/>
                </a:schemeClr>
              </a:solidFill>
              <a:latin typeface="Pristina" pitchFamily="66" charset="0"/>
            </a:endParaRPr>
          </a:p>
          <a:p>
            <a:pPr algn="ctr"/>
            <a:r>
              <a:rPr lang="es-ES" sz="3200" dirty="0" smtClean="0">
                <a:latin typeface="Pristina" pitchFamily="66" charset="0"/>
              </a:rPr>
              <a:t>Príncipe/</a:t>
            </a:r>
            <a:r>
              <a:rPr lang="en-GB" sz="3200" dirty="0" smtClean="0">
                <a:solidFill>
                  <a:schemeClr val="tx1">
                    <a:lumMod val="95000"/>
                    <a:lumOff val="5000"/>
                  </a:schemeClr>
                </a:solidFill>
                <a:latin typeface="Pristina" pitchFamily="66" charset="0"/>
              </a:rPr>
              <a:t>prince </a:t>
            </a:r>
            <a:r>
              <a:rPr lang="en-GB" sz="3200" dirty="0" err="1" smtClean="0">
                <a:solidFill>
                  <a:schemeClr val="tx1">
                    <a:lumMod val="95000"/>
                    <a:lumOff val="5000"/>
                  </a:schemeClr>
                </a:solidFill>
                <a:latin typeface="Pristina" pitchFamily="66" charset="0"/>
              </a:rPr>
              <a:t>Abd</a:t>
            </a:r>
            <a:r>
              <a:rPr lang="en-GB" sz="3200" dirty="0" smtClean="0">
                <a:solidFill>
                  <a:schemeClr val="tx1">
                    <a:lumMod val="95000"/>
                    <a:lumOff val="5000"/>
                  </a:schemeClr>
                </a:solidFill>
                <a:latin typeface="Pristina" pitchFamily="66" charset="0"/>
              </a:rPr>
              <a:t>- </a:t>
            </a:r>
            <a:r>
              <a:rPr lang="en-GB" sz="3200" dirty="0" err="1" smtClean="0">
                <a:solidFill>
                  <a:schemeClr val="tx1">
                    <a:lumMod val="95000"/>
                    <a:lumOff val="5000"/>
                  </a:schemeClr>
                </a:solidFill>
                <a:latin typeface="Pristina" pitchFamily="66" charset="0"/>
              </a:rPr>
              <a:t>Alkadir</a:t>
            </a:r>
            <a:endParaRPr lang="en-GB" sz="3200" dirty="0">
              <a:solidFill>
                <a:schemeClr val="tx1">
                  <a:lumMod val="95000"/>
                  <a:lumOff val="5000"/>
                </a:schemeClr>
              </a:solidFill>
              <a:latin typeface="Pristina" pitchFamily="66" charset="0"/>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pic>
        <p:nvPicPr>
          <p:cNvPr id="4" name="Content Placeholder 3" descr="front-de-mer-oran.jpg"/>
          <p:cNvPicPr>
            <a:picLocks noGrp="1" noChangeAspect="1"/>
          </p:cNvPicPr>
          <p:nvPr>
            <p:ph idx="1"/>
          </p:nvPr>
        </p:nvPicPr>
        <p:blipFill>
          <a:blip r:embed="rId2">
            <a:duotone>
              <a:prstClr val="black"/>
              <a:srgbClr val="D9C3A5">
                <a:tint val="50000"/>
                <a:satMod val="180000"/>
              </a:srgbClr>
            </a:duotone>
          </a:blip>
          <a:srcRect r="5263"/>
          <a:stretch>
            <a:fillRect/>
          </a:stretch>
        </p:blipFill>
        <p:spPr>
          <a:xfrm>
            <a:off x="0" y="785794"/>
            <a:ext cx="9144000" cy="5349696"/>
          </a:xfrm>
        </p:spPr>
      </p:pic>
      <p:pic>
        <p:nvPicPr>
          <p:cNvPr id="27650" name="Picture 2" descr="Related image">
            <a:hlinkClick r:id="rId3"/>
          </p:cNvPr>
          <p:cNvPicPr>
            <a:picLocks noChangeAspect="1" noChangeArrowheads="1"/>
          </p:cNvPicPr>
          <p:nvPr/>
        </p:nvPicPr>
        <p:blipFill>
          <a:blip r:embed="rId4">
            <a:duotone>
              <a:prstClr val="black"/>
              <a:srgbClr val="D9C3A5">
                <a:tint val="50000"/>
                <a:satMod val="180000"/>
              </a:srgbClr>
            </a:duotone>
          </a:blip>
          <a:srcRect/>
          <a:stretch>
            <a:fillRect/>
          </a:stretch>
        </p:blipFill>
        <p:spPr bwMode="auto">
          <a:xfrm>
            <a:off x="6143604" y="5411380"/>
            <a:ext cx="3000396" cy="1446620"/>
          </a:xfrm>
          <a:prstGeom prst="rect">
            <a:avLst/>
          </a:prstGeom>
          <a:ln w="127000" cap="sq">
            <a:solidFill>
              <a:srgbClr val="000000"/>
            </a:solidFill>
            <a:miter lim="800000"/>
          </a:ln>
          <a:effectLst>
            <a:outerShdw blurRad="57150" dist="50800" dir="2700000" algn="tl" rotWithShape="0">
              <a:srgbClr val="000000">
                <a:alpha val="40000"/>
              </a:srgbClr>
            </a:outerShdw>
          </a:effectLst>
        </p:spPr>
      </p:pic>
      <p:pic>
        <p:nvPicPr>
          <p:cNvPr id="27652" name="Picture 4" descr="Image result for ‫حرب الاهلية الجزائري‬‎">
            <a:hlinkClick r:id="rId5"/>
          </p:cNvPr>
          <p:cNvPicPr>
            <a:picLocks noChangeAspect="1" noChangeArrowheads="1"/>
          </p:cNvPicPr>
          <p:nvPr/>
        </p:nvPicPr>
        <p:blipFill>
          <a:blip r:embed="rId6">
            <a:duotone>
              <a:prstClr val="black"/>
              <a:srgbClr val="D9C3A5">
                <a:tint val="50000"/>
                <a:satMod val="180000"/>
              </a:srgbClr>
            </a:duotone>
          </a:blip>
          <a:srcRect/>
          <a:stretch>
            <a:fillRect/>
          </a:stretch>
        </p:blipFill>
        <p:spPr bwMode="auto">
          <a:xfrm>
            <a:off x="-142908" y="5429264"/>
            <a:ext cx="3071802" cy="1535901"/>
          </a:xfrm>
          <a:prstGeom prst="rect">
            <a:avLst/>
          </a:prstGeom>
          <a:ln w="127000" cap="sq">
            <a:solidFill>
              <a:srgbClr val="000000"/>
            </a:solidFill>
            <a:miter lim="800000"/>
          </a:ln>
          <a:effectLst>
            <a:outerShdw blurRad="57150" dist="50800" dir="2700000" algn="tl" rotWithShape="0">
              <a:srgbClr val="000000">
                <a:alpha val="40000"/>
              </a:srgbClr>
            </a:outerShdw>
          </a:effectLst>
        </p:spPr>
      </p:pic>
      <p:pic>
        <p:nvPicPr>
          <p:cNvPr id="27654" name="Picture 6" descr="Related image">
            <a:hlinkClick r:id="rId7"/>
          </p:cNvPr>
          <p:cNvPicPr>
            <a:picLocks noChangeAspect="1" noChangeArrowheads="1"/>
          </p:cNvPicPr>
          <p:nvPr/>
        </p:nvPicPr>
        <p:blipFill>
          <a:blip r:embed="rId8">
            <a:duotone>
              <a:prstClr val="black"/>
              <a:srgbClr val="D9C3A5">
                <a:tint val="50000"/>
                <a:satMod val="180000"/>
              </a:srgbClr>
            </a:duotone>
          </a:blip>
          <a:srcRect t="9756" b="8943"/>
          <a:stretch>
            <a:fillRect/>
          </a:stretch>
        </p:blipFill>
        <p:spPr bwMode="auto">
          <a:xfrm>
            <a:off x="0" y="0"/>
            <a:ext cx="2143108" cy="1306773"/>
          </a:xfrm>
          <a:prstGeom prst="rect">
            <a:avLst/>
          </a:prstGeom>
          <a:ln w="127000" cap="sq">
            <a:solidFill>
              <a:srgbClr val="000000"/>
            </a:solidFill>
            <a:miter lim="800000"/>
          </a:ln>
          <a:effectLst>
            <a:outerShdw blurRad="57150" dist="50800" dir="2700000" algn="tl" rotWithShape="0">
              <a:srgbClr val="000000">
                <a:alpha val="40000"/>
              </a:srgbClr>
            </a:outerShdw>
          </a:effectLst>
        </p:spPr>
      </p:pic>
      <p:pic>
        <p:nvPicPr>
          <p:cNvPr id="27656" name="Picture 8" descr="Related image">
            <a:hlinkClick r:id="rId9"/>
          </p:cNvPr>
          <p:cNvPicPr>
            <a:picLocks noChangeAspect="1" noChangeArrowheads="1"/>
          </p:cNvPicPr>
          <p:nvPr/>
        </p:nvPicPr>
        <p:blipFill>
          <a:blip r:embed="rId10">
            <a:duotone>
              <a:prstClr val="black"/>
              <a:srgbClr val="D9C3A5">
                <a:tint val="50000"/>
                <a:satMod val="180000"/>
              </a:srgbClr>
            </a:duotone>
          </a:blip>
          <a:srcRect t="20488" b="11221"/>
          <a:stretch>
            <a:fillRect/>
          </a:stretch>
        </p:blipFill>
        <p:spPr bwMode="auto">
          <a:xfrm>
            <a:off x="3000364" y="5429264"/>
            <a:ext cx="3143272" cy="1428736"/>
          </a:xfrm>
          <a:prstGeom prst="rect">
            <a:avLst/>
          </a:prstGeom>
          <a:ln w="127000" cap="sq">
            <a:solidFill>
              <a:srgbClr val="000000"/>
            </a:solidFill>
            <a:miter lim="800000"/>
          </a:ln>
          <a:effectLst>
            <a:outerShdw blurRad="57150" dist="50800" dir="2700000" algn="tl" rotWithShape="0">
              <a:srgbClr val="000000">
                <a:alpha val="40000"/>
              </a:srgbClr>
            </a:outerShdw>
          </a:effectLst>
        </p:spPr>
      </p:pic>
      <p:pic>
        <p:nvPicPr>
          <p:cNvPr id="27658" name="Picture 10" descr="Related image">
            <a:hlinkClick r:id="rId11"/>
          </p:cNvPr>
          <p:cNvPicPr>
            <a:picLocks noChangeAspect="1" noChangeArrowheads="1"/>
          </p:cNvPicPr>
          <p:nvPr/>
        </p:nvPicPr>
        <p:blipFill>
          <a:blip r:embed="rId12">
            <a:duotone>
              <a:prstClr val="black"/>
              <a:srgbClr val="D9C3A5">
                <a:tint val="50000"/>
                <a:satMod val="180000"/>
              </a:srgbClr>
            </a:duotone>
          </a:blip>
          <a:srcRect/>
          <a:stretch>
            <a:fillRect/>
          </a:stretch>
        </p:blipFill>
        <p:spPr bwMode="auto">
          <a:xfrm>
            <a:off x="2143108" y="0"/>
            <a:ext cx="2571720" cy="1285860"/>
          </a:xfrm>
          <a:prstGeom prst="rect">
            <a:avLst/>
          </a:prstGeom>
          <a:ln w="127000" cap="sq">
            <a:solidFill>
              <a:srgbClr val="000000"/>
            </a:solidFill>
            <a:miter lim="800000"/>
          </a:ln>
          <a:effectLst>
            <a:outerShdw blurRad="57150" dist="50800" dir="2700000" algn="tl" rotWithShape="0">
              <a:srgbClr val="000000">
                <a:alpha val="40000"/>
              </a:srgbClr>
            </a:outerShdw>
          </a:effectLst>
        </p:spPr>
      </p:pic>
      <p:pic>
        <p:nvPicPr>
          <p:cNvPr id="27660" name="Picture 12" descr="Image result for ‫حرب الاهلية الجزائري‬‎">
            <a:hlinkClick r:id="rId13"/>
          </p:cNvPr>
          <p:cNvPicPr>
            <a:picLocks noChangeAspect="1" noChangeArrowheads="1"/>
          </p:cNvPicPr>
          <p:nvPr/>
        </p:nvPicPr>
        <p:blipFill>
          <a:blip r:embed="rId14">
            <a:duotone>
              <a:prstClr val="black"/>
              <a:srgbClr val="D9C3A5">
                <a:tint val="50000"/>
                <a:satMod val="180000"/>
              </a:srgbClr>
            </a:duotone>
          </a:blip>
          <a:srcRect/>
          <a:stretch>
            <a:fillRect/>
          </a:stretch>
        </p:blipFill>
        <p:spPr bwMode="auto">
          <a:xfrm>
            <a:off x="4714876" y="1"/>
            <a:ext cx="2250254" cy="1285859"/>
          </a:xfrm>
          <a:prstGeom prst="rect">
            <a:avLst/>
          </a:prstGeom>
          <a:ln w="127000" cap="sq">
            <a:solidFill>
              <a:srgbClr val="000000"/>
            </a:solidFill>
            <a:miter lim="800000"/>
          </a:ln>
          <a:effectLst>
            <a:outerShdw blurRad="57150" dist="50800" dir="2700000" algn="tl" rotWithShape="0">
              <a:srgbClr val="000000">
                <a:alpha val="40000"/>
              </a:srgbClr>
            </a:outerShdw>
          </a:effectLst>
        </p:spPr>
      </p:pic>
      <p:pic>
        <p:nvPicPr>
          <p:cNvPr id="27662" name="Picture 14" descr="Related image">
            <a:hlinkClick r:id="rId15"/>
          </p:cNvPr>
          <p:cNvPicPr>
            <a:picLocks noChangeAspect="1" noChangeArrowheads="1"/>
          </p:cNvPicPr>
          <p:nvPr/>
        </p:nvPicPr>
        <p:blipFill>
          <a:blip r:embed="rId16">
            <a:duotone>
              <a:prstClr val="black"/>
              <a:srgbClr val="D9C3A5">
                <a:tint val="50000"/>
                <a:satMod val="180000"/>
              </a:srgbClr>
            </a:duotone>
          </a:blip>
          <a:srcRect/>
          <a:stretch>
            <a:fillRect/>
          </a:stretch>
        </p:blipFill>
        <p:spPr bwMode="auto">
          <a:xfrm>
            <a:off x="7072330" y="0"/>
            <a:ext cx="2214546" cy="1285860"/>
          </a:xfrm>
          <a:prstGeom prst="rect">
            <a:avLst/>
          </a:prstGeom>
          <a:ln w="127000" cap="sq">
            <a:solidFill>
              <a:srgbClr val="000000"/>
            </a:solidFill>
            <a:miter lim="800000"/>
          </a:ln>
          <a:effectLst>
            <a:outerShdw blurRad="57150" dist="50800" dir="2700000" algn="tl" rotWithShape="0">
              <a:srgbClr val="000000">
                <a:alpha val="40000"/>
              </a:srgbClr>
            </a:outerShdw>
          </a:effectLst>
        </p:spPr>
      </p:pic>
      <p:sp>
        <p:nvSpPr>
          <p:cNvPr id="12" name="TextBox 11"/>
          <p:cNvSpPr txBox="1"/>
          <p:nvPr/>
        </p:nvSpPr>
        <p:spPr>
          <a:xfrm>
            <a:off x="4357686" y="1714488"/>
            <a:ext cx="4572032" cy="2585323"/>
          </a:xfrm>
          <a:prstGeom prst="rect">
            <a:avLst/>
          </a:prstGeom>
          <a:noFill/>
        </p:spPr>
        <p:txBody>
          <a:bodyPr wrap="square" rtlCol="0">
            <a:spAutoFit/>
          </a:bodyPr>
          <a:lstStyle/>
          <a:p>
            <a:r>
              <a:rPr lang="en-GB" dirty="0" err="1" smtClean="0">
                <a:latin typeface="Adobe Gurmukhi" pitchFamily="50" charset="0"/>
                <a:cs typeface="Adobe Gurmukhi" pitchFamily="50" charset="0"/>
              </a:rPr>
              <a:t>Luego</a:t>
            </a:r>
            <a:r>
              <a:rPr lang="en-GB" dirty="0" smtClean="0">
                <a:latin typeface="Adobe Gurmukhi" pitchFamily="50" charset="0"/>
                <a:cs typeface="Adobe Gurmukhi" pitchFamily="50" charset="0"/>
              </a:rPr>
              <a:t> en 1991 ,</a:t>
            </a:r>
            <a:r>
              <a:rPr lang="en-GB" dirty="0" err="1" smtClean="0">
                <a:latin typeface="Adobe Gurmukhi" pitchFamily="50" charset="0"/>
                <a:cs typeface="Adobe Gurmukhi" pitchFamily="50" charset="0"/>
              </a:rPr>
              <a:t>fue</a:t>
            </a:r>
            <a:r>
              <a:rPr lang="en-GB" dirty="0" smtClean="0">
                <a:latin typeface="Adobe Gurmukhi" pitchFamily="50" charset="0"/>
                <a:cs typeface="Adobe Gurmukhi" pitchFamily="50" charset="0"/>
              </a:rPr>
              <a:t> </a:t>
            </a:r>
            <a:r>
              <a:rPr lang="es-ES" dirty="0">
                <a:latin typeface="Adobe Gurmukhi" pitchFamily="50" charset="0"/>
                <a:cs typeface="Adobe Gurmukhi" pitchFamily="50" charset="0"/>
              </a:rPr>
              <a:t>u</a:t>
            </a:r>
            <a:r>
              <a:rPr lang="es-ES" dirty="0" smtClean="0">
                <a:latin typeface="Adobe Gurmukhi" pitchFamily="50" charset="0"/>
                <a:cs typeface="Adobe Gurmukhi" pitchFamily="50" charset="0"/>
              </a:rPr>
              <a:t>na guerra civil se llama “</a:t>
            </a:r>
            <a:r>
              <a:rPr lang="en-GB" dirty="0" smtClean="0">
                <a:latin typeface="Adobe Devanagari" pitchFamily="18" charset="0"/>
                <a:cs typeface="Adobe Devanagari" pitchFamily="18" charset="0"/>
              </a:rPr>
              <a:t>La </a:t>
            </a:r>
            <a:r>
              <a:rPr lang="en-GB" dirty="0" err="1" smtClean="0">
                <a:latin typeface="Adobe Devanagari" pitchFamily="18" charset="0"/>
                <a:cs typeface="Adobe Devanagari" pitchFamily="18" charset="0"/>
              </a:rPr>
              <a:t>década</a:t>
            </a:r>
            <a:r>
              <a:rPr lang="en-GB" dirty="0" smtClean="0">
                <a:latin typeface="Adobe Devanagari" pitchFamily="18" charset="0"/>
                <a:cs typeface="Adobe Devanagari" pitchFamily="18" charset="0"/>
              </a:rPr>
              <a:t> </a:t>
            </a:r>
            <a:r>
              <a:rPr lang="en-GB" dirty="0" err="1" smtClean="0">
                <a:latin typeface="Adobe Devanagari" pitchFamily="18" charset="0"/>
                <a:cs typeface="Adobe Devanagari" pitchFamily="18" charset="0"/>
              </a:rPr>
              <a:t>negra</a:t>
            </a:r>
            <a:r>
              <a:rPr lang="es-ES" dirty="0" smtClean="0">
                <a:latin typeface="Adobe Gurmukhi" pitchFamily="50" charset="0"/>
                <a:cs typeface="Adobe Gurmukhi" pitchFamily="50" charset="0"/>
              </a:rPr>
              <a:t>”</a:t>
            </a:r>
            <a:r>
              <a:rPr lang="en-GB" dirty="0" smtClean="0">
                <a:latin typeface="Adobe Gurmukhi" pitchFamily="50" charset="0"/>
                <a:cs typeface="Adobe Gurmukhi" pitchFamily="50" charset="0"/>
              </a:rPr>
              <a:t> .</a:t>
            </a:r>
            <a:r>
              <a:rPr lang="es-ES" dirty="0" smtClean="0">
                <a:latin typeface="Adobe Gurmukhi" pitchFamily="50" charset="0"/>
                <a:cs typeface="Adobe Gurmukhi" pitchFamily="50" charset="0"/>
              </a:rPr>
              <a:t>Personas inocentes murieron porque votan por un grupo . Muchos ya están perdidos !</a:t>
            </a:r>
          </a:p>
          <a:p>
            <a:r>
              <a:rPr lang="es-ES" dirty="0" smtClean="0">
                <a:latin typeface="Adobe Gurmukhi" pitchFamily="50" charset="0"/>
                <a:cs typeface="Adobe Gurmukhi" pitchFamily="50" charset="0"/>
              </a:rPr>
              <a:t>1991-2002 </a:t>
            </a:r>
          </a:p>
          <a:p>
            <a:r>
              <a:rPr lang="es-ES" dirty="0" smtClean="0">
                <a:latin typeface="Adobe Gurmukhi" pitchFamily="50" charset="0"/>
                <a:cs typeface="Adobe Gurmukhi" pitchFamily="50" charset="0"/>
              </a:rPr>
              <a:t>Los Argelinos están esperando otra guerra.</a:t>
            </a:r>
          </a:p>
          <a:p>
            <a:r>
              <a:rPr lang="en-GB" dirty="0" smtClean="0"/>
              <a:t> </a:t>
            </a:r>
            <a:endParaRPr lang="en-GB"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6" name="Picture 8" descr="Image result for ‫انا عربي‬‎">
            <a:hlinkClick r:id="rId2"/>
          </p:cNvPr>
          <p:cNvPicPr>
            <a:picLocks noChangeAspect="1" noChangeArrowheads="1"/>
          </p:cNvPicPr>
          <p:nvPr/>
        </p:nvPicPr>
        <p:blipFill>
          <a:blip r:embed="rId3">
            <a:lum bright="70000" contrast="-70000"/>
          </a:blip>
          <a:srcRect t="22146" b="23228"/>
          <a:stretch>
            <a:fillRect/>
          </a:stretch>
        </p:blipFill>
        <p:spPr bwMode="auto">
          <a:xfrm>
            <a:off x="0" y="1000108"/>
            <a:ext cx="9154298" cy="5000661"/>
          </a:xfrm>
          <a:prstGeom prst="rect">
            <a:avLst/>
          </a:prstGeom>
          <a:noFill/>
        </p:spPr>
      </p:pic>
      <p:sp>
        <p:nvSpPr>
          <p:cNvPr id="2" name="Title 1"/>
          <p:cNvSpPr>
            <a:spLocks noGrp="1"/>
          </p:cNvSpPr>
          <p:nvPr>
            <p:ph type="title"/>
          </p:nvPr>
        </p:nvSpPr>
        <p:spPr/>
        <p:txBody>
          <a:bodyPr/>
          <a:lstStyle/>
          <a:p>
            <a:endParaRPr lang="en-GB" dirty="0"/>
          </a:p>
        </p:txBody>
      </p:sp>
      <p:sp>
        <p:nvSpPr>
          <p:cNvPr id="3" name="Content Placeholder 2"/>
          <p:cNvSpPr>
            <a:spLocks noGrp="1"/>
          </p:cNvSpPr>
          <p:nvPr>
            <p:ph idx="1"/>
          </p:nvPr>
        </p:nvSpPr>
        <p:spPr>
          <a:xfrm>
            <a:off x="285720" y="2000240"/>
            <a:ext cx="8229600" cy="4525963"/>
          </a:xfrm>
        </p:spPr>
        <p:txBody>
          <a:bodyPr/>
          <a:lstStyle/>
          <a:p>
            <a:pPr algn="ctr">
              <a:buNone/>
            </a:pPr>
            <a:r>
              <a:rPr lang="es-ES" dirty="0" smtClean="0">
                <a:latin typeface="Forte" pitchFamily="66" charset="0"/>
              </a:rPr>
              <a:t>Soy árabe de norte de África pero originalmente mi familia vino de Arabia Saudita (Al-</a:t>
            </a:r>
            <a:r>
              <a:rPr lang="es-ES" dirty="0" err="1" smtClean="0">
                <a:latin typeface="Forte" pitchFamily="66" charset="0"/>
              </a:rPr>
              <a:t>hijaz</a:t>
            </a:r>
            <a:r>
              <a:rPr lang="es-ES" dirty="0" smtClean="0">
                <a:latin typeface="Forte" pitchFamily="66" charset="0"/>
              </a:rPr>
              <a:t>) Después de siglos se trasladaron a Turquía luego se trasladaron a Argelia .Pero</a:t>
            </a:r>
            <a:r>
              <a:rPr lang="es-ES" dirty="0" smtClean="0"/>
              <a:t> </a:t>
            </a:r>
            <a:r>
              <a:rPr lang="es-ES" dirty="0" smtClean="0">
                <a:latin typeface="Forte" pitchFamily="66" charset="0"/>
              </a:rPr>
              <a:t>nadie está 100% seguro.</a:t>
            </a:r>
            <a:endParaRPr lang="en-GB" dirty="0">
              <a:latin typeface="Forte" pitchFamily="66" charset="0"/>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lstStyle/>
          <a:p>
            <a:endParaRPr lang="en-GB"/>
          </a:p>
        </p:txBody>
      </p:sp>
      <p:pic>
        <p:nvPicPr>
          <p:cNvPr id="24578" name="Picture 2" descr="Image result for ‫حايك جزائري‬‎">
            <a:hlinkClick r:id="rId2"/>
          </p:cNvPr>
          <p:cNvPicPr>
            <a:picLocks noChangeAspect="1" noChangeArrowheads="1"/>
          </p:cNvPicPr>
          <p:nvPr/>
        </p:nvPicPr>
        <p:blipFill>
          <a:blip r:embed="rId3"/>
          <a:srcRect b="27304"/>
          <a:stretch>
            <a:fillRect/>
          </a:stretch>
        </p:blipFill>
        <p:spPr bwMode="auto">
          <a:xfrm>
            <a:off x="-357222" y="-3357610"/>
            <a:ext cx="9501222" cy="10380935"/>
          </a:xfrm>
          <a:prstGeom prst="rect">
            <a:avLst/>
          </a:prstGeom>
          <a:noFill/>
        </p:spPr>
      </p:pic>
      <p:sp>
        <p:nvSpPr>
          <p:cNvPr id="5" name="TextBox 4"/>
          <p:cNvSpPr txBox="1"/>
          <p:nvPr/>
        </p:nvSpPr>
        <p:spPr>
          <a:xfrm>
            <a:off x="2500298" y="1142984"/>
            <a:ext cx="3929090" cy="3046988"/>
          </a:xfrm>
          <a:prstGeom prst="rect">
            <a:avLst/>
          </a:prstGeom>
          <a:noFill/>
        </p:spPr>
        <p:txBody>
          <a:bodyPr wrap="square" rtlCol="0">
            <a:spAutoFit/>
          </a:bodyPr>
          <a:lstStyle/>
          <a:p>
            <a:pPr algn="ctr"/>
            <a:r>
              <a:rPr lang="en-GB" sz="2400" dirty="0" smtClean="0">
                <a:latin typeface="Magneto" pitchFamily="82" charset="0"/>
                <a:ea typeface="Adobe Kaiti Std R" pitchFamily="18" charset="-128"/>
              </a:rPr>
              <a:t>Las </a:t>
            </a:r>
            <a:r>
              <a:rPr lang="en-GB" sz="2400" dirty="0" err="1" smtClean="0">
                <a:latin typeface="Magneto" pitchFamily="82" charset="0"/>
                <a:ea typeface="Adobe Kaiti Std R" pitchFamily="18" charset="-128"/>
              </a:rPr>
              <a:t>guerras</a:t>
            </a:r>
            <a:r>
              <a:rPr lang="en-GB" sz="2400" dirty="0" smtClean="0">
                <a:latin typeface="Magneto" pitchFamily="82" charset="0"/>
                <a:ea typeface="Adobe Kaiti Std R" pitchFamily="18" charset="-128"/>
              </a:rPr>
              <a:t> me </a:t>
            </a:r>
            <a:r>
              <a:rPr lang="es-ES" sz="2400" dirty="0" smtClean="0">
                <a:latin typeface="Magneto" pitchFamily="82" charset="0"/>
                <a:ea typeface="Adobe Kaiti Std R" pitchFamily="18" charset="-128"/>
              </a:rPr>
              <a:t>hacen fuerte y me hace querer a mi país mas.</a:t>
            </a:r>
          </a:p>
          <a:p>
            <a:pPr algn="ctr"/>
            <a:endParaRPr lang="es-ES" sz="2400" dirty="0" smtClean="0">
              <a:latin typeface="Magneto" pitchFamily="82" charset="0"/>
              <a:ea typeface="Adobe Kaiti Std R" pitchFamily="18" charset="-128"/>
            </a:endParaRPr>
          </a:p>
          <a:p>
            <a:pPr algn="ctr"/>
            <a:r>
              <a:rPr lang="es-ES" sz="2400" dirty="0" err="1" smtClean="0">
                <a:latin typeface="Magneto" pitchFamily="82" charset="0"/>
                <a:ea typeface="Adobe Kaiti Std R" pitchFamily="18" charset="-128"/>
              </a:rPr>
              <a:t>War</a:t>
            </a:r>
            <a:r>
              <a:rPr lang="es-ES" sz="2400" dirty="0" smtClean="0">
                <a:latin typeface="Magneto" pitchFamily="82" charset="0"/>
                <a:ea typeface="Adobe Kaiti Std R" pitchFamily="18" charset="-128"/>
              </a:rPr>
              <a:t> </a:t>
            </a:r>
            <a:r>
              <a:rPr lang="es-ES" sz="2400" dirty="0" err="1" smtClean="0">
                <a:latin typeface="Magneto" pitchFamily="82" charset="0"/>
                <a:ea typeface="Adobe Kaiti Std R" pitchFamily="18" charset="-128"/>
              </a:rPr>
              <a:t>made</a:t>
            </a:r>
            <a:r>
              <a:rPr lang="es-ES" sz="2400" dirty="0" smtClean="0">
                <a:latin typeface="Magneto" pitchFamily="82" charset="0"/>
                <a:ea typeface="Adobe Kaiti Std R" pitchFamily="18" charset="-128"/>
              </a:rPr>
              <a:t> me </a:t>
            </a:r>
            <a:r>
              <a:rPr lang="es-ES" sz="2400" dirty="0" err="1" smtClean="0">
                <a:latin typeface="Magneto" pitchFamily="82" charset="0"/>
                <a:ea typeface="Adobe Kaiti Std R" pitchFamily="18" charset="-128"/>
              </a:rPr>
              <a:t>strong</a:t>
            </a:r>
            <a:endParaRPr lang="es-ES" sz="2400" dirty="0" smtClean="0">
              <a:latin typeface="Magneto" pitchFamily="82" charset="0"/>
              <a:ea typeface="Adobe Kaiti Std R" pitchFamily="18" charset="-128"/>
            </a:endParaRPr>
          </a:p>
          <a:p>
            <a:pPr algn="ctr"/>
            <a:r>
              <a:rPr lang="es-ES" sz="2400" dirty="0" smtClean="0">
                <a:latin typeface="Magneto" pitchFamily="82" charset="0"/>
                <a:ea typeface="Adobe Kaiti Std R" pitchFamily="18" charset="-128"/>
              </a:rPr>
              <a:t>and </a:t>
            </a:r>
            <a:r>
              <a:rPr lang="es-ES" sz="2400" dirty="0" err="1" smtClean="0">
                <a:latin typeface="Magneto" pitchFamily="82" charset="0"/>
                <a:ea typeface="Adobe Kaiti Std R" pitchFamily="18" charset="-128"/>
              </a:rPr>
              <a:t>made</a:t>
            </a:r>
            <a:r>
              <a:rPr lang="es-ES" sz="2400" dirty="0" smtClean="0">
                <a:latin typeface="Magneto" pitchFamily="82" charset="0"/>
                <a:ea typeface="Adobe Kaiti Std R" pitchFamily="18" charset="-128"/>
              </a:rPr>
              <a:t> me </a:t>
            </a:r>
            <a:r>
              <a:rPr lang="es-ES" sz="2400" dirty="0" err="1" smtClean="0">
                <a:latin typeface="Magneto" pitchFamily="82" charset="0"/>
                <a:ea typeface="Adobe Kaiti Std R" pitchFamily="18" charset="-128"/>
              </a:rPr>
              <a:t>love</a:t>
            </a:r>
            <a:r>
              <a:rPr lang="es-ES" sz="2400" dirty="0" smtClean="0">
                <a:latin typeface="Magneto" pitchFamily="82" charset="0"/>
                <a:ea typeface="Adobe Kaiti Std R" pitchFamily="18" charset="-128"/>
              </a:rPr>
              <a:t> my </a:t>
            </a:r>
          </a:p>
          <a:p>
            <a:pPr algn="ctr"/>
            <a:r>
              <a:rPr lang="es-ES" sz="2400" dirty="0" smtClean="0">
                <a:latin typeface="Magneto" pitchFamily="82" charset="0"/>
                <a:ea typeface="Adobe Kaiti Std R" pitchFamily="18" charset="-128"/>
              </a:rPr>
              <a:t>Country </a:t>
            </a:r>
            <a:r>
              <a:rPr lang="es-ES" sz="2400" dirty="0" err="1" smtClean="0">
                <a:latin typeface="Magneto" pitchFamily="82" charset="0"/>
                <a:ea typeface="Adobe Kaiti Std R" pitchFamily="18" charset="-128"/>
              </a:rPr>
              <a:t>even</a:t>
            </a:r>
            <a:r>
              <a:rPr lang="es-ES" sz="2400" dirty="0" smtClean="0">
                <a:latin typeface="Magneto" pitchFamily="82" charset="0"/>
                <a:ea typeface="Adobe Kaiti Std R" pitchFamily="18" charset="-128"/>
              </a:rPr>
              <a:t> more</a:t>
            </a:r>
            <a:endParaRPr lang="en-GB" sz="2400" dirty="0">
              <a:latin typeface="Magneto" pitchFamily="82" charset="0"/>
              <a:ea typeface="Adobe Kaiti Std R" pitchFamily="18" charset="-128"/>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pic>
        <p:nvPicPr>
          <p:cNvPr id="6" name="Content Placeholder 5" descr="100XxvVWW14.jpg"/>
          <p:cNvPicPr>
            <a:picLocks noGrp="1" noChangeAspect="1"/>
          </p:cNvPicPr>
          <p:nvPr>
            <p:ph idx="1"/>
          </p:nvPr>
        </p:nvPicPr>
        <p:blipFill>
          <a:blip r:embed="rId2">
            <a:lum bright="40000" contrast="-40000"/>
          </a:blip>
          <a:srcRect l="10413" b="16378"/>
          <a:stretch>
            <a:fillRect/>
          </a:stretch>
        </p:blipFill>
        <p:spPr>
          <a:xfrm>
            <a:off x="-427530" y="0"/>
            <a:ext cx="10261520" cy="6858000"/>
          </a:xfrm>
        </p:spPr>
      </p:pic>
      <p:pic>
        <p:nvPicPr>
          <p:cNvPr id="8" name="Picture 7" descr="MoAsad.AlgeriaGaza.jpg"/>
          <p:cNvPicPr>
            <a:picLocks noChangeAspect="1"/>
          </p:cNvPicPr>
          <p:nvPr/>
        </p:nvPicPr>
        <p:blipFill>
          <a:blip r:embed="rId3">
            <a:lum bright="40000" contrast="-30000"/>
          </a:blip>
          <a:stretch>
            <a:fillRect/>
          </a:stretch>
        </p:blipFill>
        <p:spPr>
          <a:xfrm rot="20702490">
            <a:off x="6173835" y="4327723"/>
            <a:ext cx="2778381" cy="1850760"/>
          </a:xfrm>
          <a:prstGeom prst="rect">
            <a:avLst/>
          </a:prstGeom>
        </p:spPr>
      </p:pic>
      <p:pic>
        <p:nvPicPr>
          <p:cNvPr id="10" name="Picture 9" descr="53b2650e49f7c.jpg"/>
          <p:cNvPicPr>
            <a:picLocks noChangeAspect="1"/>
          </p:cNvPicPr>
          <p:nvPr/>
        </p:nvPicPr>
        <p:blipFill>
          <a:blip r:embed="rId4" cstate="print">
            <a:lum bright="40000" contrast="-20000"/>
          </a:blip>
          <a:stretch>
            <a:fillRect/>
          </a:stretch>
        </p:blipFill>
        <p:spPr>
          <a:xfrm rot="1328313">
            <a:off x="6156678" y="139041"/>
            <a:ext cx="2983979" cy="1790387"/>
          </a:xfrm>
          <a:prstGeom prst="rect">
            <a:avLst/>
          </a:prstGeom>
        </p:spPr>
      </p:pic>
      <p:pic>
        <p:nvPicPr>
          <p:cNvPr id="11" name="Picture 10" descr="Algeria-fans.jpg"/>
          <p:cNvPicPr>
            <a:picLocks noChangeAspect="1"/>
          </p:cNvPicPr>
          <p:nvPr/>
        </p:nvPicPr>
        <p:blipFill>
          <a:blip r:embed="rId5">
            <a:lum bright="40000" contrast="-30000"/>
          </a:blip>
          <a:stretch>
            <a:fillRect/>
          </a:stretch>
        </p:blipFill>
        <p:spPr>
          <a:xfrm>
            <a:off x="142844" y="4500570"/>
            <a:ext cx="3507239" cy="1841300"/>
          </a:xfrm>
          <a:prstGeom prst="rect">
            <a:avLst/>
          </a:prstGeom>
        </p:spPr>
      </p:pic>
      <p:sp>
        <p:nvSpPr>
          <p:cNvPr id="12" name="TextBox 11"/>
          <p:cNvSpPr txBox="1"/>
          <p:nvPr/>
        </p:nvSpPr>
        <p:spPr>
          <a:xfrm>
            <a:off x="-142908" y="500042"/>
            <a:ext cx="4643470" cy="2339102"/>
          </a:xfrm>
          <a:prstGeom prst="rect">
            <a:avLst/>
          </a:prstGeom>
          <a:noFill/>
        </p:spPr>
        <p:txBody>
          <a:bodyPr wrap="square" rtlCol="0">
            <a:spAutoFit/>
          </a:bodyPr>
          <a:lstStyle/>
          <a:p>
            <a:pPr algn="ctr"/>
            <a:r>
              <a:rPr lang="es-ES" sz="2000" dirty="0" smtClean="0">
                <a:latin typeface="Adobe Kaiti Std R" pitchFamily="18" charset="-128"/>
                <a:ea typeface="Adobe Kaiti Std R" pitchFamily="18" charset="-128"/>
              </a:rPr>
              <a:t>El lado feliz es </a:t>
            </a:r>
            <a:r>
              <a:rPr lang="es-ES" sz="2000" dirty="0" smtClean="0">
                <a:effectLst>
                  <a:outerShdw blurRad="38100" dist="38100" dir="2700000" algn="tl">
                    <a:srgbClr val="000000">
                      <a:alpha val="43137"/>
                    </a:srgbClr>
                  </a:outerShdw>
                </a:effectLst>
                <a:latin typeface="Kozuka Gothic Pr6N L" pitchFamily="34" charset="-128"/>
                <a:ea typeface="Kozuka Gothic Pr6N L" pitchFamily="34" charset="-128"/>
                <a:cs typeface="Adobe Hebrew" pitchFamily="18" charset="-79"/>
              </a:rPr>
              <a:t>n</a:t>
            </a:r>
            <a:r>
              <a:rPr lang="es-ES" dirty="0" smtClean="0">
                <a:effectLst>
                  <a:outerShdw blurRad="38100" dist="38100" dir="2700000" algn="tl">
                    <a:srgbClr val="000000">
                      <a:alpha val="43137"/>
                    </a:srgbClr>
                  </a:outerShdw>
                </a:effectLst>
                <a:latin typeface="Kozuka Gothic Pr6N L" pitchFamily="34" charset="-128"/>
                <a:ea typeface="Kozuka Gothic Pr6N L" pitchFamily="34" charset="-128"/>
                <a:cs typeface="Adobe Hebrew" pitchFamily="18" charset="-79"/>
              </a:rPr>
              <a:t>osotros argelinos nos encanta el futbol ,van futbol en la televisión con nuestras familias y vemos el futbol en todos lados.</a:t>
            </a:r>
          </a:p>
          <a:p>
            <a:pPr algn="ctr"/>
            <a:r>
              <a:rPr lang="es-ES" dirty="0" smtClean="0">
                <a:effectLst>
                  <a:outerShdw blurRad="38100" dist="38100" dir="2700000" algn="tl">
                    <a:srgbClr val="000000">
                      <a:alpha val="43137"/>
                    </a:srgbClr>
                  </a:outerShdw>
                </a:effectLst>
                <a:latin typeface="Kozuka Gothic Pr6N L" pitchFamily="34" charset="-128"/>
                <a:ea typeface="Kozuka Gothic Pr6N L" pitchFamily="34" charset="-128"/>
                <a:cs typeface="Adobe Hebrew" pitchFamily="18" charset="-79"/>
              </a:rPr>
              <a:t>En la Copa Mundial jugamos en la finales. Jugamos con Almunia y dijeron “el partido fue duro con Argelia!”  </a:t>
            </a:r>
          </a:p>
          <a:p>
            <a:pPr algn="ctr"/>
            <a:r>
              <a:rPr lang="es-ES" dirty="0" smtClean="0">
                <a:effectLst>
                  <a:outerShdw blurRad="38100" dist="38100" dir="2700000" algn="tl">
                    <a:srgbClr val="000000">
                      <a:alpha val="43137"/>
                    </a:srgbClr>
                  </a:outerShdw>
                </a:effectLst>
                <a:latin typeface="Kozuka Gothic Pr6N L" pitchFamily="34" charset="-128"/>
                <a:ea typeface="Kozuka Gothic Pr6N L" pitchFamily="34" charset="-128"/>
                <a:cs typeface="Adobe Hebrew" pitchFamily="18" charset="-79"/>
              </a:rPr>
              <a:t>Así que esperamos jugar in la finales de 2018 .</a:t>
            </a:r>
            <a:endParaRPr lang="en-GB" dirty="0">
              <a:effectLst>
                <a:outerShdw blurRad="38100" dist="38100" dir="2700000" algn="tl">
                  <a:srgbClr val="000000">
                    <a:alpha val="43137"/>
                  </a:srgbClr>
                </a:outerShdw>
              </a:effectLst>
              <a:latin typeface="Kozuka Gothic Pr6N L" pitchFamily="34" charset="-128"/>
              <a:ea typeface="Kozuka Gothic Pr6N L" pitchFamily="34" charset="-128"/>
              <a:cs typeface="Adobe Hebrew" pitchFamily="18" charset="-79"/>
            </a:endParaRPr>
          </a:p>
        </p:txBody>
      </p:sp>
      <p:sp>
        <p:nvSpPr>
          <p:cNvPr id="13" name="TextBox 12"/>
          <p:cNvSpPr txBox="1"/>
          <p:nvPr/>
        </p:nvSpPr>
        <p:spPr>
          <a:xfrm>
            <a:off x="0" y="3571876"/>
            <a:ext cx="3000364" cy="1200329"/>
          </a:xfrm>
          <a:prstGeom prst="rect">
            <a:avLst/>
          </a:prstGeom>
          <a:noFill/>
        </p:spPr>
        <p:txBody>
          <a:bodyPr wrap="square" rtlCol="0">
            <a:spAutoFit/>
          </a:bodyPr>
          <a:lstStyle/>
          <a:p>
            <a:pPr algn="ctr"/>
            <a:r>
              <a:rPr lang="en-GB" dirty="0" smtClean="0">
                <a:latin typeface="Adobe Kaiti Std R" pitchFamily="18" charset="-128"/>
                <a:ea typeface="Adobe Kaiti Std R" pitchFamily="18" charset="-128"/>
              </a:rPr>
              <a:t>Sin embargo </a:t>
            </a:r>
            <a:r>
              <a:rPr lang="es-ES" dirty="0" smtClean="0">
                <a:latin typeface="Adobe Kaiti Std R" pitchFamily="18" charset="-128"/>
                <a:ea typeface="Adobe Kaiti Std R" pitchFamily="18" charset="-128"/>
              </a:rPr>
              <a:t>cuando celebramos nos volvemos locos con fuego</a:t>
            </a:r>
          </a:p>
          <a:p>
            <a:endParaRPr lang="en-GB" dirty="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00164" y="5072074"/>
            <a:ext cx="8229600" cy="1143000"/>
          </a:xfrm>
        </p:spPr>
        <p:txBody>
          <a:bodyPr/>
          <a:lstStyle/>
          <a:p>
            <a:r>
              <a:rPr lang="en-GB" dirty="0" err="1" smtClean="0">
                <a:solidFill>
                  <a:srgbClr val="C00000"/>
                </a:solidFill>
                <a:latin typeface="Pristina" pitchFamily="66" charset="0"/>
              </a:rPr>
              <a:t>Turqu</a:t>
            </a:r>
            <a:r>
              <a:rPr lang="es-ES" dirty="0" smtClean="0">
                <a:solidFill>
                  <a:srgbClr val="C00000"/>
                </a:solidFill>
                <a:latin typeface="Pristina" pitchFamily="66" charset="0"/>
              </a:rPr>
              <a:t>í</a:t>
            </a:r>
            <a:r>
              <a:rPr lang="en-GB" dirty="0" smtClean="0">
                <a:solidFill>
                  <a:srgbClr val="C00000"/>
                </a:solidFill>
                <a:latin typeface="Pristina" pitchFamily="66" charset="0"/>
              </a:rPr>
              <a:t>a </a:t>
            </a:r>
            <a:endParaRPr lang="en-GB" dirty="0">
              <a:solidFill>
                <a:srgbClr val="C00000"/>
              </a:solidFill>
              <a:latin typeface="Pristina" pitchFamily="66" charset="0"/>
            </a:endParaRPr>
          </a:p>
        </p:txBody>
      </p:sp>
      <p:pic>
        <p:nvPicPr>
          <p:cNvPr id="41986" name="Picture 2" descr="Image result for turkey flag waving">
            <a:hlinkClick r:id="rId2"/>
          </p:cNvPr>
          <p:cNvPicPr>
            <a:picLocks noChangeAspect="1" noChangeArrowheads="1"/>
          </p:cNvPicPr>
          <p:nvPr/>
        </p:nvPicPr>
        <p:blipFill>
          <a:blip r:embed="rId3">
            <a:lum bright="40000" contrast="-30000"/>
          </a:blip>
          <a:srcRect/>
          <a:stretch>
            <a:fillRect/>
          </a:stretch>
        </p:blipFill>
        <p:spPr bwMode="auto">
          <a:xfrm>
            <a:off x="500034" y="1428736"/>
            <a:ext cx="8048628" cy="3672188"/>
          </a:xfrm>
          <a:prstGeom prst="rect">
            <a:avLst/>
          </a:prstGeom>
          <a:noFill/>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c01ca10862a72a730f4368178f936c8d.jpg"/>
          <p:cNvPicPr>
            <a:picLocks noGrp="1" noChangeAspect="1"/>
          </p:cNvPicPr>
          <p:nvPr>
            <p:ph idx="1"/>
          </p:nvPr>
        </p:nvPicPr>
        <p:blipFill>
          <a:blip r:embed="rId2">
            <a:lum bright="40000" contrast="-40000"/>
          </a:blip>
          <a:srcRect l="3124" r="13542"/>
          <a:stretch>
            <a:fillRect/>
          </a:stretch>
        </p:blipFill>
        <p:spPr>
          <a:xfrm>
            <a:off x="0" y="0"/>
            <a:ext cx="9144000" cy="6858000"/>
          </a:xfrm>
        </p:spPr>
      </p:pic>
      <p:sp>
        <p:nvSpPr>
          <p:cNvPr id="2" name="Title 1"/>
          <p:cNvSpPr>
            <a:spLocks noGrp="1"/>
          </p:cNvSpPr>
          <p:nvPr>
            <p:ph type="title"/>
          </p:nvPr>
        </p:nvSpPr>
        <p:spPr/>
        <p:txBody>
          <a:bodyPr/>
          <a:lstStyle/>
          <a:p>
            <a:r>
              <a:rPr lang="es-ES" dirty="0" smtClean="0">
                <a:latin typeface="Adobe Caslon Pro" pitchFamily="18" charset="0"/>
              </a:rPr>
              <a:t>Turquía y Argelia</a:t>
            </a:r>
            <a:endParaRPr lang="en-GB" dirty="0">
              <a:latin typeface="Adobe Caslon Pro" pitchFamily="18" charset="0"/>
            </a:endParaRPr>
          </a:p>
        </p:txBody>
      </p:sp>
      <p:pic>
        <p:nvPicPr>
          <p:cNvPr id="17416" name="Picture 8" descr="Image result for ‫حايك جزائري‬‎">
            <a:hlinkClick r:id="rId3"/>
          </p:cNvPr>
          <p:cNvPicPr>
            <a:picLocks noChangeAspect="1" noChangeArrowheads="1"/>
          </p:cNvPicPr>
          <p:nvPr/>
        </p:nvPicPr>
        <p:blipFill>
          <a:blip r:embed="rId4">
            <a:lum bright="10000" contrast="-10000"/>
          </a:blip>
          <a:srcRect/>
          <a:stretch>
            <a:fillRect/>
          </a:stretch>
        </p:blipFill>
        <p:spPr bwMode="auto">
          <a:xfrm>
            <a:off x="642910" y="4143380"/>
            <a:ext cx="3411039" cy="2243130"/>
          </a:xfrm>
          <a:prstGeom prst="rect">
            <a:avLst/>
          </a:prstGeom>
          <a:noFill/>
        </p:spPr>
      </p:pic>
      <p:pic>
        <p:nvPicPr>
          <p:cNvPr id="8196" name="Picture 4" descr="Image result for algerian turks">
            <a:hlinkClick r:id="rId5"/>
          </p:cNvPr>
          <p:cNvPicPr>
            <a:picLocks noChangeAspect="1" noChangeArrowheads="1"/>
          </p:cNvPicPr>
          <p:nvPr/>
        </p:nvPicPr>
        <p:blipFill>
          <a:blip r:embed="rId6" cstate="print">
            <a:lum bright="30000" contrast="-20000"/>
          </a:blip>
          <a:srcRect/>
          <a:stretch>
            <a:fillRect/>
          </a:stretch>
        </p:blipFill>
        <p:spPr bwMode="auto">
          <a:xfrm>
            <a:off x="6429388" y="3786190"/>
            <a:ext cx="1999085" cy="2624123"/>
          </a:xfrm>
          <a:prstGeom prst="rect">
            <a:avLst/>
          </a:prstGeom>
          <a:noFill/>
        </p:spPr>
      </p:pic>
      <p:sp>
        <p:nvSpPr>
          <p:cNvPr id="7" name="TextBox 6"/>
          <p:cNvSpPr txBox="1"/>
          <p:nvPr/>
        </p:nvSpPr>
        <p:spPr>
          <a:xfrm>
            <a:off x="1714480" y="1785926"/>
            <a:ext cx="5500726" cy="369332"/>
          </a:xfrm>
          <a:prstGeom prst="rect">
            <a:avLst/>
          </a:prstGeom>
          <a:noFill/>
        </p:spPr>
        <p:txBody>
          <a:bodyPr wrap="square" rtlCol="0">
            <a:spAutoFit/>
          </a:bodyPr>
          <a:lstStyle/>
          <a:p>
            <a:endParaRPr lang="en-GB" dirty="0"/>
          </a:p>
        </p:txBody>
      </p:sp>
      <p:sp>
        <p:nvSpPr>
          <p:cNvPr id="8" name="TextBox 7"/>
          <p:cNvSpPr txBox="1"/>
          <p:nvPr/>
        </p:nvSpPr>
        <p:spPr>
          <a:xfrm>
            <a:off x="1214414" y="1357298"/>
            <a:ext cx="6786610" cy="1231106"/>
          </a:xfrm>
          <a:prstGeom prst="rect">
            <a:avLst/>
          </a:prstGeom>
          <a:noFill/>
        </p:spPr>
        <p:txBody>
          <a:bodyPr wrap="square" rtlCol="0">
            <a:spAutoFit/>
          </a:bodyPr>
          <a:lstStyle/>
          <a:p>
            <a:r>
              <a:rPr lang="es-ES" dirty="0" smtClean="0">
                <a:latin typeface="Adobe Devanagari" pitchFamily="18" charset="0"/>
                <a:cs typeface="Adobe Devanagari" pitchFamily="18" charset="0"/>
              </a:rPr>
              <a:t>Oran fue una costa comercial cuando estaba con el imperio otomano . </a:t>
            </a:r>
            <a:r>
              <a:rPr lang="es-ES" dirty="0" err="1" smtClean="0">
                <a:latin typeface="Adobe Devanagari" pitchFamily="18" charset="0"/>
                <a:cs typeface="Adobe Devanagari" pitchFamily="18" charset="0"/>
              </a:rPr>
              <a:t>Asi</a:t>
            </a:r>
            <a:r>
              <a:rPr lang="es-ES" dirty="0" smtClean="0">
                <a:latin typeface="Adobe Devanagari" pitchFamily="18" charset="0"/>
                <a:cs typeface="Adobe Devanagari" pitchFamily="18" charset="0"/>
              </a:rPr>
              <a:t> que algunos turcos se casaron con argelinos y algunos turcos vivieron en </a:t>
            </a:r>
            <a:r>
              <a:rPr lang="es-ES" dirty="0" err="1">
                <a:latin typeface="Adobe Devanagari" pitchFamily="18" charset="0"/>
                <a:cs typeface="Adobe Devanagari" pitchFamily="18" charset="0"/>
              </a:rPr>
              <a:t>A</a:t>
            </a:r>
            <a:r>
              <a:rPr lang="es-ES" dirty="0" err="1" smtClean="0">
                <a:latin typeface="Adobe Devanagari" pitchFamily="18" charset="0"/>
                <a:cs typeface="Adobe Devanagari" pitchFamily="18" charset="0"/>
              </a:rPr>
              <a:t>lgeria</a:t>
            </a:r>
            <a:r>
              <a:rPr lang="es-ES" dirty="0" smtClean="0">
                <a:latin typeface="Adobe Devanagari" pitchFamily="18" charset="0"/>
                <a:cs typeface="Adobe Devanagari" pitchFamily="18" charset="0"/>
              </a:rPr>
              <a:t> . Mi familia es turca por eso mi nombre es </a:t>
            </a:r>
            <a:r>
              <a:rPr lang="en-GB" sz="1600" dirty="0" err="1" smtClean="0">
                <a:latin typeface="Adobe Devanagari" pitchFamily="18" charset="0"/>
                <a:ea typeface="Kozuka Gothic Pr6N L" pitchFamily="34" charset="-128"/>
                <a:cs typeface="Adobe Devanagari" pitchFamily="18" charset="0"/>
              </a:rPr>
              <a:t>Gündüz</a:t>
            </a:r>
            <a:r>
              <a:rPr lang="en-GB" b="1" dirty="0" smtClean="0">
                <a:latin typeface="Adobe Devanagari" pitchFamily="18" charset="0"/>
                <a:ea typeface="Kozuka Gothic Pr6N L" pitchFamily="34" charset="-128"/>
                <a:cs typeface="Adobe Devanagari" pitchFamily="18" charset="0"/>
              </a:rPr>
              <a:t> </a:t>
            </a:r>
            <a:r>
              <a:rPr lang="en-GB" sz="1600" b="1" dirty="0" smtClean="0">
                <a:latin typeface="Adobe Devanagari" pitchFamily="18" charset="0"/>
                <a:ea typeface="Kozuka Gothic Pr6N L" pitchFamily="34" charset="-128"/>
                <a:cs typeface="Adobe Devanagari" pitchFamily="18" charset="0"/>
              </a:rPr>
              <a:t> </a:t>
            </a:r>
            <a:r>
              <a:rPr lang="en-GB" sz="1600" b="1" dirty="0" err="1" smtClean="0">
                <a:latin typeface="Adobe Devanagari" pitchFamily="18" charset="0"/>
                <a:ea typeface="Kozuka Gothic Pr6N L" pitchFamily="34" charset="-128"/>
                <a:cs typeface="Adobe Devanagari" pitchFamily="18" charset="0"/>
              </a:rPr>
              <a:t>pero</a:t>
            </a:r>
            <a:r>
              <a:rPr lang="en-GB" sz="1600" b="1" dirty="0" smtClean="0">
                <a:latin typeface="Adobe Devanagari" pitchFamily="18" charset="0"/>
                <a:ea typeface="Kozuka Gothic Pr6N L" pitchFamily="34" charset="-128"/>
                <a:cs typeface="Adobe Devanagari" pitchFamily="18" charset="0"/>
              </a:rPr>
              <a:t> </a:t>
            </a:r>
            <a:r>
              <a:rPr lang="en-GB" sz="1600" b="1" dirty="0" err="1" smtClean="0">
                <a:latin typeface="Adobe Devanagari" pitchFamily="18" charset="0"/>
                <a:ea typeface="Kozuka Gothic Pr6N L" pitchFamily="34" charset="-128"/>
                <a:cs typeface="Adobe Devanagari" pitchFamily="18" charset="0"/>
              </a:rPr>
              <a:t>es</a:t>
            </a:r>
            <a:r>
              <a:rPr lang="en-GB" sz="1600" b="1" dirty="0" smtClean="0">
                <a:latin typeface="Adobe Devanagari" pitchFamily="18" charset="0"/>
                <a:ea typeface="Kozuka Gothic Pr6N L" pitchFamily="34" charset="-128"/>
                <a:cs typeface="Adobe Devanagari" pitchFamily="18" charset="0"/>
              </a:rPr>
              <a:t> </a:t>
            </a:r>
            <a:r>
              <a:rPr lang="es-ES" dirty="0" smtClean="0">
                <a:latin typeface="Adobe Devanagari" pitchFamily="18" charset="0"/>
                <a:cs typeface="Adobe Devanagari" pitchFamily="18" charset="0"/>
              </a:rPr>
              <a:t>escrito </a:t>
            </a:r>
            <a:r>
              <a:rPr lang="es-ES" dirty="0" err="1" smtClean="0">
                <a:latin typeface="Adobe Devanagari" pitchFamily="18" charset="0"/>
                <a:cs typeface="Adobe Devanagari" pitchFamily="18" charset="0"/>
              </a:rPr>
              <a:t>Guendouz</a:t>
            </a:r>
            <a:r>
              <a:rPr lang="es-ES" dirty="0" smtClean="0">
                <a:latin typeface="Adobe Devanagari" pitchFamily="18" charset="0"/>
                <a:cs typeface="Adobe Devanagari" pitchFamily="18" charset="0"/>
              </a:rPr>
              <a:t> porque Francia lo cambia.</a:t>
            </a:r>
            <a:endParaRPr lang="en-GB" dirty="0">
              <a:latin typeface="Adobe Devanagari" pitchFamily="18" charset="0"/>
              <a:ea typeface="Kozuka Gothic Pr6N L" pitchFamily="34" charset="-128"/>
              <a:cs typeface="Adobe Devanagari" pitchFamily="18" charset="0"/>
            </a:endParaRP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b1f4c3cbdfedc77626427be70170ed05.jpg"/>
          <p:cNvPicPr>
            <a:picLocks noGrp="1" noChangeAspect="1"/>
          </p:cNvPicPr>
          <p:nvPr>
            <p:ph idx="1"/>
          </p:nvPr>
        </p:nvPicPr>
        <p:blipFill>
          <a:blip r:embed="rId2">
            <a:lum bright="40000" contrast="-40000"/>
          </a:blip>
          <a:srcRect t="25854" b="24147"/>
          <a:stretch>
            <a:fillRect/>
          </a:stretch>
        </p:blipFill>
        <p:spPr>
          <a:xfrm>
            <a:off x="0" y="0"/>
            <a:ext cx="9144000" cy="6858000"/>
          </a:xfrm>
        </p:spPr>
      </p:pic>
      <p:sp>
        <p:nvSpPr>
          <p:cNvPr id="2" name="Title 1"/>
          <p:cNvSpPr>
            <a:spLocks noGrp="1"/>
          </p:cNvSpPr>
          <p:nvPr>
            <p:ph type="title"/>
          </p:nvPr>
        </p:nvSpPr>
        <p:spPr/>
        <p:txBody>
          <a:bodyPr/>
          <a:lstStyle/>
          <a:p>
            <a:r>
              <a:rPr lang="en-GB" dirty="0" err="1" smtClean="0">
                <a:latin typeface="High Tower Text" pitchFamily="18" charset="0"/>
                <a:ea typeface="Adobe Gothic Std B" pitchFamily="34" charset="-128"/>
                <a:cs typeface="Adobe Devanagari" pitchFamily="18" charset="0"/>
              </a:rPr>
              <a:t>Gündüz</a:t>
            </a:r>
            <a:r>
              <a:rPr lang="en-GB" dirty="0" smtClean="0">
                <a:latin typeface="High Tower Text" pitchFamily="18" charset="0"/>
                <a:ea typeface="Adobe Gothic Std B" pitchFamily="34" charset="-128"/>
                <a:cs typeface="Adobe Devanagari" pitchFamily="18" charset="0"/>
              </a:rPr>
              <a:t> </a:t>
            </a:r>
            <a:r>
              <a:rPr lang="en-GB" dirty="0" err="1" smtClean="0">
                <a:latin typeface="High Tower Text" pitchFamily="18" charset="0"/>
                <a:ea typeface="Adobe Gothic Std B" pitchFamily="34" charset="-128"/>
              </a:rPr>
              <a:t>Gazi</a:t>
            </a:r>
            <a:endParaRPr lang="en-GB" dirty="0"/>
          </a:p>
        </p:txBody>
      </p:sp>
      <p:pic>
        <p:nvPicPr>
          <p:cNvPr id="6" name="Picture 5" descr="CsveV3sXYAA2PjW.jpg"/>
          <p:cNvPicPr>
            <a:picLocks noChangeAspect="1"/>
          </p:cNvPicPr>
          <p:nvPr/>
        </p:nvPicPr>
        <p:blipFill>
          <a:blip r:embed="rId3"/>
          <a:stretch>
            <a:fillRect/>
          </a:stretch>
        </p:blipFill>
        <p:spPr>
          <a:xfrm>
            <a:off x="214282" y="2928934"/>
            <a:ext cx="2070106" cy="3679586"/>
          </a:xfrm>
          <a:prstGeom prst="rect">
            <a:avLst/>
          </a:prstGeom>
          <a:ln>
            <a:noFill/>
          </a:ln>
          <a:effectLst>
            <a:outerShdw blurRad="292100" dist="139700" dir="2700000" algn="tl" rotWithShape="0">
              <a:srgbClr val="333333">
                <a:alpha val="65000"/>
              </a:srgbClr>
            </a:outerShdw>
          </a:effectLst>
        </p:spPr>
      </p:pic>
      <p:pic>
        <p:nvPicPr>
          <p:cNvPr id="32772" name="Picture 4" descr="Image result for ‫فتح ارطغرل قلعة فرسان الهيكل‬‎">
            <a:hlinkClick r:id="rId4"/>
          </p:cNvPr>
          <p:cNvPicPr>
            <a:picLocks noChangeAspect="1" noChangeArrowheads="1"/>
          </p:cNvPicPr>
          <p:nvPr/>
        </p:nvPicPr>
        <p:blipFill>
          <a:blip r:embed="rId5">
            <a:lum bright="30000"/>
          </a:blip>
          <a:srcRect/>
          <a:stretch>
            <a:fillRect/>
          </a:stretch>
        </p:blipFill>
        <p:spPr bwMode="auto">
          <a:xfrm>
            <a:off x="214282" y="1714488"/>
            <a:ext cx="1904659" cy="1071570"/>
          </a:xfrm>
          <a:prstGeom prst="rect">
            <a:avLst/>
          </a:prstGeom>
          <a:ln>
            <a:noFill/>
          </a:ln>
          <a:effectLst>
            <a:outerShdw blurRad="292100" dist="139700" dir="2700000" algn="tl" rotWithShape="0">
              <a:srgbClr val="333333">
                <a:alpha val="65000"/>
              </a:srgbClr>
            </a:outerShdw>
          </a:effectLst>
        </p:spPr>
      </p:pic>
      <p:sp>
        <p:nvSpPr>
          <p:cNvPr id="9" name="TextBox 8"/>
          <p:cNvSpPr txBox="1"/>
          <p:nvPr/>
        </p:nvSpPr>
        <p:spPr>
          <a:xfrm>
            <a:off x="2857488" y="1785926"/>
            <a:ext cx="5072098" cy="1815882"/>
          </a:xfrm>
          <a:prstGeom prst="rect">
            <a:avLst/>
          </a:prstGeom>
          <a:noFill/>
        </p:spPr>
        <p:txBody>
          <a:bodyPr wrap="square" rtlCol="0">
            <a:spAutoFit/>
          </a:bodyPr>
          <a:lstStyle/>
          <a:p>
            <a:r>
              <a:rPr lang="en-GB" sz="2800" dirty="0" smtClean="0">
                <a:latin typeface="High Tower Text" pitchFamily="18" charset="0"/>
                <a:ea typeface="Adobe Gothic Std B" pitchFamily="34" charset="-128"/>
              </a:rPr>
              <a:t>El padre de </a:t>
            </a:r>
            <a:r>
              <a:rPr lang="en-GB" sz="2800" dirty="0" err="1" smtClean="0">
                <a:latin typeface="High Tower Text" pitchFamily="18" charset="0"/>
                <a:ea typeface="Adobe Gothic Std B" pitchFamily="34" charset="-128"/>
                <a:cs typeface="Adobe Devanagari" pitchFamily="18" charset="0"/>
              </a:rPr>
              <a:t>Gündüz</a:t>
            </a:r>
            <a:r>
              <a:rPr lang="en-GB" sz="2800" dirty="0" smtClean="0">
                <a:latin typeface="High Tower Text" pitchFamily="18" charset="0"/>
                <a:ea typeface="Adobe Gothic Std B" pitchFamily="34" charset="-128"/>
                <a:cs typeface="Adobe Devanagari" pitchFamily="18" charset="0"/>
              </a:rPr>
              <a:t> </a:t>
            </a:r>
            <a:r>
              <a:rPr lang="en-GB" sz="2800" dirty="0" err="1" smtClean="0">
                <a:latin typeface="High Tower Text" pitchFamily="18" charset="0"/>
                <a:ea typeface="Adobe Gothic Std B" pitchFamily="34" charset="-128"/>
              </a:rPr>
              <a:t>Gazi</a:t>
            </a:r>
            <a:r>
              <a:rPr lang="en-GB" sz="2800" dirty="0" smtClean="0">
                <a:latin typeface="High Tower Text" pitchFamily="18" charset="0"/>
                <a:ea typeface="Adobe Gothic Std B" pitchFamily="34" charset="-128"/>
              </a:rPr>
              <a:t> </a:t>
            </a:r>
            <a:r>
              <a:rPr lang="en-GB" sz="2800" dirty="0" err="1" smtClean="0">
                <a:latin typeface="High Tower Text" pitchFamily="18" charset="0"/>
                <a:ea typeface="Adobe Gothic Std B" pitchFamily="34" charset="-128"/>
              </a:rPr>
              <a:t>fue</a:t>
            </a:r>
            <a:r>
              <a:rPr lang="en-GB" sz="2800" dirty="0" smtClean="0">
                <a:latin typeface="High Tower Text" pitchFamily="18" charset="0"/>
                <a:ea typeface="Adobe Gothic Std B" pitchFamily="34" charset="-128"/>
              </a:rPr>
              <a:t> </a:t>
            </a:r>
            <a:r>
              <a:rPr lang="en-GB" sz="2800" dirty="0" err="1" smtClean="0">
                <a:latin typeface="High Tower Text" pitchFamily="18" charset="0"/>
                <a:ea typeface="Adobe Gothic Std B" pitchFamily="34" charset="-128"/>
              </a:rPr>
              <a:t>Ertuğrul</a:t>
            </a:r>
            <a:r>
              <a:rPr lang="en-GB" sz="2800" dirty="0" smtClean="0">
                <a:latin typeface="High Tower Text" pitchFamily="18" charset="0"/>
                <a:ea typeface="Adobe Gothic Std B" pitchFamily="34" charset="-128"/>
              </a:rPr>
              <a:t> </a:t>
            </a:r>
            <a:r>
              <a:rPr lang="en-GB" sz="2800" dirty="0" err="1" smtClean="0">
                <a:latin typeface="High Tower Text" pitchFamily="18" charset="0"/>
                <a:ea typeface="Adobe Gothic Std B" pitchFamily="34" charset="-128"/>
              </a:rPr>
              <a:t>Gazi</a:t>
            </a:r>
            <a:r>
              <a:rPr lang="en-GB" sz="2800" dirty="0" smtClean="0">
                <a:latin typeface="High Tower Text" pitchFamily="18" charset="0"/>
                <a:ea typeface="Adobe Gothic Std B" pitchFamily="34" charset="-128"/>
              </a:rPr>
              <a:t> </a:t>
            </a:r>
            <a:r>
              <a:rPr lang="en-GB" sz="2800" dirty="0" err="1" smtClean="0">
                <a:latin typeface="High Tower Text" pitchFamily="18" charset="0"/>
                <a:ea typeface="Adobe Gothic Std B" pitchFamily="34" charset="-128"/>
              </a:rPr>
              <a:t>hijo</a:t>
            </a:r>
            <a:r>
              <a:rPr lang="en-GB" sz="2800" dirty="0" smtClean="0">
                <a:latin typeface="High Tower Text" pitchFamily="18" charset="0"/>
                <a:ea typeface="Adobe Gothic Std B" pitchFamily="34" charset="-128"/>
              </a:rPr>
              <a:t> y </a:t>
            </a:r>
            <a:r>
              <a:rPr lang="en-GB" sz="2800" dirty="0" err="1" smtClean="0">
                <a:latin typeface="High Tower Text" pitchFamily="18" charset="0"/>
                <a:ea typeface="Adobe Gothic Std B" pitchFamily="34" charset="-128"/>
              </a:rPr>
              <a:t>su</a:t>
            </a:r>
            <a:r>
              <a:rPr lang="en-GB" sz="2800" dirty="0" smtClean="0">
                <a:latin typeface="High Tower Text" pitchFamily="18" charset="0"/>
                <a:ea typeface="Adobe Gothic Std B" pitchFamily="34" charset="-128"/>
              </a:rPr>
              <a:t> </a:t>
            </a:r>
            <a:r>
              <a:rPr lang="en-GB" sz="2800" dirty="0" err="1" smtClean="0">
                <a:latin typeface="High Tower Text" pitchFamily="18" charset="0"/>
                <a:ea typeface="Adobe Gothic Std B" pitchFamily="34" charset="-128"/>
              </a:rPr>
              <a:t>hermano</a:t>
            </a:r>
            <a:r>
              <a:rPr lang="en-GB" sz="2800" dirty="0" smtClean="0">
                <a:latin typeface="High Tower Text" pitchFamily="18" charset="0"/>
                <a:ea typeface="Adobe Gothic Std B" pitchFamily="34" charset="-128"/>
              </a:rPr>
              <a:t> </a:t>
            </a:r>
            <a:r>
              <a:rPr lang="en-GB" sz="2800" dirty="0" err="1" smtClean="0">
                <a:latin typeface="High Tower Text" pitchFamily="18" charset="0"/>
                <a:ea typeface="Adobe Gothic Std B" pitchFamily="34" charset="-128"/>
              </a:rPr>
              <a:t>es</a:t>
            </a:r>
            <a:r>
              <a:rPr lang="en-GB" sz="2800" dirty="0" smtClean="0">
                <a:latin typeface="High Tower Text" pitchFamily="18" charset="0"/>
                <a:ea typeface="Adobe Gothic Std B" pitchFamily="34" charset="-128"/>
              </a:rPr>
              <a:t>  </a:t>
            </a:r>
            <a:r>
              <a:rPr lang="en-GB" sz="2800" dirty="0" err="1" smtClean="0">
                <a:latin typeface="High Tower Text" pitchFamily="18" charset="0"/>
              </a:rPr>
              <a:t>Osman</a:t>
            </a:r>
            <a:r>
              <a:rPr lang="en-GB" sz="2800" dirty="0" smtClean="0">
                <a:latin typeface="High Tower Text" pitchFamily="18" charset="0"/>
              </a:rPr>
              <a:t> </a:t>
            </a:r>
            <a:r>
              <a:rPr lang="en-GB" sz="2800" dirty="0" err="1" smtClean="0">
                <a:latin typeface="High Tower Text" pitchFamily="18" charset="0"/>
              </a:rPr>
              <a:t>Gazi</a:t>
            </a:r>
            <a:r>
              <a:rPr lang="en-GB" sz="2800" dirty="0" smtClean="0">
                <a:latin typeface="High Tower Text" pitchFamily="18" charset="0"/>
              </a:rPr>
              <a:t> </a:t>
            </a:r>
            <a:r>
              <a:rPr lang="es-ES" sz="2800" dirty="0" smtClean="0">
                <a:latin typeface="High Tower Text" pitchFamily="18" charset="0"/>
              </a:rPr>
              <a:t>El fundador del Imperio Otomano .</a:t>
            </a:r>
            <a:endParaRPr lang="en-GB" sz="2800" dirty="0">
              <a:latin typeface="High Tower Text" pitchFamily="18" charset="0"/>
              <a:ea typeface="Adobe Gothic Std B" pitchFamily="34" charset="-128"/>
            </a:endParaRPr>
          </a:p>
        </p:txBody>
      </p:sp>
      <p:pic>
        <p:nvPicPr>
          <p:cNvPr id="3074" name="Picture 2" descr="Image result for ertuğrul gündüz">
            <a:hlinkClick r:id="rId6"/>
          </p:cNvPr>
          <p:cNvPicPr>
            <a:picLocks noChangeAspect="1" noChangeArrowheads="1"/>
          </p:cNvPicPr>
          <p:nvPr/>
        </p:nvPicPr>
        <p:blipFill>
          <a:blip r:embed="rId7">
            <a:lum bright="20000"/>
          </a:blip>
          <a:srcRect r="14286"/>
          <a:stretch>
            <a:fillRect/>
          </a:stretch>
        </p:blipFill>
        <p:spPr bwMode="auto">
          <a:xfrm>
            <a:off x="2500298" y="4500570"/>
            <a:ext cx="3000396" cy="2010266"/>
          </a:xfrm>
          <a:prstGeom prst="rect">
            <a:avLst/>
          </a:prstGeom>
          <a:ln>
            <a:noFill/>
          </a:ln>
          <a:effectLst>
            <a:outerShdw blurRad="292100" dist="139700" dir="2700000" algn="tl" rotWithShape="0">
              <a:srgbClr val="333333">
                <a:alpha val="65000"/>
              </a:srgbClr>
            </a:outerShdw>
          </a:effectLst>
        </p:spPr>
      </p:pic>
      <p:pic>
        <p:nvPicPr>
          <p:cNvPr id="3076" name="Picture 4" descr="Related image">
            <a:hlinkClick r:id="rId8"/>
          </p:cNvPr>
          <p:cNvPicPr>
            <a:picLocks noChangeAspect="1" noChangeArrowheads="1"/>
          </p:cNvPicPr>
          <p:nvPr/>
        </p:nvPicPr>
        <p:blipFill>
          <a:blip r:embed="rId9" cstate="print">
            <a:lum bright="20000"/>
          </a:blip>
          <a:srcRect/>
          <a:stretch>
            <a:fillRect/>
          </a:stretch>
        </p:blipFill>
        <p:spPr bwMode="auto">
          <a:xfrm>
            <a:off x="5715008" y="4714884"/>
            <a:ext cx="3000396" cy="1687930"/>
          </a:xfrm>
          <a:prstGeom prst="rect">
            <a:avLst/>
          </a:prstGeom>
          <a:ln>
            <a:noFill/>
          </a:ln>
          <a:effectLst>
            <a:outerShdw blurRad="292100" dist="139700" dir="2700000" algn="tl" rotWithShape="0">
              <a:srgbClr val="333333">
                <a:alpha val="65000"/>
              </a:srgbClr>
            </a:outerShdw>
          </a:effectLst>
        </p:spPr>
      </p:pic>
      <p:pic>
        <p:nvPicPr>
          <p:cNvPr id="3078" name="Picture 6" descr="Image result for ertuğrul gündüz">
            <a:hlinkClick r:id="rId10"/>
          </p:cNvPr>
          <p:cNvPicPr>
            <a:picLocks noChangeAspect="1" noChangeArrowheads="1"/>
          </p:cNvPicPr>
          <p:nvPr/>
        </p:nvPicPr>
        <p:blipFill>
          <a:blip r:embed="rId11">
            <a:lum bright="10000"/>
          </a:blip>
          <a:srcRect/>
          <a:stretch>
            <a:fillRect/>
          </a:stretch>
        </p:blipFill>
        <p:spPr bwMode="auto">
          <a:xfrm>
            <a:off x="7538100" y="142853"/>
            <a:ext cx="1341896" cy="2000264"/>
          </a:xfrm>
          <a:prstGeom prst="rect">
            <a:avLst/>
          </a:prstGeom>
          <a:ln>
            <a:noFill/>
          </a:ln>
          <a:effectLst>
            <a:outerShdw blurRad="292100" dist="139700" dir="2700000" algn="tl" rotWithShape="0">
              <a:srgbClr val="333333">
                <a:alpha val="65000"/>
              </a:srgbClr>
            </a:outerShdw>
          </a:effectLst>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866" name="Picture 2" descr="Related image">
            <a:hlinkClick r:id="rId2"/>
          </p:cNvPr>
          <p:cNvPicPr>
            <a:picLocks noChangeAspect="1" noChangeArrowheads="1"/>
          </p:cNvPicPr>
          <p:nvPr/>
        </p:nvPicPr>
        <p:blipFill>
          <a:blip r:embed="rId3">
            <a:lum bright="70000" contrast="-70000"/>
          </a:blip>
          <a:srcRect l="36987" t="4863" b="1784"/>
          <a:stretch>
            <a:fillRect/>
          </a:stretch>
        </p:blipFill>
        <p:spPr bwMode="auto">
          <a:xfrm>
            <a:off x="0" y="0"/>
            <a:ext cx="9144000" cy="6858000"/>
          </a:xfrm>
          <a:prstGeom prst="rect">
            <a:avLst/>
          </a:prstGeom>
          <a:noFill/>
        </p:spPr>
      </p:pic>
      <p:sp>
        <p:nvSpPr>
          <p:cNvPr id="2" name="Title 1"/>
          <p:cNvSpPr>
            <a:spLocks noGrp="1"/>
          </p:cNvSpPr>
          <p:nvPr>
            <p:ph type="title"/>
          </p:nvPr>
        </p:nvSpPr>
        <p:spPr/>
        <p:txBody>
          <a:bodyPr/>
          <a:lstStyle/>
          <a:p>
            <a:r>
              <a:rPr lang="es-ES" dirty="0" smtClean="0">
                <a:latin typeface="Pristina" pitchFamily="66" charset="0"/>
              </a:rPr>
              <a:t>volver</a:t>
            </a:r>
            <a:endParaRPr lang="en-GB" dirty="0">
              <a:latin typeface="Pristina" pitchFamily="66" charset="0"/>
            </a:endParaRPr>
          </a:p>
        </p:txBody>
      </p:sp>
      <p:sp>
        <p:nvSpPr>
          <p:cNvPr id="3" name="Content Placeholder 2"/>
          <p:cNvSpPr>
            <a:spLocks noGrp="1"/>
          </p:cNvSpPr>
          <p:nvPr>
            <p:ph idx="1"/>
          </p:nvPr>
        </p:nvSpPr>
        <p:spPr>
          <a:xfrm>
            <a:off x="2786050" y="1928802"/>
            <a:ext cx="5900750" cy="4197361"/>
          </a:xfrm>
        </p:spPr>
        <p:txBody>
          <a:bodyPr/>
          <a:lstStyle/>
          <a:p>
            <a:pPr>
              <a:buNone/>
            </a:pPr>
            <a:r>
              <a:rPr lang="en-GB" dirty="0" err="1" smtClean="0">
                <a:latin typeface="Pristina" pitchFamily="66" charset="0"/>
              </a:rPr>
              <a:t>Ahora</a:t>
            </a:r>
            <a:r>
              <a:rPr lang="en-GB" dirty="0" smtClean="0">
                <a:latin typeface="Pristina" pitchFamily="66" charset="0"/>
              </a:rPr>
              <a:t> </a:t>
            </a:r>
            <a:r>
              <a:rPr lang="es-ES" dirty="0" smtClean="0">
                <a:latin typeface="Pristina" pitchFamily="66" charset="0"/>
                <a:cs typeface="Andalus" pitchFamily="18" charset="-78"/>
              </a:rPr>
              <a:t>aprendo turco porque es mi </a:t>
            </a:r>
            <a:r>
              <a:rPr lang="es-ES" dirty="0" smtClean="0">
                <a:latin typeface="Pristina" pitchFamily="66" charset="0"/>
              </a:rPr>
              <a:t>trabajo para aprender sobre identidad .</a:t>
            </a:r>
          </a:p>
          <a:p>
            <a:pPr>
              <a:buNone/>
            </a:pPr>
            <a:r>
              <a:rPr lang="es-ES" dirty="0" smtClean="0">
                <a:latin typeface="Pristina" pitchFamily="66" charset="0"/>
              </a:rPr>
              <a:t>Voy a visitar Turquía con mi hermanas queremos visitar monumentos ,aprender turco y visitar nuestra familia .</a:t>
            </a:r>
            <a:endParaRPr lang="en-GB" dirty="0">
              <a:latin typeface="Pristina" pitchFamily="66" charset="0"/>
            </a:endParaRP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57290" y="4857760"/>
            <a:ext cx="8229600" cy="1143000"/>
          </a:xfrm>
        </p:spPr>
        <p:txBody>
          <a:bodyPr/>
          <a:lstStyle/>
          <a:p>
            <a:endParaRPr lang="en-GB" dirty="0"/>
          </a:p>
        </p:txBody>
      </p:sp>
      <p:sp>
        <p:nvSpPr>
          <p:cNvPr id="3" name="Content Placeholder 2"/>
          <p:cNvSpPr>
            <a:spLocks noGrp="1"/>
          </p:cNvSpPr>
          <p:nvPr>
            <p:ph idx="1"/>
          </p:nvPr>
        </p:nvSpPr>
        <p:spPr/>
        <p:txBody>
          <a:bodyPr/>
          <a:lstStyle/>
          <a:p>
            <a:endParaRPr lang="en-GB"/>
          </a:p>
        </p:txBody>
      </p:sp>
      <p:pic>
        <p:nvPicPr>
          <p:cNvPr id="43010" name="Picture 2" descr="Image result for air plane">
            <a:hlinkClick r:id="rId2"/>
          </p:cNvPr>
          <p:cNvPicPr>
            <a:picLocks noChangeAspect="1" noChangeArrowheads="1"/>
          </p:cNvPicPr>
          <p:nvPr/>
        </p:nvPicPr>
        <p:blipFill>
          <a:blip r:embed="rId3"/>
          <a:srcRect/>
          <a:stretch>
            <a:fillRect/>
          </a:stretch>
        </p:blipFill>
        <p:spPr bwMode="auto">
          <a:xfrm>
            <a:off x="0" y="571480"/>
            <a:ext cx="9144000" cy="5713595"/>
          </a:xfrm>
          <a:prstGeom prst="rect">
            <a:avLst/>
          </a:prstGeom>
          <a:noFill/>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890" name="Picture 2" descr="Image result for London">
            <a:hlinkClick r:id="rId2"/>
          </p:cNvPr>
          <p:cNvPicPr>
            <a:picLocks noChangeAspect="1" noChangeArrowheads="1"/>
          </p:cNvPicPr>
          <p:nvPr/>
        </p:nvPicPr>
        <p:blipFill>
          <a:blip r:embed="rId3">
            <a:duotone>
              <a:schemeClr val="bg2">
                <a:shade val="45000"/>
                <a:satMod val="135000"/>
              </a:schemeClr>
              <a:prstClr val="white"/>
            </a:duotone>
          </a:blip>
          <a:srcRect l="3602" r="4196"/>
          <a:stretch>
            <a:fillRect/>
          </a:stretch>
        </p:blipFill>
        <p:spPr bwMode="auto">
          <a:xfrm>
            <a:off x="0" y="357166"/>
            <a:ext cx="9144000" cy="6215082"/>
          </a:xfrm>
          <a:prstGeom prst="rect">
            <a:avLst/>
          </a:prstGeom>
          <a:noFill/>
        </p:spPr>
      </p:pic>
      <p:sp>
        <p:nvSpPr>
          <p:cNvPr id="2" name="Title 1"/>
          <p:cNvSpPr>
            <a:spLocks noGrp="1"/>
          </p:cNvSpPr>
          <p:nvPr>
            <p:ph type="title"/>
          </p:nvPr>
        </p:nvSpPr>
        <p:spPr/>
        <p:txBody>
          <a:bodyPr/>
          <a:lstStyle/>
          <a:p>
            <a:r>
              <a:rPr lang="en-GB" dirty="0" smtClean="0">
                <a:latin typeface="High Tower Text" pitchFamily="18" charset="0"/>
              </a:rPr>
              <a:t>2012</a:t>
            </a:r>
            <a:endParaRPr lang="en-GB" dirty="0">
              <a:latin typeface="High Tower Text" pitchFamily="18" charset="0"/>
            </a:endParaRPr>
          </a:p>
        </p:txBody>
      </p:sp>
      <p:sp>
        <p:nvSpPr>
          <p:cNvPr id="3" name="Content Placeholder 2"/>
          <p:cNvSpPr>
            <a:spLocks noGrp="1"/>
          </p:cNvSpPr>
          <p:nvPr>
            <p:ph idx="1"/>
          </p:nvPr>
        </p:nvSpPr>
        <p:spPr/>
        <p:txBody>
          <a:bodyPr/>
          <a:lstStyle/>
          <a:p>
            <a:pPr>
              <a:buNone/>
            </a:pPr>
            <a:r>
              <a:rPr lang="en-GB" dirty="0" err="1" smtClean="0">
                <a:latin typeface="Rockwell Condensed" pitchFamily="18" charset="0"/>
              </a:rPr>
              <a:t>Esta</a:t>
            </a:r>
            <a:r>
              <a:rPr lang="en-GB" dirty="0" smtClean="0">
                <a:latin typeface="Rockwell Condensed" pitchFamily="18" charset="0"/>
              </a:rPr>
              <a:t> 2012 </a:t>
            </a:r>
            <a:r>
              <a:rPr lang="es-ES" dirty="0" smtClean="0">
                <a:latin typeface="Rockwell Condensed" pitchFamily="18" charset="0"/>
              </a:rPr>
              <a:t>mudamos de Arabia Saudita después 14 anos (pero para mi 11 anos) . Todo era nuevo , idioma diferente, una cultura diferente, cree diferente, gente diferente, tiempo diferente, escuelas diferente, casas comida diferente sentido del humor diferente. Todo era diferente . Todo era incómodo Quería volver a Arabia Saudita o vivir en Argelia pero Tuve que quedarme.</a:t>
            </a:r>
            <a:endParaRPr lang="en-GB" dirty="0">
              <a:latin typeface="Rockwell Condensed" pitchFamily="18" charset="0"/>
            </a:endParaRP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6082" name="Picture 2" descr="Image result for nottingham girl academy">
            <a:hlinkClick r:id="rId2"/>
          </p:cNvPr>
          <p:cNvPicPr>
            <a:picLocks noChangeAspect="1" noChangeArrowheads="1"/>
          </p:cNvPicPr>
          <p:nvPr/>
        </p:nvPicPr>
        <p:blipFill>
          <a:blip r:embed="rId3">
            <a:lum bright="40000" contrast="-40000"/>
          </a:blip>
          <a:srcRect t="11314" b="13686"/>
          <a:stretch>
            <a:fillRect/>
          </a:stretch>
        </p:blipFill>
        <p:spPr bwMode="auto">
          <a:xfrm>
            <a:off x="0" y="0"/>
            <a:ext cx="9144000" cy="6858000"/>
          </a:xfrm>
          <a:prstGeom prst="rect">
            <a:avLst/>
          </a:prstGeom>
          <a:noFill/>
        </p:spPr>
      </p:pic>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lstStyle/>
          <a:p>
            <a:r>
              <a:rPr lang="en-GB" dirty="0" err="1" smtClean="0">
                <a:latin typeface="Adobe Devanagari" pitchFamily="18" charset="0"/>
                <a:cs typeface="Adobe Devanagari" pitchFamily="18" charset="0"/>
              </a:rPr>
              <a:t>Cuando</a:t>
            </a:r>
            <a:r>
              <a:rPr lang="en-GB" dirty="0" smtClean="0">
                <a:latin typeface="Adobe Devanagari" pitchFamily="18" charset="0"/>
                <a:cs typeface="Adobe Devanagari" pitchFamily="18" charset="0"/>
              </a:rPr>
              <a:t> vine a Nottingham Girls Academy </a:t>
            </a:r>
            <a:r>
              <a:rPr lang="en-GB" dirty="0" err="1" smtClean="0">
                <a:latin typeface="Adobe Devanagari" pitchFamily="18" charset="0"/>
                <a:cs typeface="Adobe Devanagari" pitchFamily="18" charset="0"/>
              </a:rPr>
              <a:t>fue</a:t>
            </a:r>
            <a:r>
              <a:rPr lang="en-GB" dirty="0" smtClean="0">
                <a:latin typeface="Adobe Devanagari" pitchFamily="18" charset="0"/>
                <a:cs typeface="Adobe Devanagari" pitchFamily="18" charset="0"/>
              </a:rPr>
              <a:t> </a:t>
            </a:r>
            <a:r>
              <a:rPr lang="en-GB" dirty="0" err="1" smtClean="0">
                <a:latin typeface="Adobe Devanagari" pitchFamily="18" charset="0"/>
                <a:cs typeface="Adobe Devanagari" pitchFamily="18" charset="0"/>
              </a:rPr>
              <a:t>muy</a:t>
            </a:r>
            <a:r>
              <a:rPr lang="en-GB" dirty="0" smtClean="0">
                <a:latin typeface="Adobe Devanagari" pitchFamily="18" charset="0"/>
                <a:cs typeface="Adobe Devanagari" pitchFamily="18" charset="0"/>
              </a:rPr>
              <a:t> </a:t>
            </a:r>
            <a:r>
              <a:rPr lang="en-GB" dirty="0" err="1" smtClean="0">
                <a:latin typeface="Adobe Devanagari" pitchFamily="18" charset="0"/>
                <a:cs typeface="Adobe Devanagari" pitchFamily="18" charset="0"/>
              </a:rPr>
              <a:t>comodo</a:t>
            </a:r>
            <a:r>
              <a:rPr lang="en-GB" dirty="0" smtClean="0">
                <a:latin typeface="Adobe Devanagari" pitchFamily="18" charset="0"/>
                <a:cs typeface="Adobe Devanagari" pitchFamily="18" charset="0"/>
              </a:rPr>
              <a:t> y bonito . </a:t>
            </a:r>
            <a:r>
              <a:rPr lang="en-GB" dirty="0" err="1" smtClean="0">
                <a:latin typeface="Adobe Devanagari" pitchFamily="18" charset="0"/>
                <a:cs typeface="Adobe Devanagari" pitchFamily="18" charset="0"/>
              </a:rPr>
              <a:t>Ahora</a:t>
            </a:r>
            <a:r>
              <a:rPr lang="en-GB" dirty="0" smtClean="0">
                <a:latin typeface="Adobe Devanagari" pitchFamily="18" charset="0"/>
                <a:cs typeface="Adobe Devanagari" pitchFamily="18" charset="0"/>
              </a:rPr>
              <a:t> </a:t>
            </a:r>
            <a:r>
              <a:rPr lang="en-GB" dirty="0" err="1" smtClean="0">
                <a:latin typeface="Adobe Devanagari" pitchFamily="18" charset="0"/>
                <a:cs typeface="Adobe Devanagari" pitchFamily="18" charset="0"/>
              </a:rPr>
              <a:t>tengo</a:t>
            </a:r>
            <a:r>
              <a:rPr lang="en-GB" dirty="0" smtClean="0">
                <a:latin typeface="Adobe Devanagari" pitchFamily="18" charset="0"/>
                <a:cs typeface="Adobe Devanagari" pitchFamily="18" charset="0"/>
              </a:rPr>
              <a:t> </a:t>
            </a:r>
            <a:r>
              <a:rPr lang="en-GB" dirty="0" err="1" smtClean="0">
                <a:latin typeface="Adobe Devanagari" pitchFamily="18" charset="0"/>
                <a:cs typeface="Adobe Devanagari" pitchFamily="18" charset="0"/>
              </a:rPr>
              <a:t>muchas</a:t>
            </a:r>
            <a:r>
              <a:rPr lang="en-GB" dirty="0" smtClean="0">
                <a:latin typeface="Adobe Devanagari" pitchFamily="18" charset="0"/>
                <a:cs typeface="Adobe Devanagari" pitchFamily="18" charset="0"/>
              </a:rPr>
              <a:t> </a:t>
            </a:r>
            <a:r>
              <a:rPr lang="en-GB" dirty="0" err="1" smtClean="0">
                <a:latin typeface="Adobe Devanagari" pitchFamily="18" charset="0"/>
                <a:cs typeface="Adobe Devanagari" pitchFamily="18" charset="0"/>
              </a:rPr>
              <a:t>nueva</a:t>
            </a:r>
            <a:r>
              <a:rPr lang="en-GB" dirty="0" smtClean="0">
                <a:latin typeface="Adobe Devanagari" pitchFamily="18" charset="0"/>
                <a:cs typeface="Adobe Devanagari" pitchFamily="18" charset="0"/>
              </a:rPr>
              <a:t> </a:t>
            </a:r>
            <a:r>
              <a:rPr lang="en-GB" dirty="0" err="1" smtClean="0">
                <a:latin typeface="Adobe Devanagari" pitchFamily="18" charset="0"/>
                <a:cs typeface="Adobe Devanagari" pitchFamily="18" charset="0"/>
              </a:rPr>
              <a:t>amigas</a:t>
            </a:r>
            <a:r>
              <a:rPr lang="en-GB" dirty="0" smtClean="0">
                <a:latin typeface="Adobe Devanagari" pitchFamily="18" charset="0"/>
                <a:cs typeface="Adobe Devanagari" pitchFamily="18" charset="0"/>
              </a:rPr>
              <a:t> y </a:t>
            </a:r>
            <a:r>
              <a:rPr lang="en-GB" dirty="0">
                <a:latin typeface="Adobe Devanagari"/>
              </a:rPr>
              <a:t>He </a:t>
            </a:r>
            <a:r>
              <a:rPr lang="en-GB" dirty="0" err="1">
                <a:latin typeface="Adobe Devanagari"/>
              </a:rPr>
              <a:t>aprendido</a:t>
            </a:r>
            <a:r>
              <a:rPr lang="en-GB" dirty="0" smtClean="0">
                <a:latin typeface="Adobe Devanagari"/>
                <a:cs typeface="Adobe Devanagari" pitchFamily="18" charset="0"/>
              </a:rPr>
              <a:t> </a:t>
            </a:r>
            <a:r>
              <a:rPr lang="en-GB" dirty="0" smtClean="0">
                <a:latin typeface="Adobe Devanagari" pitchFamily="18" charset="0"/>
                <a:cs typeface="Adobe Devanagari" pitchFamily="18" charset="0"/>
              </a:rPr>
              <a:t>mucho en la </a:t>
            </a:r>
            <a:r>
              <a:rPr lang="en-GB" dirty="0" err="1" smtClean="0">
                <a:latin typeface="Adobe Devanagari" pitchFamily="18" charset="0"/>
                <a:cs typeface="Adobe Devanagari" pitchFamily="18" charset="0"/>
              </a:rPr>
              <a:t>clase</a:t>
            </a:r>
            <a:r>
              <a:rPr lang="en-GB" dirty="0" smtClean="0">
                <a:latin typeface="Adobe Devanagari" pitchFamily="18" charset="0"/>
                <a:cs typeface="Adobe Devanagari" pitchFamily="18" charset="0"/>
              </a:rPr>
              <a:t>.</a:t>
            </a:r>
            <a:endParaRPr lang="en-GB" dirty="0">
              <a:latin typeface="Adobe Devanagari" pitchFamily="18" charset="0"/>
              <a:cs typeface="Adobe Devanagari" pitchFamily="18" charset="0"/>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914" name="Picture 2" descr="Image result for biodiversity humans">
            <a:hlinkClick r:id="rId2"/>
          </p:cNvPr>
          <p:cNvPicPr>
            <a:picLocks noChangeAspect="1" noChangeArrowheads="1"/>
          </p:cNvPicPr>
          <p:nvPr/>
        </p:nvPicPr>
        <p:blipFill>
          <a:blip r:embed="rId3">
            <a:lum bright="70000" contrast="-70000"/>
          </a:blip>
          <a:srcRect/>
          <a:stretch>
            <a:fillRect/>
          </a:stretch>
        </p:blipFill>
        <p:spPr bwMode="auto">
          <a:xfrm>
            <a:off x="0" y="857232"/>
            <a:ext cx="9144000" cy="5132439"/>
          </a:xfrm>
          <a:prstGeom prst="rect">
            <a:avLst/>
          </a:prstGeom>
          <a:noFill/>
        </p:spPr>
      </p:pic>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a:xfrm>
            <a:off x="457200" y="2071678"/>
            <a:ext cx="8229600" cy="4054485"/>
          </a:xfrm>
        </p:spPr>
        <p:txBody>
          <a:bodyPr/>
          <a:lstStyle/>
          <a:p>
            <a:pPr algn="ctr">
              <a:buNone/>
            </a:pPr>
            <a:r>
              <a:rPr lang="en-GB" dirty="0" smtClean="0">
                <a:latin typeface="Pristina" pitchFamily="66" charset="0"/>
              </a:rPr>
              <a:t>Sin embargo </a:t>
            </a:r>
            <a:r>
              <a:rPr lang="es-ES" dirty="0" smtClean="0">
                <a:latin typeface="Pristina" pitchFamily="66" charset="0"/>
              </a:rPr>
              <a:t>Conocí nuevos personas y he aprendido nuevas cosas . He aprendido que la identidad no puede ser cambiada o vendida Porque es muy prensa.</a:t>
            </a:r>
          </a:p>
          <a:p>
            <a:pPr>
              <a:buNone/>
            </a:pPr>
            <a:endParaRPr lang="en-GB" dirty="0">
              <a:latin typeface="Pristina" pitchFamily="66" charset="0"/>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868" name="Picture 4" descr="Image result for camel">
            <a:hlinkClick r:id="rId2"/>
          </p:cNvPr>
          <p:cNvPicPr>
            <a:picLocks noChangeAspect="1" noChangeArrowheads="1"/>
          </p:cNvPicPr>
          <p:nvPr/>
        </p:nvPicPr>
        <p:blipFill>
          <a:blip r:embed="rId3">
            <a:lum bright="70000" contrast="-70000"/>
          </a:blip>
          <a:srcRect/>
          <a:stretch>
            <a:fillRect/>
          </a:stretch>
        </p:blipFill>
        <p:spPr bwMode="auto">
          <a:xfrm>
            <a:off x="0" y="928670"/>
            <a:ext cx="9144000" cy="5144134"/>
          </a:xfrm>
          <a:prstGeom prst="rect">
            <a:avLst/>
          </a:prstGeom>
          <a:noFill/>
        </p:spPr>
      </p:pic>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a:xfrm>
            <a:off x="1428728" y="2643182"/>
            <a:ext cx="8229600" cy="1285884"/>
          </a:xfrm>
        </p:spPr>
        <p:txBody>
          <a:bodyPr>
            <a:normAutofit/>
          </a:bodyPr>
          <a:lstStyle/>
          <a:p>
            <a:pPr>
              <a:buNone/>
            </a:pPr>
            <a:r>
              <a:rPr lang="es-ES" sz="4000" dirty="0" smtClean="0">
                <a:latin typeface="Forte" pitchFamily="66" charset="0"/>
              </a:rPr>
              <a:t>Y no, no tengo un camello…</a:t>
            </a:r>
            <a:endParaRPr lang="en-GB" sz="4000" dirty="0">
              <a:latin typeface="Forte" pitchFamily="66" charset="0"/>
            </a:endParaRP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Related image">
            <a:hlinkClick r:id="rId2"/>
          </p:cNvPr>
          <p:cNvPicPr>
            <a:picLocks noChangeAspect="1" noChangeArrowheads="1"/>
          </p:cNvPicPr>
          <p:nvPr/>
        </p:nvPicPr>
        <p:blipFill>
          <a:blip r:embed="rId3">
            <a:lum bright="40000" contrast="-30000"/>
          </a:blip>
          <a:srcRect r="1539"/>
          <a:stretch>
            <a:fillRect/>
          </a:stretch>
        </p:blipFill>
        <p:spPr bwMode="auto">
          <a:xfrm>
            <a:off x="0" y="357166"/>
            <a:ext cx="9144000" cy="6191274"/>
          </a:xfrm>
          <a:prstGeom prst="rect">
            <a:avLst/>
          </a:prstGeom>
          <a:noFill/>
        </p:spPr>
      </p:pic>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a:xfrm>
            <a:off x="357158" y="2332037"/>
            <a:ext cx="8229600" cy="4525963"/>
          </a:xfrm>
        </p:spPr>
        <p:txBody>
          <a:bodyPr>
            <a:normAutofit/>
          </a:bodyPr>
          <a:lstStyle/>
          <a:p>
            <a:pPr algn="ctr">
              <a:buNone/>
            </a:pPr>
            <a:r>
              <a:rPr lang="en-GB" sz="5400" dirty="0" err="1" smtClean="0">
                <a:latin typeface="Freestyle Script" pitchFamily="66" charset="0"/>
              </a:rPr>
              <a:t>Pero</a:t>
            </a:r>
            <a:r>
              <a:rPr lang="en-GB" sz="5400" dirty="0" smtClean="0">
                <a:latin typeface="Freestyle Script" pitchFamily="66" charset="0"/>
              </a:rPr>
              <a:t> </a:t>
            </a:r>
            <a:r>
              <a:rPr lang="es-ES" sz="5400" dirty="0" smtClean="0">
                <a:latin typeface="Freestyle Script" pitchFamily="66" charset="0"/>
              </a:rPr>
              <a:t>cuando me siento incómodo recuerdo el poema …</a:t>
            </a:r>
            <a:endParaRPr lang="en-GB" sz="5400" dirty="0">
              <a:latin typeface="Freestyle Script" pitchFamily="66" charset="0"/>
            </a:endParaRP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c644fce7eba93546d7175895cda9d4ec.jpg"/>
          <p:cNvPicPr>
            <a:picLocks noChangeAspect="1"/>
          </p:cNvPicPr>
          <p:nvPr/>
        </p:nvPicPr>
        <p:blipFill>
          <a:blip r:embed="rId2">
            <a:lum bright="40000" contrast="-30000"/>
          </a:blip>
          <a:srcRect b="59320"/>
          <a:stretch>
            <a:fillRect/>
          </a:stretch>
        </p:blipFill>
        <p:spPr>
          <a:xfrm>
            <a:off x="-232878" y="0"/>
            <a:ext cx="9376878" cy="6858000"/>
          </a:xfrm>
          <a:prstGeom prst="rect">
            <a:avLst/>
          </a:prstGeom>
        </p:spPr>
      </p:pic>
      <p:sp>
        <p:nvSpPr>
          <p:cNvPr id="2" name="Title 1"/>
          <p:cNvSpPr>
            <a:spLocks noGrp="1"/>
          </p:cNvSpPr>
          <p:nvPr>
            <p:ph type="title"/>
          </p:nvPr>
        </p:nvSpPr>
        <p:spPr>
          <a:xfrm>
            <a:off x="1928794" y="4071942"/>
            <a:ext cx="5000628" cy="2643182"/>
          </a:xfrm>
        </p:spPr>
        <p:txBody>
          <a:bodyPr>
            <a:normAutofit fontScale="90000"/>
          </a:bodyPr>
          <a:lstStyle/>
          <a:p>
            <a:pPr rtl="1"/>
            <a:r>
              <a:rPr lang="ar-DZ" sz="2400" dirty="0" smtClean="0">
                <a:latin typeface="Aldhabi" pitchFamily="2" charset="-78"/>
                <a:cs typeface="Aldhabi" pitchFamily="2" charset="-78"/>
              </a:rPr>
              <a:t>ما في المقامِ لذي عقلٍ وذي أدبِ.... مِنْ رَاحَة ٍ فَدعِ الأَوْطَانَ واغْتَرِبِ</a:t>
            </a:r>
            <a:br>
              <a:rPr lang="ar-DZ" sz="2400" dirty="0" smtClean="0">
                <a:latin typeface="Aldhabi" pitchFamily="2" charset="-78"/>
                <a:cs typeface="Aldhabi" pitchFamily="2" charset="-78"/>
              </a:rPr>
            </a:br>
            <a:r>
              <a:rPr lang="ar-DZ" sz="2400" dirty="0" smtClean="0">
                <a:latin typeface="Aldhabi" pitchFamily="2" charset="-78"/>
                <a:cs typeface="Aldhabi" pitchFamily="2" charset="-78"/>
              </a:rPr>
              <a:t>سافر تجد عوضاً عمَّن تفارقهُ.... وَانْصِبْ فَإنَّ لَذِيذَ الْعَيْشِ فِي النَّصَبِ</a:t>
            </a:r>
            <a:br>
              <a:rPr lang="ar-DZ" sz="2400" dirty="0" smtClean="0">
                <a:latin typeface="Aldhabi" pitchFamily="2" charset="-78"/>
                <a:cs typeface="Aldhabi" pitchFamily="2" charset="-78"/>
              </a:rPr>
            </a:br>
            <a:r>
              <a:rPr lang="ar-DZ" sz="2400" dirty="0" smtClean="0">
                <a:latin typeface="Aldhabi" pitchFamily="2" charset="-78"/>
                <a:cs typeface="Aldhabi" pitchFamily="2" charset="-78"/>
              </a:rPr>
              <a:t>إني رأيتُ وقوفَ الماء يفسدهُ..... إِنْ سَاحَ طَابَ وَإنْ لَمْ يَجْرِ لَمْ يَطِبِ</a:t>
            </a:r>
            <a:br>
              <a:rPr lang="ar-DZ" sz="2400" dirty="0" smtClean="0">
                <a:latin typeface="Aldhabi" pitchFamily="2" charset="-78"/>
                <a:cs typeface="Aldhabi" pitchFamily="2" charset="-78"/>
              </a:rPr>
            </a:br>
            <a:r>
              <a:rPr lang="ar-DZ" sz="2400" dirty="0" smtClean="0">
                <a:latin typeface="Aldhabi" pitchFamily="2" charset="-78"/>
                <a:cs typeface="Aldhabi" pitchFamily="2" charset="-78"/>
              </a:rPr>
              <a:t>والأسدُ لولا فراقُ الأرض ما افترست.... والسَّهمُ لولا فراقُ القوسِ لم يصب</a:t>
            </a:r>
            <a:br>
              <a:rPr lang="ar-DZ" sz="2400" dirty="0" smtClean="0">
                <a:latin typeface="Aldhabi" pitchFamily="2" charset="-78"/>
                <a:cs typeface="Aldhabi" pitchFamily="2" charset="-78"/>
              </a:rPr>
            </a:br>
            <a:r>
              <a:rPr lang="ar-DZ" sz="2400" dirty="0" smtClean="0">
                <a:latin typeface="Aldhabi" pitchFamily="2" charset="-78"/>
                <a:cs typeface="Aldhabi" pitchFamily="2" charset="-78"/>
              </a:rPr>
              <a:t>والشمس لو وقفت في الفلكِ دائمة.... ً لَمَلَّهَا النَّاسُ مِنْ عُجْمٍ وَمِنَ عَرَبِ</a:t>
            </a:r>
            <a:br>
              <a:rPr lang="ar-DZ" sz="2400" dirty="0" smtClean="0">
                <a:latin typeface="Aldhabi" pitchFamily="2" charset="-78"/>
                <a:cs typeface="Aldhabi" pitchFamily="2" charset="-78"/>
              </a:rPr>
            </a:br>
            <a:r>
              <a:rPr lang="ar-DZ" sz="2400" dirty="0" smtClean="0">
                <a:latin typeface="Aldhabi" pitchFamily="2" charset="-78"/>
                <a:cs typeface="Aldhabi" pitchFamily="2" charset="-78"/>
              </a:rPr>
              <a:t>والتَّبْرَ كالتُّرْبَ مُلْقَى ً في أَمَاكِنِهِ... والعودُ في أرضه نوعً من الحطب</a:t>
            </a:r>
            <a:br>
              <a:rPr lang="ar-DZ" sz="2400" dirty="0" smtClean="0">
                <a:latin typeface="Aldhabi" pitchFamily="2" charset="-78"/>
                <a:cs typeface="Aldhabi" pitchFamily="2" charset="-78"/>
              </a:rPr>
            </a:br>
            <a:r>
              <a:rPr lang="ar-DZ" sz="2400" dirty="0" smtClean="0">
                <a:latin typeface="Aldhabi" pitchFamily="2" charset="-78"/>
                <a:cs typeface="Aldhabi" pitchFamily="2" charset="-78"/>
              </a:rPr>
              <a:t>فإن تغرَّب هذا عزَّ مطلبهُ... وإنْ تَغَرَّبَ ذَاكَ عَزَّ كالذَّهَبِ</a:t>
            </a:r>
            <a:r>
              <a:rPr lang="ar-DZ" sz="1600" dirty="0" smtClean="0"/>
              <a:t/>
            </a:r>
            <a:br>
              <a:rPr lang="ar-DZ" sz="1600" dirty="0" smtClean="0"/>
            </a:br>
            <a:endParaRPr lang="en-GB" sz="1600" dirty="0"/>
          </a:p>
        </p:txBody>
      </p:sp>
      <p:sp>
        <p:nvSpPr>
          <p:cNvPr id="7" name="Content Placeholder 6"/>
          <p:cNvSpPr>
            <a:spLocks noGrp="1"/>
          </p:cNvSpPr>
          <p:nvPr>
            <p:ph idx="1"/>
          </p:nvPr>
        </p:nvSpPr>
        <p:spPr>
          <a:xfrm>
            <a:off x="1571604" y="357166"/>
            <a:ext cx="6072230" cy="3714776"/>
          </a:xfrm>
        </p:spPr>
        <p:txBody>
          <a:bodyPr>
            <a:normAutofit/>
          </a:bodyPr>
          <a:lstStyle/>
          <a:p>
            <a:pPr algn="ctr">
              <a:buNone/>
            </a:pPr>
            <a:r>
              <a:rPr lang="en-GB" sz="1300" dirty="0" smtClean="0">
                <a:latin typeface="Adobe Gurmukhi" pitchFamily="50" charset="0"/>
                <a:ea typeface="Adobe Ming Std L" pitchFamily="18" charset="-128"/>
                <a:cs typeface="Adobe Gurmukhi" pitchFamily="50" charset="0"/>
              </a:rPr>
              <a:t>What place in the mind of the one who thy literature ....</a:t>
            </a:r>
          </a:p>
          <a:p>
            <a:pPr algn="ctr">
              <a:buNone/>
            </a:pPr>
            <a:r>
              <a:rPr lang="en-GB" sz="1300" dirty="0" smtClean="0">
                <a:latin typeface="Adobe Gurmukhi" pitchFamily="50" charset="0"/>
                <a:ea typeface="Adobe Ming Std L" pitchFamily="18" charset="-128"/>
                <a:cs typeface="Adobe Gurmukhi" pitchFamily="50" charset="0"/>
              </a:rPr>
              <a:t>Stays in </a:t>
            </a:r>
            <a:r>
              <a:rPr lang="en-GB" sz="1300" dirty="0" err="1" smtClean="0">
                <a:latin typeface="Adobe Gurmukhi" pitchFamily="50" charset="0"/>
                <a:ea typeface="Adobe Ming Std L" pitchFamily="18" charset="-128"/>
                <a:cs typeface="Adobe Gurmukhi" pitchFamily="50" charset="0"/>
              </a:rPr>
              <a:t>confert</a:t>
            </a:r>
            <a:r>
              <a:rPr lang="en-GB" sz="1300" dirty="0" smtClean="0">
                <a:latin typeface="Adobe Gurmukhi" pitchFamily="50" charset="0"/>
                <a:ea typeface="Adobe Ming Std L" pitchFamily="18" charset="-128"/>
                <a:cs typeface="Adobe Gurmukhi" pitchFamily="50" charset="0"/>
              </a:rPr>
              <a:t> so leave your homeland and exile</a:t>
            </a:r>
            <a:r>
              <a:rPr lang="ar-DZ" sz="1300" dirty="0" smtClean="0">
                <a:latin typeface="Adobe Gurmukhi" pitchFamily="50" charset="0"/>
                <a:ea typeface="Adobe Ming Std L" pitchFamily="18" charset="-128"/>
              </a:rPr>
              <a:t> </a:t>
            </a:r>
            <a:r>
              <a:rPr lang="en-GB" sz="1300" dirty="0" smtClean="0">
                <a:latin typeface="Adobe Gurmukhi" pitchFamily="50" charset="0"/>
                <a:ea typeface="Adobe Ming Std L" pitchFamily="18" charset="-128"/>
                <a:cs typeface="Adobe Gurmukhi" pitchFamily="50" charset="0"/>
              </a:rPr>
              <a:t>.</a:t>
            </a:r>
          </a:p>
          <a:p>
            <a:pPr algn="ctr">
              <a:buNone/>
            </a:pPr>
            <a:r>
              <a:rPr lang="en-GB" sz="1300" dirty="0" smtClean="0">
                <a:latin typeface="Adobe Gurmukhi" pitchFamily="50" charset="0"/>
                <a:ea typeface="Adobe Ming Std L" pitchFamily="18" charset="-128"/>
                <a:cs typeface="Adobe Gurmukhi" pitchFamily="50" charset="0"/>
              </a:rPr>
              <a:t> Travel you would find others instead of whom you left .</a:t>
            </a:r>
          </a:p>
          <a:p>
            <a:pPr algn="ctr">
              <a:buNone/>
            </a:pPr>
            <a:r>
              <a:rPr lang="en-GB" sz="1300" dirty="0" smtClean="0">
                <a:latin typeface="Adobe Gurmukhi" pitchFamily="50" charset="0"/>
                <a:ea typeface="Adobe Ming Std L" pitchFamily="18" charset="-128"/>
                <a:cs typeface="Adobe Gurmukhi" pitchFamily="50" charset="0"/>
              </a:rPr>
              <a:t>and live with hope .. Life is bitter with out it . </a:t>
            </a:r>
          </a:p>
          <a:p>
            <a:pPr algn="ctr">
              <a:buNone/>
            </a:pPr>
            <a:r>
              <a:rPr lang="en-GB" sz="1300" dirty="0" smtClean="0">
                <a:latin typeface="Adobe Gurmukhi" pitchFamily="50" charset="0"/>
                <a:ea typeface="Adobe Ming Std L" pitchFamily="18" charset="-128"/>
                <a:cs typeface="Adobe Gurmukhi" pitchFamily="50" charset="0"/>
              </a:rPr>
              <a:t>Can’t you see the stillness of the water damages its freshness? but when it moves it freshen .</a:t>
            </a:r>
          </a:p>
          <a:p>
            <a:pPr algn="ctr">
              <a:buNone/>
            </a:pPr>
            <a:r>
              <a:rPr lang="en-GB" sz="1300" dirty="0" smtClean="0">
                <a:latin typeface="Adobe Gurmukhi" pitchFamily="50" charset="0"/>
                <a:ea typeface="Adobe Ming Std L" pitchFamily="18" charset="-128"/>
                <a:cs typeface="Adobe Gurmukhi" pitchFamily="50" charset="0"/>
              </a:rPr>
              <a:t> And if  the lions did not leave its land it wont have became voracious</a:t>
            </a:r>
          </a:p>
          <a:p>
            <a:pPr algn="ctr">
              <a:buNone/>
            </a:pPr>
            <a:r>
              <a:rPr lang="en-GB" sz="1300" dirty="0" smtClean="0">
                <a:latin typeface="Adobe Gurmukhi" pitchFamily="50" charset="0"/>
                <a:ea typeface="Adobe Ming Std L" pitchFamily="18" charset="-128"/>
                <a:cs typeface="Adobe Gurmukhi" pitchFamily="50" charset="0"/>
              </a:rPr>
              <a:t> and if the arrow  did not leave the bow it would have not  aimed</a:t>
            </a:r>
          </a:p>
          <a:p>
            <a:pPr algn="ctr">
              <a:buNone/>
            </a:pPr>
            <a:r>
              <a:rPr lang="en-GB" sz="1300" dirty="0" smtClean="0">
                <a:latin typeface="Adobe Gurmukhi" pitchFamily="50" charset="0"/>
                <a:ea typeface="Adobe Ming Std L" pitchFamily="18" charset="-128"/>
                <a:cs typeface="Adobe Gurmukhi" pitchFamily="50" charset="0"/>
              </a:rPr>
              <a:t>and if the sun stopped in in its</a:t>
            </a:r>
            <a:r>
              <a:rPr lang="ar-DZ" sz="1300" dirty="0" smtClean="0">
                <a:latin typeface="Adobe Gurmukhi" pitchFamily="50" charset="0"/>
                <a:ea typeface="Adobe Ming Std L" pitchFamily="18" charset="-128"/>
              </a:rPr>
              <a:t> </a:t>
            </a:r>
            <a:r>
              <a:rPr lang="en-GB" sz="1300" dirty="0" smtClean="0">
                <a:latin typeface="Adobe Gurmukhi" pitchFamily="50" charset="0"/>
                <a:ea typeface="Adobe Ming Std L" pitchFamily="18" charset="-128"/>
                <a:cs typeface="Adobe Gurmukhi" pitchFamily="50" charset="0"/>
              </a:rPr>
              <a:t>rays still and erect the  people would get bored .</a:t>
            </a:r>
          </a:p>
          <a:p>
            <a:pPr algn="ctr">
              <a:buNone/>
            </a:pPr>
            <a:r>
              <a:rPr lang="en-GB" sz="1300" dirty="0" smtClean="0">
                <a:latin typeface="Adobe Gurmukhi" pitchFamily="50" charset="0"/>
                <a:ea typeface="Adobe Ming Std L" pitchFamily="18" charset="-128"/>
                <a:cs typeface="Adobe Gurmukhi" pitchFamily="50" charset="0"/>
              </a:rPr>
              <a:t>and The gold dust looks like  soil when its left in its place .</a:t>
            </a:r>
          </a:p>
          <a:p>
            <a:pPr algn="ctr">
              <a:buNone/>
            </a:pPr>
            <a:r>
              <a:rPr lang="en-GB" sz="1300" dirty="0" smtClean="0">
                <a:latin typeface="Adobe Gurmukhi" pitchFamily="50" charset="0"/>
                <a:ea typeface="Adobe Ming Std L" pitchFamily="18" charset="-128"/>
                <a:cs typeface="Adobe Gurmukhi" pitchFamily="50" charset="0"/>
              </a:rPr>
              <a:t>And the guitar in it homeland is a type of wood </a:t>
            </a:r>
            <a:r>
              <a:rPr lang="en-GB" sz="1600" dirty="0" smtClean="0">
                <a:latin typeface="Adobe Gurmukhi" pitchFamily="50" charset="0"/>
                <a:ea typeface="Adobe Ming Std L" pitchFamily="18" charset="-128"/>
                <a:cs typeface="Adobe Gurmukhi" pitchFamily="50" charset="0"/>
              </a:rPr>
              <a:t>.</a:t>
            </a:r>
          </a:p>
        </p:txBody>
      </p:sp>
      <p:sp>
        <p:nvSpPr>
          <p:cNvPr id="8" name="TextBox 7"/>
          <p:cNvSpPr txBox="1"/>
          <p:nvPr/>
        </p:nvSpPr>
        <p:spPr>
          <a:xfrm>
            <a:off x="323528" y="5251476"/>
            <a:ext cx="1785950" cy="923330"/>
          </a:xfrm>
          <a:prstGeom prst="rect">
            <a:avLst/>
          </a:prstGeom>
          <a:noFill/>
        </p:spPr>
        <p:txBody>
          <a:bodyPr wrap="square" rtlCol="0">
            <a:spAutoFit/>
          </a:bodyPr>
          <a:lstStyle/>
          <a:p>
            <a:r>
              <a:rPr lang="en-GB" dirty="0" err="1" smtClean="0">
                <a:latin typeface="Adobe Devanagari" pitchFamily="18" charset="0"/>
                <a:cs typeface="Adobe Devanagari" pitchFamily="18" charset="0"/>
              </a:rPr>
              <a:t>Abū</a:t>
            </a:r>
            <a:r>
              <a:rPr lang="en-GB" dirty="0" smtClean="0">
                <a:latin typeface="Adobe Devanagari" pitchFamily="18" charset="0"/>
                <a:cs typeface="Adobe Devanagari" pitchFamily="18" charset="0"/>
              </a:rPr>
              <a:t> </a:t>
            </a:r>
            <a:r>
              <a:rPr lang="en-GB" dirty="0" err="1" smtClean="0">
                <a:latin typeface="Adobe Devanagari" pitchFamily="18" charset="0"/>
                <a:cs typeface="Adobe Devanagari" pitchFamily="18" charset="0"/>
              </a:rPr>
              <a:t>ʿAbdullāh</a:t>
            </a:r>
            <a:r>
              <a:rPr lang="en-GB" dirty="0" smtClean="0">
                <a:latin typeface="Adobe Devanagari" pitchFamily="18" charset="0"/>
                <a:cs typeface="Adobe Devanagari" pitchFamily="18" charset="0"/>
              </a:rPr>
              <a:t> Muhammad </a:t>
            </a:r>
            <a:r>
              <a:rPr lang="en-GB" dirty="0" err="1" smtClean="0">
                <a:latin typeface="Adobe Devanagari" pitchFamily="18" charset="0"/>
                <a:cs typeface="Adobe Devanagari" pitchFamily="18" charset="0"/>
              </a:rPr>
              <a:t>ibn</a:t>
            </a:r>
            <a:r>
              <a:rPr lang="en-GB" dirty="0" smtClean="0">
                <a:latin typeface="Adobe Devanagari" pitchFamily="18" charset="0"/>
                <a:cs typeface="Adobe Devanagari" pitchFamily="18" charset="0"/>
              </a:rPr>
              <a:t> </a:t>
            </a:r>
            <a:r>
              <a:rPr lang="en-GB" dirty="0" err="1" smtClean="0">
                <a:latin typeface="Adobe Devanagari" pitchFamily="18" charset="0"/>
                <a:cs typeface="Adobe Devanagari" pitchFamily="18" charset="0"/>
              </a:rPr>
              <a:t>Idrīs</a:t>
            </a:r>
            <a:r>
              <a:rPr lang="en-GB" dirty="0" smtClean="0">
                <a:latin typeface="Adobe Devanagari" pitchFamily="18" charset="0"/>
                <a:cs typeface="Adobe Devanagari" pitchFamily="18" charset="0"/>
              </a:rPr>
              <a:t> al-</a:t>
            </a:r>
            <a:r>
              <a:rPr lang="en-GB" dirty="0" err="1" smtClean="0">
                <a:latin typeface="Adobe Devanagari" pitchFamily="18" charset="0"/>
                <a:cs typeface="Adobe Devanagari" pitchFamily="18" charset="0"/>
              </a:rPr>
              <a:t>Shāfiʿī</a:t>
            </a:r>
            <a:r>
              <a:rPr lang="en-GB" dirty="0" smtClean="0">
                <a:latin typeface="Adobe Devanagari" pitchFamily="18" charset="0"/>
                <a:cs typeface="Adobe Devanagari" pitchFamily="18" charset="0"/>
              </a:rPr>
              <a:t> </a:t>
            </a:r>
            <a:endParaRPr lang="en-GB" dirty="0">
              <a:latin typeface="Adobe Devanagari" pitchFamily="18" charset="0"/>
              <a:cs typeface="Adobe Devanagari" pitchFamily="18" charset="0"/>
            </a:endParaRP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dirty="0"/>
          </a:p>
        </p:txBody>
      </p:sp>
      <p:sp>
        <p:nvSpPr>
          <p:cNvPr id="4" name="Rectangle 3"/>
          <p:cNvSpPr/>
          <p:nvPr/>
        </p:nvSpPr>
        <p:spPr>
          <a:xfrm>
            <a:off x="1857356" y="3000372"/>
            <a:ext cx="5711820" cy="769441"/>
          </a:xfrm>
          <a:prstGeom prst="rect">
            <a:avLst/>
          </a:prstGeom>
        </p:spPr>
        <p:txBody>
          <a:bodyPr wrap="none">
            <a:spAutoFit/>
          </a:bodyPr>
          <a:lstStyle/>
          <a:p>
            <a:r>
              <a:rPr lang="es-ES" sz="4400" dirty="0" smtClean="0">
                <a:latin typeface="Freestyle Script" pitchFamily="66" charset="0"/>
              </a:rPr>
              <a:t>Sé que… me encanta la poesía/citas...</a:t>
            </a:r>
            <a:endParaRPr lang="en-GB" sz="4400" dirty="0">
              <a:latin typeface="Freestyle Script" pitchFamily="66" charset="0"/>
            </a:endParaRPr>
          </a:p>
        </p:txBody>
      </p:sp>
      <p:pic>
        <p:nvPicPr>
          <p:cNvPr id="45060" name="Picture 4" descr="Image result for emoji">
            <a:hlinkClick r:id="rId2"/>
          </p:cNvPr>
          <p:cNvPicPr>
            <a:picLocks noChangeAspect="1" noChangeArrowheads="1"/>
          </p:cNvPicPr>
          <p:nvPr/>
        </p:nvPicPr>
        <p:blipFill>
          <a:blip r:embed="rId3"/>
          <a:srcRect/>
          <a:stretch>
            <a:fillRect/>
          </a:stretch>
        </p:blipFill>
        <p:spPr bwMode="auto">
          <a:xfrm>
            <a:off x="1857356" y="4071942"/>
            <a:ext cx="2357454" cy="2357455"/>
          </a:xfrm>
          <a:prstGeom prst="rect">
            <a:avLst/>
          </a:prstGeom>
          <a:noFill/>
        </p:spPr>
      </p:pic>
      <p:pic>
        <p:nvPicPr>
          <p:cNvPr id="45062" name="Picture 6" descr="Image result for emoji">
            <a:hlinkClick r:id="rId4"/>
          </p:cNvPr>
          <p:cNvPicPr>
            <a:picLocks noChangeAspect="1" noChangeArrowheads="1"/>
          </p:cNvPicPr>
          <p:nvPr/>
        </p:nvPicPr>
        <p:blipFill>
          <a:blip r:embed="rId5"/>
          <a:srcRect/>
          <a:stretch>
            <a:fillRect/>
          </a:stretch>
        </p:blipFill>
        <p:spPr bwMode="auto">
          <a:xfrm>
            <a:off x="5000628" y="4071942"/>
            <a:ext cx="2357454" cy="2357455"/>
          </a:xfrm>
          <a:prstGeom prst="rect">
            <a:avLst/>
          </a:prstGeom>
          <a:noFill/>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500298" y="2357430"/>
            <a:ext cx="3471858" cy="2286016"/>
          </a:xfrm>
        </p:spPr>
        <p:txBody>
          <a:bodyPr>
            <a:noAutofit/>
          </a:bodyPr>
          <a:lstStyle/>
          <a:p>
            <a:pPr>
              <a:buNone/>
            </a:pPr>
            <a:r>
              <a:rPr lang="en-GB" sz="13800" dirty="0" smtClean="0">
                <a:latin typeface="Pristina" pitchFamily="66" charset="0"/>
              </a:rPr>
              <a:t>El fin</a:t>
            </a:r>
            <a:endParaRPr lang="en-GB" sz="13800" dirty="0">
              <a:latin typeface="Pristina" pitchFamily="66" charset="0"/>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938" name="Picture 2" descr="Related image">
            <a:hlinkClick r:id="rId2"/>
          </p:cNvPr>
          <p:cNvPicPr>
            <a:picLocks noChangeAspect="1" noChangeArrowheads="1"/>
          </p:cNvPicPr>
          <p:nvPr/>
        </p:nvPicPr>
        <p:blipFill>
          <a:blip r:embed="rId3">
            <a:lum bright="10000" contrast="-40000"/>
          </a:blip>
          <a:srcRect/>
          <a:stretch>
            <a:fillRect/>
          </a:stretch>
        </p:blipFill>
        <p:spPr bwMode="auto">
          <a:xfrm>
            <a:off x="0" y="785794"/>
            <a:ext cx="9144000" cy="5151551"/>
          </a:xfrm>
          <a:prstGeom prst="rect">
            <a:avLst/>
          </a:prstGeom>
          <a:noFill/>
        </p:spPr>
      </p:pic>
      <p:sp>
        <p:nvSpPr>
          <p:cNvPr id="2" name="Title 1"/>
          <p:cNvSpPr>
            <a:spLocks noGrp="1"/>
          </p:cNvSpPr>
          <p:nvPr>
            <p:ph type="title"/>
          </p:nvPr>
        </p:nvSpPr>
        <p:spPr>
          <a:xfrm>
            <a:off x="-1500230" y="5786454"/>
            <a:ext cx="8229600" cy="1143000"/>
          </a:xfrm>
        </p:spPr>
        <p:txBody>
          <a:bodyPr/>
          <a:lstStyle/>
          <a:p>
            <a:r>
              <a:rPr lang="en-GB" dirty="0" smtClean="0">
                <a:latin typeface="Pristina" pitchFamily="66" charset="0"/>
              </a:rPr>
              <a:t>Arabia </a:t>
            </a:r>
            <a:r>
              <a:rPr lang="en-GB" dirty="0" err="1" smtClean="0">
                <a:latin typeface="Pristina" pitchFamily="66" charset="0"/>
              </a:rPr>
              <a:t>Saudita</a:t>
            </a:r>
            <a:endParaRPr lang="en-GB" dirty="0">
              <a:latin typeface="Pristina" pitchFamily="66" charset="0"/>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Related image">
            <a:hlinkClick r:id="rId2"/>
          </p:cNvPr>
          <p:cNvPicPr>
            <a:picLocks noChangeAspect="1" noChangeArrowheads="1"/>
          </p:cNvPicPr>
          <p:nvPr/>
        </p:nvPicPr>
        <p:blipFill>
          <a:blip r:embed="rId3">
            <a:lum bright="70000" contrast="-70000"/>
          </a:blip>
          <a:srcRect/>
          <a:stretch>
            <a:fillRect/>
          </a:stretch>
        </p:blipFill>
        <p:spPr bwMode="auto">
          <a:xfrm>
            <a:off x="0" y="357166"/>
            <a:ext cx="9207841" cy="6143644"/>
          </a:xfrm>
          <a:prstGeom prst="rect">
            <a:avLst/>
          </a:prstGeom>
          <a:noFill/>
        </p:spPr>
      </p:pic>
      <p:sp>
        <p:nvSpPr>
          <p:cNvPr id="2" name="Title 1"/>
          <p:cNvSpPr>
            <a:spLocks noGrp="1"/>
          </p:cNvSpPr>
          <p:nvPr>
            <p:ph type="title"/>
          </p:nvPr>
        </p:nvSpPr>
        <p:spPr/>
        <p:txBody>
          <a:bodyPr/>
          <a:lstStyle/>
          <a:p>
            <a:r>
              <a:rPr lang="en-GB" dirty="0" smtClean="0">
                <a:latin typeface="Forte" pitchFamily="66" charset="0"/>
              </a:rPr>
              <a:t>04-09-2002</a:t>
            </a:r>
            <a:endParaRPr lang="en-GB" dirty="0">
              <a:latin typeface="Forte" pitchFamily="66" charset="0"/>
            </a:endParaRPr>
          </a:p>
        </p:txBody>
      </p:sp>
      <p:sp>
        <p:nvSpPr>
          <p:cNvPr id="3" name="Content Placeholder 2"/>
          <p:cNvSpPr>
            <a:spLocks noGrp="1"/>
          </p:cNvSpPr>
          <p:nvPr>
            <p:ph idx="1"/>
          </p:nvPr>
        </p:nvSpPr>
        <p:spPr/>
        <p:txBody>
          <a:bodyPr/>
          <a:lstStyle/>
          <a:p>
            <a:pPr>
              <a:buNone/>
            </a:pPr>
            <a:r>
              <a:rPr lang="en-GB" dirty="0" smtClean="0">
                <a:latin typeface="Forte" pitchFamily="66" charset="0"/>
              </a:rPr>
              <a:t>Sin embargo </a:t>
            </a:r>
            <a:r>
              <a:rPr lang="es-ES" dirty="0" smtClean="0">
                <a:latin typeface="Forte" pitchFamily="66" charset="0"/>
              </a:rPr>
              <a:t>nací en Arabia Saudita porque mi padre trabajaba como profesor en Arabia Saudita .</a:t>
            </a:r>
            <a:r>
              <a:rPr lang="es-ES" dirty="0" smtClean="0"/>
              <a:t> </a:t>
            </a:r>
            <a:r>
              <a:rPr lang="es-ES" dirty="0" smtClean="0">
                <a:latin typeface="Forte" pitchFamily="66" charset="0"/>
              </a:rPr>
              <a:t>Fui el primero nacer en Arabia Saudita después de siglos. </a:t>
            </a:r>
          </a:p>
          <a:p>
            <a:pPr>
              <a:buNone/>
            </a:pPr>
            <a:r>
              <a:rPr lang="es-ES" dirty="0" smtClean="0">
                <a:latin typeface="Forte" pitchFamily="66" charset="0"/>
              </a:rPr>
              <a:t>Tengo una familia </a:t>
            </a:r>
            <a:r>
              <a:rPr lang="es-ES" dirty="0">
                <a:latin typeface="Forte" pitchFamily="66" charset="0"/>
              </a:rPr>
              <a:t>muy grande </a:t>
            </a:r>
            <a:r>
              <a:rPr lang="es-ES" dirty="0" smtClean="0">
                <a:latin typeface="Forte" pitchFamily="66" charset="0"/>
              </a:rPr>
              <a:t>, cuatro hermanas (Y soy la quinta) y un hermano.</a:t>
            </a:r>
          </a:p>
          <a:p>
            <a:pPr>
              <a:buNone/>
            </a:pPr>
            <a:r>
              <a:rPr lang="en-GB" dirty="0" smtClean="0"/>
              <a:t> </a:t>
            </a:r>
            <a:endParaRPr lang="en-GB"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2" descr="Image result for ‫المسجد الحرام من الداخل‬‎">
            <a:hlinkClick r:id="rId2"/>
          </p:cNvPr>
          <p:cNvPicPr>
            <a:picLocks noChangeAspect="1" noChangeArrowheads="1"/>
          </p:cNvPicPr>
          <p:nvPr/>
        </p:nvPicPr>
        <p:blipFill>
          <a:blip r:embed="rId3">
            <a:lum bright="40000" contrast="-40000"/>
          </a:blip>
          <a:srcRect/>
          <a:stretch>
            <a:fillRect/>
          </a:stretch>
        </p:blipFill>
        <p:spPr bwMode="auto">
          <a:xfrm>
            <a:off x="0" y="0"/>
            <a:ext cx="9144000" cy="6861378"/>
          </a:xfrm>
          <a:prstGeom prst="rect">
            <a:avLst/>
          </a:prstGeom>
          <a:noFill/>
        </p:spPr>
      </p:pic>
      <p:sp>
        <p:nvSpPr>
          <p:cNvPr id="2" name="Title 1"/>
          <p:cNvSpPr>
            <a:spLocks noGrp="1"/>
          </p:cNvSpPr>
          <p:nvPr>
            <p:ph type="title"/>
          </p:nvPr>
        </p:nvSpPr>
        <p:spPr/>
        <p:txBody>
          <a:bodyPr/>
          <a:lstStyle/>
          <a:p>
            <a:r>
              <a:rPr lang="en-GB" dirty="0" err="1" smtClean="0">
                <a:latin typeface="Pristina" pitchFamily="66" charset="0"/>
                <a:cs typeface="Andalus" pitchFamily="18" charset="-78"/>
              </a:rPr>
              <a:t>Meca</a:t>
            </a:r>
            <a:r>
              <a:rPr lang="en-GB" dirty="0" smtClean="0">
                <a:latin typeface="Pristina" pitchFamily="66" charset="0"/>
                <a:cs typeface="Andalus" pitchFamily="18" charset="-78"/>
              </a:rPr>
              <a:t>, Arabia </a:t>
            </a:r>
            <a:r>
              <a:rPr lang="en-GB" dirty="0" err="1" smtClean="0">
                <a:latin typeface="Pristina" pitchFamily="66" charset="0"/>
                <a:cs typeface="Andalus" pitchFamily="18" charset="-78"/>
              </a:rPr>
              <a:t>Saudita</a:t>
            </a:r>
            <a:r>
              <a:rPr lang="en-GB" dirty="0" smtClean="0">
                <a:latin typeface="Pristina" pitchFamily="66" charset="0"/>
                <a:cs typeface="Andalus" pitchFamily="18" charset="-78"/>
              </a:rPr>
              <a:t> </a:t>
            </a:r>
            <a:endParaRPr lang="en-GB" dirty="0">
              <a:latin typeface="Pristina" pitchFamily="66" charset="0"/>
              <a:cs typeface="Andalus" pitchFamily="18" charset="-78"/>
            </a:endParaRPr>
          </a:p>
        </p:txBody>
      </p:sp>
      <p:sp>
        <p:nvSpPr>
          <p:cNvPr id="5" name="Content Placeholder 4"/>
          <p:cNvSpPr>
            <a:spLocks noGrp="1"/>
          </p:cNvSpPr>
          <p:nvPr>
            <p:ph idx="1"/>
          </p:nvPr>
        </p:nvSpPr>
        <p:spPr/>
        <p:txBody>
          <a:bodyPr/>
          <a:lstStyle/>
          <a:p>
            <a:pPr>
              <a:buNone/>
            </a:pPr>
            <a:r>
              <a:rPr lang="es-ES" dirty="0" smtClean="0">
                <a:latin typeface="Pristina" pitchFamily="66" charset="0"/>
                <a:cs typeface="Andalus" pitchFamily="18" charset="-78"/>
              </a:rPr>
              <a:t>Me hice muy apegada a Arabia Saudita </a:t>
            </a:r>
            <a:r>
              <a:rPr lang="es-ES" dirty="0" smtClean="0">
                <a:latin typeface="Pristina" pitchFamily="66" charset="0"/>
                <a:cs typeface="Andalus" pitchFamily="18" charset="-78"/>
              </a:rPr>
              <a:t>.</a:t>
            </a:r>
            <a:r>
              <a:rPr lang="en-GB" dirty="0"/>
              <a:t> </a:t>
            </a:r>
            <a:r>
              <a:rPr lang="en-GB" dirty="0">
                <a:latin typeface="Pristina" panose="03060402040406080204" pitchFamily="66" charset="0"/>
              </a:rPr>
              <a:t>He </a:t>
            </a:r>
            <a:r>
              <a:rPr lang="en-GB" dirty="0" err="1" smtClean="0">
                <a:latin typeface="Pristina" panose="03060402040406080204" pitchFamily="66" charset="0"/>
              </a:rPr>
              <a:t>aprendido</a:t>
            </a:r>
            <a:r>
              <a:rPr lang="en-GB" dirty="0" smtClean="0">
                <a:latin typeface="Pristina" panose="03060402040406080204" pitchFamily="66" charset="0"/>
              </a:rPr>
              <a:t> </a:t>
            </a:r>
            <a:r>
              <a:rPr lang="es-ES" dirty="0" smtClean="0">
                <a:latin typeface="Pristina" pitchFamily="66" charset="0"/>
                <a:cs typeface="Andalus" pitchFamily="18" charset="-78"/>
              </a:rPr>
              <a:t>mucho .</a:t>
            </a:r>
            <a:r>
              <a:rPr lang="en-GB" dirty="0">
                <a:latin typeface="Pristina" panose="03060402040406080204" pitchFamily="66" charset="0"/>
              </a:rPr>
              <a:t> He </a:t>
            </a:r>
            <a:r>
              <a:rPr lang="en-GB" dirty="0" err="1">
                <a:latin typeface="Pristina" panose="03060402040406080204" pitchFamily="66" charset="0"/>
              </a:rPr>
              <a:t>aprendido</a:t>
            </a:r>
            <a:r>
              <a:rPr lang="es-ES" dirty="0" smtClean="0">
                <a:latin typeface="Pristina" pitchFamily="66" charset="0"/>
                <a:cs typeface="Andalus" pitchFamily="18" charset="-78"/>
              </a:rPr>
              <a:t> </a:t>
            </a:r>
            <a:r>
              <a:rPr lang="es-ES" dirty="0" smtClean="0">
                <a:latin typeface="Pristina" pitchFamily="66" charset="0"/>
                <a:cs typeface="Andalus" pitchFamily="18" charset="-78"/>
              </a:rPr>
              <a:t>a estar </a:t>
            </a:r>
            <a:r>
              <a:rPr lang="es-ES" dirty="0" err="1" smtClean="0">
                <a:latin typeface="Pristina" pitchFamily="66" charset="0"/>
                <a:cs typeface="Andalus" pitchFamily="18" charset="-78"/>
              </a:rPr>
              <a:t>orugullosa</a:t>
            </a:r>
            <a:r>
              <a:rPr lang="es-ES" dirty="0" smtClean="0">
                <a:latin typeface="Pristina" pitchFamily="66" charset="0"/>
                <a:cs typeface="Andalus" pitchFamily="18" charset="-78"/>
              </a:rPr>
              <a:t> de mi identidad y mi religión . </a:t>
            </a:r>
            <a:r>
              <a:rPr lang="en-GB" dirty="0">
                <a:latin typeface="Pristina" panose="03060402040406080204" pitchFamily="66" charset="0"/>
              </a:rPr>
              <a:t>He </a:t>
            </a:r>
            <a:r>
              <a:rPr lang="en-GB" dirty="0" err="1">
                <a:latin typeface="Pristina" panose="03060402040406080204" pitchFamily="66" charset="0"/>
              </a:rPr>
              <a:t>aprendido</a:t>
            </a:r>
            <a:r>
              <a:rPr lang="es-ES" dirty="0" smtClean="0">
                <a:latin typeface="Pristina" pitchFamily="66" charset="0"/>
                <a:cs typeface="Andalus" pitchFamily="18" charset="-78"/>
              </a:rPr>
              <a:t> </a:t>
            </a:r>
            <a:r>
              <a:rPr lang="es-ES" dirty="0" smtClean="0">
                <a:latin typeface="Pristina" pitchFamily="66" charset="0"/>
                <a:cs typeface="Andalus" pitchFamily="18" charset="-78"/>
              </a:rPr>
              <a:t>mucho sobre de Islam .porque viví</a:t>
            </a:r>
            <a:r>
              <a:rPr lang="ar-DZ" dirty="0" smtClean="0">
                <a:latin typeface="Pristina" pitchFamily="66" charset="0"/>
                <a:cs typeface="Andalus" pitchFamily="18" charset="-78"/>
              </a:rPr>
              <a:t> </a:t>
            </a:r>
            <a:r>
              <a:rPr lang="es-ES" dirty="0" smtClean="0">
                <a:latin typeface="Pristina" pitchFamily="66" charset="0"/>
                <a:cs typeface="Andalus" pitchFamily="18" charset="-78"/>
              </a:rPr>
              <a:t>en La Meca</a:t>
            </a:r>
            <a:r>
              <a:rPr lang="en-GB" dirty="0" smtClean="0">
                <a:latin typeface="Pristina" pitchFamily="66" charset="0"/>
                <a:cs typeface="Andalus" pitchFamily="18" charset="-78"/>
              </a:rPr>
              <a:t> (la ciudad de </a:t>
            </a:r>
            <a:r>
              <a:rPr lang="es-ES" dirty="0" smtClean="0">
                <a:latin typeface="Pristina" pitchFamily="66" charset="0"/>
                <a:cs typeface="Andalus" pitchFamily="18" charset="-78"/>
              </a:rPr>
              <a:t>Profeta Muhammad (la paz sea con él)).</a:t>
            </a:r>
          </a:p>
          <a:p>
            <a:pPr>
              <a:buNone/>
            </a:pPr>
            <a:r>
              <a:rPr lang="es-ES" dirty="0" smtClean="0">
                <a:latin typeface="Pristina" pitchFamily="66" charset="0"/>
                <a:cs typeface="Andalus" pitchFamily="18" charset="-78"/>
              </a:rPr>
              <a:t>Fui a la Gran Mezquita de La Meca esta miércoles .Jugué con mis amigos después de rezar.</a:t>
            </a:r>
            <a:r>
              <a:rPr lang="es-ES" dirty="0" smtClean="0">
                <a:latin typeface="Pristina" pitchFamily="66" charset="0"/>
              </a:rPr>
              <a:t> </a:t>
            </a:r>
            <a:r>
              <a:rPr lang="es-ES" dirty="0" smtClean="0">
                <a:latin typeface="Pristina" pitchFamily="66" charset="0"/>
                <a:cs typeface="Andalus" pitchFamily="18" charset="-78"/>
              </a:rPr>
              <a:t>Siempre fue mágico.</a:t>
            </a:r>
            <a:endParaRPr lang="en-GB" dirty="0">
              <a:latin typeface="Pristina" pitchFamily="66" charset="0"/>
              <a:cs typeface="Andalus" pitchFamily="18" charset="-78"/>
            </a:endParaRPr>
          </a:p>
        </p:txBody>
      </p:sp>
      <p:pic>
        <p:nvPicPr>
          <p:cNvPr id="18434" name="Picture 2" descr="Image result for ‫الحرم المكي‬‎">
            <a:hlinkClick r:id="rId4"/>
          </p:cNvPr>
          <p:cNvPicPr>
            <a:picLocks noChangeAspect="1" noChangeArrowheads="1"/>
          </p:cNvPicPr>
          <p:nvPr/>
        </p:nvPicPr>
        <p:blipFill>
          <a:blip r:embed="rId5" cstate="print">
            <a:lum bright="30000" contrast="-20000"/>
          </a:blip>
          <a:srcRect/>
          <a:stretch>
            <a:fillRect/>
          </a:stretch>
        </p:blipFill>
        <p:spPr bwMode="auto">
          <a:xfrm>
            <a:off x="3131840" y="5082922"/>
            <a:ext cx="2571767" cy="1721289"/>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descr="after Aicha Sala we gather in the mosquee for Salate Tarawih, Wonderful: "/>
          <p:cNvPicPr>
            <a:picLocks noChangeAspect="1" noChangeArrowheads="1"/>
          </p:cNvPicPr>
          <p:nvPr/>
        </p:nvPicPr>
        <p:blipFill>
          <a:blip r:embed="rId2">
            <a:lum bright="40000" contrast="-40000"/>
          </a:blip>
          <a:srcRect l="2779" r="8333"/>
          <a:stretch>
            <a:fillRect/>
          </a:stretch>
        </p:blipFill>
        <p:spPr bwMode="auto">
          <a:xfrm>
            <a:off x="0" y="0"/>
            <a:ext cx="9144000" cy="6858000"/>
          </a:xfrm>
          <a:prstGeom prst="rect">
            <a:avLst/>
          </a:prstGeom>
          <a:noFill/>
        </p:spPr>
      </p:pic>
      <p:sp>
        <p:nvSpPr>
          <p:cNvPr id="2" name="Title 1"/>
          <p:cNvSpPr>
            <a:spLocks noGrp="1"/>
          </p:cNvSpPr>
          <p:nvPr>
            <p:ph type="title"/>
          </p:nvPr>
        </p:nvSpPr>
        <p:spPr/>
        <p:txBody>
          <a:bodyPr>
            <a:noAutofit/>
          </a:bodyPr>
          <a:lstStyle/>
          <a:p>
            <a:r>
              <a:rPr lang="en-GB" sz="7200" dirty="0" smtClean="0">
                <a:latin typeface="Eras Light ITC" pitchFamily="34" charset="0"/>
              </a:rPr>
              <a:t>Islam</a:t>
            </a:r>
            <a:endParaRPr lang="en-GB" sz="7200" dirty="0">
              <a:latin typeface="Eras Light ITC" pitchFamily="34" charset="0"/>
            </a:endParaRPr>
          </a:p>
        </p:txBody>
      </p:sp>
      <p:sp>
        <p:nvSpPr>
          <p:cNvPr id="3" name="Content Placeholder 2"/>
          <p:cNvSpPr>
            <a:spLocks noGrp="1"/>
          </p:cNvSpPr>
          <p:nvPr>
            <p:ph idx="1"/>
          </p:nvPr>
        </p:nvSpPr>
        <p:spPr/>
        <p:txBody>
          <a:bodyPr/>
          <a:lstStyle/>
          <a:p>
            <a:r>
              <a:rPr lang="en-GB" dirty="0" smtClean="0">
                <a:latin typeface="Eras Light ITC" pitchFamily="34" charset="0"/>
              </a:rPr>
              <a:t>Islam </a:t>
            </a:r>
            <a:r>
              <a:rPr lang="en-GB" dirty="0" err="1" smtClean="0">
                <a:latin typeface="Eras Light ITC" pitchFamily="34" charset="0"/>
              </a:rPr>
              <a:t>es</a:t>
            </a:r>
            <a:r>
              <a:rPr lang="en-GB" dirty="0" smtClean="0">
                <a:latin typeface="Eras Light ITC" pitchFamily="34" charset="0"/>
              </a:rPr>
              <a:t> mi </a:t>
            </a:r>
            <a:r>
              <a:rPr lang="en-GB" dirty="0" err="1" smtClean="0">
                <a:latin typeface="Eras Light ITC" pitchFamily="34" charset="0"/>
              </a:rPr>
              <a:t>vida</a:t>
            </a:r>
            <a:r>
              <a:rPr lang="en-GB" dirty="0" smtClean="0">
                <a:latin typeface="Eras Light ITC" pitchFamily="34" charset="0"/>
              </a:rPr>
              <a:t> sin </a:t>
            </a:r>
            <a:r>
              <a:rPr lang="en-GB" dirty="0" err="1" smtClean="0">
                <a:latin typeface="Eras Light ITC" pitchFamily="34" charset="0"/>
              </a:rPr>
              <a:t>ello</a:t>
            </a:r>
            <a:r>
              <a:rPr lang="en-GB" dirty="0" smtClean="0">
                <a:latin typeface="Eras Light ITC" pitchFamily="34" charset="0"/>
              </a:rPr>
              <a:t> no </a:t>
            </a:r>
            <a:r>
              <a:rPr lang="en-GB" dirty="0" err="1" smtClean="0">
                <a:latin typeface="Eras Light ITC" pitchFamily="34" charset="0"/>
              </a:rPr>
              <a:t>tendr</a:t>
            </a:r>
            <a:r>
              <a:rPr lang="es-ES" dirty="0" smtClean="0">
                <a:latin typeface="Eras Light ITC" pitchFamily="34" charset="0"/>
              </a:rPr>
              <a:t>í</a:t>
            </a:r>
            <a:r>
              <a:rPr lang="en-GB" dirty="0" smtClean="0">
                <a:latin typeface="Eras Light ITC" pitchFamily="34" charset="0"/>
              </a:rPr>
              <a:t>a </a:t>
            </a:r>
            <a:r>
              <a:rPr lang="en-GB" dirty="0" err="1" smtClean="0">
                <a:latin typeface="Eras Light ITC" pitchFamily="34" charset="0"/>
              </a:rPr>
              <a:t>esperanza</a:t>
            </a:r>
            <a:r>
              <a:rPr lang="en-GB" dirty="0" smtClean="0">
                <a:latin typeface="Eras Light ITC" pitchFamily="34" charset="0"/>
              </a:rPr>
              <a:t>. Islam</a:t>
            </a:r>
            <a:r>
              <a:rPr lang="es-ES" dirty="0" smtClean="0">
                <a:latin typeface="Eras Light ITC" pitchFamily="34" charset="0"/>
              </a:rPr>
              <a:t> me enseñó a no dañar a nadie</a:t>
            </a:r>
            <a:r>
              <a:rPr lang="en-GB" dirty="0" smtClean="0">
                <a:latin typeface="Eras Light ITC" pitchFamily="34" charset="0"/>
              </a:rPr>
              <a:t> y </a:t>
            </a:r>
            <a:r>
              <a:rPr lang="es-ES" dirty="0" smtClean="0">
                <a:latin typeface="Eras Light ITC" pitchFamily="34" charset="0"/>
              </a:rPr>
              <a:t>tener esperanza y amar todo el mundo . Pero porque no hablo español No puedo explicarte lo mucho que significa islam para mí.  </a:t>
            </a:r>
            <a:endParaRPr lang="en-GB" dirty="0">
              <a:latin typeface="Eras Light ITC" pitchFamily="34" charset="0"/>
            </a:endParaRPr>
          </a:p>
        </p:txBody>
      </p:sp>
      <p:pic>
        <p:nvPicPr>
          <p:cNvPr id="17410" name="Picture 2" descr="Image result for makkah">
            <a:hlinkClick r:id="rId3"/>
          </p:cNvPr>
          <p:cNvPicPr>
            <a:picLocks noChangeAspect="1" noChangeArrowheads="1"/>
          </p:cNvPicPr>
          <p:nvPr/>
        </p:nvPicPr>
        <p:blipFill>
          <a:blip r:embed="rId4">
            <a:lum bright="30000" contrast="-40000"/>
          </a:blip>
          <a:srcRect/>
          <a:stretch>
            <a:fillRect/>
          </a:stretch>
        </p:blipFill>
        <p:spPr bwMode="auto">
          <a:xfrm>
            <a:off x="857224" y="4643446"/>
            <a:ext cx="2571768" cy="1929776"/>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17412" name="Picture 4" descr="Image result for quran">
            <a:hlinkClick r:id="rId5"/>
          </p:cNvPr>
          <p:cNvPicPr>
            <a:picLocks noChangeAspect="1" noChangeArrowheads="1"/>
          </p:cNvPicPr>
          <p:nvPr/>
        </p:nvPicPr>
        <p:blipFill>
          <a:blip r:embed="rId6">
            <a:lum bright="30000" contrast="-30000"/>
          </a:blip>
          <a:srcRect/>
          <a:stretch>
            <a:fillRect/>
          </a:stretch>
        </p:blipFill>
        <p:spPr bwMode="auto">
          <a:xfrm>
            <a:off x="3786182" y="4643446"/>
            <a:ext cx="1857388" cy="1905721"/>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17414" name="Picture 6" descr="Image result for quran quotes about peace">
            <a:hlinkClick r:id="rId7"/>
          </p:cNvPr>
          <p:cNvPicPr>
            <a:picLocks noChangeAspect="1" noChangeArrowheads="1" noCrop="1"/>
          </p:cNvPicPr>
          <p:nvPr/>
        </p:nvPicPr>
        <p:blipFill>
          <a:blip r:embed="rId8">
            <a:lum bright="10000" contrast="-30000"/>
          </a:blip>
          <a:srcRect/>
          <a:stretch>
            <a:fillRect/>
          </a:stretch>
        </p:blipFill>
        <p:spPr bwMode="auto">
          <a:xfrm>
            <a:off x="6143636" y="4978204"/>
            <a:ext cx="2582192" cy="1451192"/>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Image result for ‫رند الشهيلي ‬‎">
            <a:hlinkClick r:id="rId2"/>
          </p:cNvPr>
          <p:cNvPicPr>
            <a:picLocks noChangeAspect="1" noChangeArrowheads="1"/>
          </p:cNvPicPr>
          <p:nvPr/>
        </p:nvPicPr>
        <p:blipFill>
          <a:blip r:embed="rId3">
            <a:lum bright="40000" contrast="-40000"/>
          </a:blip>
          <a:srcRect l="6721" t="30000" b="-1"/>
          <a:stretch>
            <a:fillRect/>
          </a:stretch>
        </p:blipFill>
        <p:spPr bwMode="auto">
          <a:xfrm>
            <a:off x="0" y="-3993"/>
            <a:ext cx="9144000" cy="6861993"/>
          </a:xfrm>
          <a:prstGeom prst="rect">
            <a:avLst/>
          </a:prstGeom>
          <a:noFill/>
        </p:spPr>
      </p:pic>
      <p:sp>
        <p:nvSpPr>
          <p:cNvPr id="2" name="Title 1"/>
          <p:cNvSpPr>
            <a:spLocks noGrp="1"/>
          </p:cNvSpPr>
          <p:nvPr>
            <p:ph type="title"/>
          </p:nvPr>
        </p:nvSpPr>
        <p:spPr>
          <a:xfrm>
            <a:off x="214282" y="285728"/>
            <a:ext cx="8229600" cy="1143000"/>
          </a:xfrm>
        </p:spPr>
        <p:txBody>
          <a:bodyPr/>
          <a:lstStyle/>
          <a:p>
            <a:r>
              <a:rPr lang="en-GB" dirty="0" err="1" smtClean="0">
                <a:latin typeface="Hobo Std" pitchFamily="34" charset="0"/>
              </a:rPr>
              <a:t>Aprender</a:t>
            </a:r>
            <a:endParaRPr lang="en-GB" dirty="0">
              <a:latin typeface="Hobo Std" pitchFamily="34" charset="0"/>
            </a:endParaRPr>
          </a:p>
        </p:txBody>
      </p:sp>
      <p:sp>
        <p:nvSpPr>
          <p:cNvPr id="3" name="Content Placeholder 2"/>
          <p:cNvSpPr>
            <a:spLocks noGrp="1"/>
          </p:cNvSpPr>
          <p:nvPr>
            <p:ph idx="1"/>
          </p:nvPr>
        </p:nvSpPr>
        <p:spPr/>
        <p:txBody>
          <a:bodyPr>
            <a:normAutofit fontScale="85000" lnSpcReduction="20000"/>
          </a:bodyPr>
          <a:lstStyle/>
          <a:p>
            <a:pPr>
              <a:buNone/>
            </a:pPr>
            <a:r>
              <a:rPr lang="es-ES" dirty="0" smtClean="0">
                <a:latin typeface="Hobo Std" pitchFamily="34" charset="0"/>
              </a:rPr>
              <a:t>Mi madre dijo que solía tratar de leer un libro cuando tenía 3 años. No es de extrañar por qué no puedo recordar cómo </a:t>
            </a:r>
            <a:r>
              <a:rPr lang="es-ES" dirty="0">
                <a:latin typeface="Hobo Std" pitchFamily="34" charset="0"/>
                <a:cs typeface="Andalus" pitchFamily="18" charset="-78"/>
              </a:rPr>
              <a:t>a</a:t>
            </a:r>
            <a:r>
              <a:rPr lang="es-ES" dirty="0" smtClean="0">
                <a:latin typeface="Hobo Std" pitchFamily="34" charset="0"/>
                <a:cs typeface="Andalus" pitchFamily="18" charset="-78"/>
              </a:rPr>
              <a:t>prendí leer y </a:t>
            </a:r>
            <a:r>
              <a:rPr lang="es-ES" dirty="0" smtClean="0">
                <a:latin typeface="Hobo Std" pitchFamily="34" charset="0"/>
              </a:rPr>
              <a:t>Alfabeto.  luego inventando historias porque no pude leer . Inventé una historia de “El pez y el pulpo” ahora mi </a:t>
            </a:r>
            <a:r>
              <a:rPr lang="es-ES" dirty="0" err="1" smtClean="0">
                <a:latin typeface="Hobo Std" pitchFamily="34" charset="0"/>
              </a:rPr>
              <a:t>tio</a:t>
            </a:r>
            <a:r>
              <a:rPr lang="es-ES" dirty="0" smtClean="0">
                <a:latin typeface="Hobo Std" pitchFamily="34" charset="0"/>
              </a:rPr>
              <a:t> me llama pulpo .Es vergonzoso! </a:t>
            </a:r>
          </a:p>
          <a:p>
            <a:pPr>
              <a:buNone/>
            </a:pPr>
            <a:r>
              <a:rPr lang="es-ES" dirty="0" smtClean="0">
                <a:latin typeface="Hobo Std" pitchFamily="34" charset="0"/>
              </a:rPr>
              <a:t>Después de que mi hermano duerme Mi madre solía levantarse por la noche </a:t>
            </a:r>
            <a:r>
              <a:rPr lang="es-ES" dirty="0" err="1" smtClean="0">
                <a:latin typeface="Hobo Std" pitchFamily="34" charset="0"/>
              </a:rPr>
              <a:t>asi</a:t>
            </a:r>
            <a:r>
              <a:rPr lang="es-ES" dirty="0" smtClean="0">
                <a:latin typeface="Hobo Std" pitchFamily="34" charset="0"/>
              </a:rPr>
              <a:t> que ella leía para mi .</a:t>
            </a:r>
          </a:p>
          <a:p>
            <a:pPr>
              <a:buNone/>
            </a:pPr>
            <a:r>
              <a:rPr lang="es-ES" dirty="0" smtClean="0">
                <a:latin typeface="Hobo Std" pitchFamily="34" charset="0"/>
              </a:rPr>
              <a:t>Mi profesor me dio un cuaderno bonito cuando tenía 8 años .</a:t>
            </a:r>
            <a:r>
              <a:rPr lang="es-ES" dirty="0" smtClean="0"/>
              <a:t> </a:t>
            </a:r>
            <a:r>
              <a:rPr lang="es-ES" dirty="0" smtClean="0">
                <a:latin typeface="Hobo Std" pitchFamily="34" charset="0"/>
              </a:rPr>
              <a:t>Escribí 4 grande historias .</a:t>
            </a:r>
            <a:r>
              <a:rPr lang="es-ES" dirty="0">
                <a:latin typeface="Hobo Std" pitchFamily="34" charset="0"/>
              </a:rPr>
              <a:t>L</a:t>
            </a:r>
            <a:r>
              <a:rPr lang="es-ES" dirty="0" smtClean="0">
                <a:latin typeface="Hobo Std" pitchFamily="34" charset="0"/>
              </a:rPr>
              <a:t>uego escribí mucho.</a:t>
            </a:r>
            <a:endParaRPr lang="en-GB" dirty="0">
              <a:latin typeface="Hobo Std" pitchFamily="34" charset="0"/>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842" name="Picture 2" descr="Image result for ‫اللغة العربية‬‎">
            <a:hlinkClick r:id="rId2"/>
          </p:cNvPr>
          <p:cNvPicPr>
            <a:picLocks noChangeAspect="1" noChangeArrowheads="1"/>
          </p:cNvPicPr>
          <p:nvPr/>
        </p:nvPicPr>
        <p:blipFill>
          <a:blip r:embed="rId3">
            <a:lum bright="40000" contrast="-40000"/>
          </a:blip>
          <a:srcRect l="3954" t="-2503" r="20728" b="-2092"/>
          <a:stretch>
            <a:fillRect/>
          </a:stretch>
        </p:blipFill>
        <p:spPr bwMode="auto">
          <a:xfrm>
            <a:off x="0" y="-142900"/>
            <a:ext cx="9144000" cy="7143776"/>
          </a:xfrm>
          <a:prstGeom prst="rect">
            <a:avLst/>
          </a:prstGeom>
          <a:noFill/>
        </p:spPr>
      </p:pic>
      <p:sp>
        <p:nvSpPr>
          <p:cNvPr id="2" name="Title 1"/>
          <p:cNvSpPr>
            <a:spLocks noGrp="1"/>
          </p:cNvSpPr>
          <p:nvPr>
            <p:ph type="title"/>
          </p:nvPr>
        </p:nvSpPr>
        <p:spPr/>
        <p:txBody>
          <a:bodyPr/>
          <a:lstStyle/>
          <a:p>
            <a:r>
              <a:rPr lang="es-ES" dirty="0" smtClean="0">
                <a:latin typeface="Hobo Std" pitchFamily="34" charset="0"/>
              </a:rPr>
              <a:t>Árabe</a:t>
            </a:r>
            <a:endParaRPr lang="en-GB" dirty="0"/>
          </a:p>
        </p:txBody>
      </p:sp>
      <p:sp>
        <p:nvSpPr>
          <p:cNvPr id="3" name="Content Placeholder 2"/>
          <p:cNvSpPr>
            <a:spLocks noGrp="1"/>
          </p:cNvSpPr>
          <p:nvPr>
            <p:ph idx="1"/>
          </p:nvPr>
        </p:nvSpPr>
        <p:spPr/>
        <p:txBody>
          <a:bodyPr/>
          <a:lstStyle/>
          <a:p>
            <a:pPr>
              <a:buNone/>
            </a:pPr>
            <a:r>
              <a:rPr lang="en-GB" dirty="0" smtClean="0">
                <a:latin typeface="Hobo Std" pitchFamily="34" charset="0"/>
              </a:rPr>
              <a:t>Me </a:t>
            </a:r>
            <a:r>
              <a:rPr lang="en-GB" dirty="0" err="1" smtClean="0">
                <a:latin typeface="Hobo Std" pitchFamily="34" charset="0"/>
              </a:rPr>
              <a:t>encanta</a:t>
            </a:r>
            <a:r>
              <a:rPr lang="es-ES" dirty="0" smtClean="0">
                <a:latin typeface="Hobo Std" pitchFamily="34" charset="0"/>
              </a:rPr>
              <a:t> el árabe, la Poesía árabe, las Canciones, decoración árabe</a:t>
            </a:r>
            <a:r>
              <a:rPr lang="en-GB" dirty="0" smtClean="0">
                <a:latin typeface="Hobo Std" pitchFamily="34" charset="0"/>
              </a:rPr>
              <a:t> , </a:t>
            </a:r>
            <a:r>
              <a:rPr lang="es-ES" dirty="0" smtClean="0">
                <a:latin typeface="Hobo Std" pitchFamily="34" charset="0"/>
              </a:rPr>
              <a:t>Historias árabes. Árabe, árabe…</a:t>
            </a:r>
          </a:p>
          <a:p>
            <a:pPr>
              <a:buNone/>
            </a:pPr>
            <a:r>
              <a:rPr lang="es-ES" dirty="0" smtClean="0">
                <a:latin typeface="Hobo Std" pitchFamily="34" charset="0"/>
              </a:rPr>
              <a:t> Simplemente me encanta.</a:t>
            </a:r>
            <a:endParaRPr lang="en-GB" dirty="0">
              <a:latin typeface="Hobo Std" pitchFamily="34" charset="0"/>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1470</TotalTime>
  <Words>1201</Words>
  <Application>Microsoft Office PowerPoint</Application>
  <PresentationFormat>On-screen Show (4:3)</PresentationFormat>
  <Paragraphs>81</Paragraphs>
  <Slides>33</Slides>
  <Notes>0</Notes>
  <HiddenSlides>0</HiddenSlides>
  <MMClips>0</MMClips>
  <ScaleCrop>false</ScaleCrop>
  <HeadingPairs>
    <vt:vector size="4" baseType="variant">
      <vt:variant>
        <vt:lpstr>Theme</vt:lpstr>
      </vt:variant>
      <vt:variant>
        <vt:i4>1</vt:i4>
      </vt:variant>
      <vt:variant>
        <vt:lpstr>Slide Titles</vt:lpstr>
      </vt:variant>
      <vt:variant>
        <vt:i4>33</vt:i4>
      </vt:variant>
    </vt:vector>
  </HeadingPairs>
  <TitlesOfParts>
    <vt:vector size="34" baseType="lpstr">
      <vt:lpstr>Office Theme</vt:lpstr>
      <vt:lpstr>Viaje a través de la identidad</vt:lpstr>
      <vt:lpstr>PowerPoint Presentation</vt:lpstr>
      <vt:lpstr>PowerPoint Presentation</vt:lpstr>
      <vt:lpstr>Arabia Saudita</vt:lpstr>
      <vt:lpstr>04-09-2002</vt:lpstr>
      <vt:lpstr>Meca, Arabia Saudita </vt:lpstr>
      <vt:lpstr>Islam</vt:lpstr>
      <vt:lpstr>Aprender</vt:lpstr>
      <vt:lpstr>Árabe</vt:lpstr>
      <vt:lpstr>PowerPoint Presentation</vt:lpstr>
      <vt:lpstr>PowerPoint Presentation</vt:lpstr>
      <vt:lpstr>Argelia</vt:lpstr>
      <vt:lpstr>Argelia ,Oran</vt:lpstr>
      <vt:lpstr>PowerPoint Presentation</vt:lpstr>
      <vt:lpstr>Argelia siempre fue en Guerra . Guerra después de Guerra</vt:lpstr>
      <vt:lpstr>PowerPoint Presentation</vt:lpstr>
      <vt:lpstr>PowerPoint Presentation</vt:lpstr>
      <vt:lpstr>PowerPoint Presentation</vt:lpstr>
      <vt:lpstr>PowerPoint Presentation</vt:lpstr>
      <vt:lpstr>PowerPoint Presentation</vt:lpstr>
      <vt:lpstr>PowerPoint Presentation</vt:lpstr>
      <vt:lpstr>Turquía </vt:lpstr>
      <vt:lpstr>Turquía y Argelia</vt:lpstr>
      <vt:lpstr>Gündüz Gazi</vt:lpstr>
      <vt:lpstr>volver</vt:lpstr>
      <vt:lpstr>PowerPoint Presentation</vt:lpstr>
      <vt:lpstr>2012</vt:lpstr>
      <vt:lpstr>PowerPoint Presentation</vt:lpstr>
      <vt:lpstr>PowerPoint Presentation</vt:lpstr>
      <vt:lpstr>PowerPoint Presentation</vt:lpstr>
      <vt:lpstr>ما في المقامِ لذي عقلٍ وذي أدبِ.... مِنْ رَاحَة ٍ فَدعِ الأَوْطَانَ واغْتَرِبِ سافر تجد عوضاً عمَّن تفارقهُ.... وَانْصِبْ فَإنَّ لَذِيذَ الْعَيْشِ فِي النَّصَبِ إني رأيتُ وقوفَ الماء يفسدهُ..... إِنْ سَاحَ طَابَ وَإنْ لَمْ يَجْرِ لَمْ يَطِبِ والأسدُ لولا فراقُ الأرض ما افترست.... والسَّهمُ لولا فراقُ القوسِ لم يصب والشمس لو وقفت في الفلكِ دائمة.... ً لَمَلَّهَا النَّاسُ مِنْ عُجْمٍ وَمِنَ عَرَبِ والتَّبْرَ كالتُّرْبَ مُلْقَى ً في أَمَاكِنِهِ... والعودُ في أرضه نوعً من الحطب فإن تغرَّب هذا عزَّ مطلبهُ... وإنْ تَغَرَّبَ ذَاكَ عَزَّ كالذَّهَبِ </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tasne</dc:creator>
  <cp:lastModifiedBy>guena07.55</cp:lastModifiedBy>
  <cp:revision>99</cp:revision>
  <dcterms:created xsi:type="dcterms:W3CDTF">2017-03-10T19:46:35Z</dcterms:created>
  <dcterms:modified xsi:type="dcterms:W3CDTF">2017-04-19T14:21:26Z</dcterms:modified>
</cp:coreProperties>
</file>