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6"/>
  </p:notesMasterIdLst>
  <p:handoutMasterIdLst>
    <p:handoutMasterId r:id="rId17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634" y="-8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GB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GB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GB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3F4F02AE-72A3-4837-ACF2-FE0D5CE4460E}" type="slidenum">
              <a:t>‹#›</a:t>
            </a:fld>
            <a:endParaRPr lang="en-GB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2228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n-GB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n-GB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en-GB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en-GB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FD56C3F8-B622-498F-9FF6-1CC0FF661C9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861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GB" sz="2000" b="0" i="0" u="none" strike="noStrike" kern="1200">
        <a:ln>
          <a:noFill/>
        </a:ln>
        <a:latin typeface="Arial" pitchFamily="18"/>
        <a:ea typeface="Microsoft YaHei" pitchFamily="2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65"/>
          <p:cNvSpPr>
            <a:spLocks noGrp="1" noRot="1" noChangeAspect="1" noResize="1"/>
          </p:cNvSpPr>
          <p:nvPr>
            <p:ph type="sldImg"/>
          </p:nvPr>
        </p:nvSpPr>
        <p:spPr>
          <a:xfrm>
            <a:off x="420120" y="801720"/>
            <a:ext cx="6719400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hape 66"/>
          <p:cNvSpPr txBox="1">
            <a:spLocks noGrp="1"/>
          </p:cNvSpPr>
          <p:nvPr>
            <p:ph type="body" sz="quarter" idx="1"/>
          </p:nvPr>
        </p:nvSpPr>
        <p:spPr/>
        <p:txBody>
          <a:bodyPr wrap="square" lIns="91440" tIns="91440" rIns="91440" bIns="91440" anchor="t"/>
          <a:lstStyle/>
          <a:p>
            <a:pPr lvl="0"/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3"/>
          <p:cNvSpPr>
            <a:spLocks noGrp="1" noRot="1" noChangeAspect="1" noResize="1"/>
          </p:cNvSpPr>
          <p:nvPr>
            <p:ph type="sldImg"/>
          </p:nvPr>
        </p:nvSpPr>
        <p:spPr>
          <a:xfrm>
            <a:off x="420120" y="801720"/>
            <a:ext cx="6719400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hape 74"/>
          <p:cNvSpPr txBox="1">
            <a:spLocks noGrp="1"/>
          </p:cNvSpPr>
          <p:nvPr>
            <p:ph type="body" sz="quarter" idx="1"/>
          </p:nvPr>
        </p:nvSpPr>
        <p:spPr/>
        <p:txBody>
          <a:bodyPr wrap="square" lIns="91440" tIns="91440" rIns="91440" bIns="91440" anchor="t"/>
          <a:lstStyle/>
          <a:p>
            <a:pPr lvl="0"/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81"/>
          <p:cNvSpPr>
            <a:spLocks noGrp="1" noRot="1" noChangeAspect="1" noResize="1"/>
          </p:cNvSpPr>
          <p:nvPr>
            <p:ph type="sldImg"/>
          </p:nvPr>
        </p:nvSpPr>
        <p:spPr>
          <a:xfrm>
            <a:off x="420120" y="801720"/>
            <a:ext cx="6719400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hape 82"/>
          <p:cNvSpPr txBox="1">
            <a:spLocks noGrp="1"/>
          </p:cNvSpPr>
          <p:nvPr>
            <p:ph type="body" sz="quarter" idx="1"/>
          </p:nvPr>
        </p:nvSpPr>
        <p:spPr/>
        <p:txBody>
          <a:bodyPr wrap="square" lIns="91440" tIns="91440" rIns="91440" bIns="91440" anchor="t"/>
          <a:lstStyle/>
          <a:p>
            <a:pPr lvl="0"/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8075" y="801688"/>
            <a:ext cx="5345113" cy="400843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hape 52"/>
          <p:cNvSpPr txBox="1">
            <a:spLocks noGrp="1"/>
          </p:cNvSpPr>
          <p:nvPr>
            <p:ph type="body" sz="quarter" idx="1"/>
          </p:nvPr>
        </p:nvSpPr>
        <p:spPr/>
        <p:txBody>
          <a:bodyPr wrap="square" lIns="91440" tIns="91440" rIns="91440" bIns="91440" anchor="t"/>
          <a:lstStyle/>
          <a:p>
            <a:pPr lvl="0"/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7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8075" y="801688"/>
            <a:ext cx="5343525" cy="400843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hape 58"/>
          <p:cNvSpPr txBox="1">
            <a:spLocks noGrp="1"/>
          </p:cNvSpPr>
          <p:nvPr>
            <p:ph type="body" sz="quarter" idx="1"/>
          </p:nvPr>
        </p:nvSpPr>
        <p:spPr/>
        <p:txBody>
          <a:bodyPr wrap="square" lIns="91440" tIns="91440" rIns="91440" bIns="91440" anchor="t"/>
          <a:lstStyle/>
          <a:p>
            <a:pPr lvl="0"/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E9374EB-682A-4C60-822E-FC06B6B74042}" type="datetime1">
              <a:rPr lang="en-GB" smtClean="0"/>
              <a:pPr lvl="0"/>
              <a:t>22/05/2017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C2E6645-AC87-4BAD-B59D-CE1B157BA73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99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E9374EB-682A-4C60-822E-FC06B6B74042}" type="datetime1">
              <a:rPr lang="en-GB" smtClean="0"/>
              <a:pPr lvl="0"/>
              <a:t>22/05/2017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CC2DAC9-39E9-4844-980D-D571FB3659E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68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7400" cy="4525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5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E9374EB-682A-4C60-822E-FC06B6B74042}" type="datetime1">
              <a:rPr lang="en-GB" smtClean="0"/>
              <a:pPr lvl="0"/>
              <a:t>22/05/2017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66D6229-475C-475B-800E-7A2F727C796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89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171ECCB-4340-4474-A967-1E75C23387C6}" type="datetime1">
              <a:rPr lang="en-GB" smtClean="0"/>
              <a:pPr lvl="0"/>
              <a:t>22/05/2017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3BB2335-EE07-4864-9E48-2700E5EBA9B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3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171ECCB-4340-4474-A967-1E75C23387C6}" type="datetime1">
              <a:rPr lang="en-GB" smtClean="0"/>
              <a:pPr lvl="0"/>
              <a:t>22/05/2017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4342946-EB06-4AB3-8CFC-8742221FAA9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42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171ECCB-4340-4474-A967-1E75C23387C6}" type="datetime1">
              <a:rPr lang="en-GB" smtClean="0"/>
              <a:pPr lvl="0"/>
              <a:t>22/05/2017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DE58E5E-C649-4051-A6C1-33A9EF9FD51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21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38350"/>
            <a:ext cx="3657600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38350"/>
            <a:ext cx="3657600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171ECCB-4340-4474-A967-1E75C23387C6}" type="datetime1">
              <a:rPr lang="en-GB" smtClean="0"/>
              <a:pPr lvl="0"/>
              <a:t>22/05/2017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68F3848-ED98-499D-BE5B-C374F84D829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4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171ECCB-4340-4474-A967-1E75C23387C6}" type="datetime1">
              <a:rPr lang="en-GB" smtClean="0"/>
              <a:pPr lvl="0"/>
              <a:t>22/05/2017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8D52560-8F5F-4C4B-815D-6F17E702576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80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171ECCB-4340-4474-A967-1E75C23387C6}" type="datetime1">
              <a:rPr lang="en-GB" smtClean="0"/>
              <a:pPr lvl="0"/>
              <a:t>22/05/2017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871897A-BAD6-4332-9DA1-A5B6FB0DA2A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34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171ECCB-4340-4474-A967-1E75C23387C6}" type="datetime1">
              <a:rPr lang="en-GB" smtClean="0"/>
              <a:pPr lvl="0"/>
              <a:t>22/05/2017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77A3463-254A-43F4-89EC-118B2138A22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62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171ECCB-4340-4474-A967-1E75C23387C6}" type="datetime1">
              <a:rPr lang="en-GB" smtClean="0"/>
              <a:pPr lvl="0"/>
              <a:t>22/05/2017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1575FC2-0547-4AAC-B505-BB41FA9FA9B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39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E9374EB-682A-4C60-822E-FC06B6B74042}" type="datetime1">
              <a:rPr lang="en-GB" smtClean="0"/>
              <a:pPr lvl="0"/>
              <a:t>22/05/2017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5673D0A-4CBD-4C85-BDD1-D0E39BF51F0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69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171ECCB-4340-4474-A967-1E75C23387C6}" type="datetime1">
              <a:rPr lang="en-GB" smtClean="0"/>
              <a:pPr lvl="0"/>
              <a:t>22/05/2017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F1D09B6-1571-4E79-8D3A-9AA16AECC3D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91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171ECCB-4340-4474-A967-1E75C23387C6}" type="datetime1">
              <a:rPr lang="en-GB" smtClean="0"/>
              <a:pPr lvl="0"/>
              <a:t>22/05/2017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3F7A339-21A6-467A-9AAA-42E44434B83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62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436563"/>
            <a:ext cx="2009775" cy="5553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0863" y="436563"/>
            <a:ext cx="5878512" cy="5553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171ECCB-4340-4474-A967-1E75C23387C6}" type="datetime1">
              <a:rPr lang="en-GB" smtClean="0"/>
              <a:pPr lvl="0"/>
              <a:t>22/05/2017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A4A9705-2900-410E-9A09-3B238695ED5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76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9A5C22E-FB98-48EF-9A18-E82F399A7805}" type="datetime1">
              <a:rPr lang="en-GB" smtClean="0"/>
              <a:pPr lvl="0"/>
              <a:t>22/05/2017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828EBFE-0F24-4513-92EE-8CD4A9C82C1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69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9A5C22E-FB98-48EF-9A18-E82F399A7805}" type="datetime1">
              <a:rPr lang="en-GB" smtClean="0"/>
              <a:pPr lvl="0"/>
              <a:t>22/05/2017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83357AF-4DAE-43A6-A593-AE1AD4F22BB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92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9A5C22E-FB98-48EF-9A18-E82F399A7805}" type="datetime1">
              <a:rPr lang="en-GB" smtClean="0"/>
              <a:pPr lvl="0"/>
              <a:t>22/05/2017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3AED608-7AF8-448B-9036-E4E4AC616DA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31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9A5C22E-FB98-48EF-9A18-E82F399A7805}" type="datetime1">
              <a:rPr lang="en-GB" smtClean="0"/>
              <a:pPr lvl="0"/>
              <a:t>22/05/2017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A2AB694-D6C1-4A55-B343-009FC11DD57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27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9A5C22E-FB98-48EF-9A18-E82F399A7805}" type="datetime1">
              <a:rPr lang="en-GB" smtClean="0"/>
              <a:pPr lvl="0"/>
              <a:t>22/05/2017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4124836-381A-472A-A1FD-91219280802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23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9A5C22E-FB98-48EF-9A18-E82F399A7805}" type="datetime1">
              <a:rPr lang="en-GB" smtClean="0"/>
              <a:pPr lvl="0"/>
              <a:t>22/05/2017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36E31C-7BC3-4527-95AD-C158482EE96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96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9A5C22E-FB98-48EF-9A18-E82F399A7805}" type="datetime1">
              <a:rPr lang="en-GB" smtClean="0"/>
              <a:pPr lvl="0"/>
              <a:t>22/05/2017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FA2B5B6-E2CA-4DD5-BBE4-6962603EB88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10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E9374EB-682A-4C60-822E-FC06B6B74042}" type="datetime1">
              <a:rPr lang="en-GB" smtClean="0"/>
              <a:pPr lvl="0"/>
              <a:t>22/05/2017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583FDCF-CE20-4F40-B76F-C7F833EB0D5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27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9A5C22E-FB98-48EF-9A18-E82F399A7805}" type="datetime1">
              <a:rPr lang="en-GB" smtClean="0"/>
              <a:pPr lvl="0"/>
              <a:t>22/05/2017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500BE1F-2F3B-468F-BEEC-2D15D24FEF9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53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9A5C22E-FB98-48EF-9A18-E82F399A7805}" type="datetime1">
              <a:rPr lang="en-GB" smtClean="0"/>
              <a:pPr lvl="0"/>
              <a:t>22/05/2017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6AE75CA-8B36-48C6-BF01-7F99FE14561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67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9A5C22E-FB98-48EF-9A18-E82F399A7805}" type="datetime1">
              <a:rPr lang="en-GB" smtClean="0"/>
              <a:pPr lvl="0"/>
              <a:t>22/05/2017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2F691DB-99DE-49A9-A468-8FC1B9F43FF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28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7400" cy="3976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3976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9A5C22E-FB98-48EF-9A18-E82F399A7805}" type="datetime1">
              <a:rPr lang="en-GB" smtClean="0"/>
              <a:pPr lvl="0"/>
              <a:t>22/05/2017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CF2D9FC-3670-49A2-A64C-D0C18859ABB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00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E9374EB-682A-4C60-822E-FC06B6B74042}" type="datetime1">
              <a:rPr lang="en-GB" smtClean="0"/>
              <a:pPr lvl="0"/>
              <a:t>22/05/2017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4DFF5B-F04A-41D9-BD40-F1A0731256F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44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E9374EB-682A-4C60-822E-FC06B6B74042}" type="datetime1">
              <a:rPr lang="en-GB" smtClean="0"/>
              <a:pPr lvl="0"/>
              <a:t>22/05/2017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2DAB6C1-3B68-4DA0-87F4-5A2A1304D95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16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E9374EB-682A-4C60-822E-FC06B6B74042}" type="datetime1">
              <a:rPr lang="en-GB" smtClean="0"/>
              <a:pPr lvl="0"/>
              <a:t>22/05/2017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AB8B251-AE53-478D-B704-A6E9C3CD69B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25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E9374EB-682A-4C60-822E-FC06B6B74042}" type="datetime1">
              <a:rPr lang="en-GB" smtClean="0"/>
              <a:pPr lvl="0"/>
              <a:t>22/05/2017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D0A601A-B85B-4995-A28A-F703093F80F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43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E9374EB-682A-4C60-822E-FC06B6B74042}" type="datetime1">
              <a:rPr lang="en-GB" smtClean="0"/>
              <a:pPr lvl="0"/>
              <a:t>22/05/2017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207C698-9495-456C-B93C-F877267F2DC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13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E9374EB-682A-4C60-822E-FC06B6B74042}" type="datetime1">
              <a:rPr lang="en-GB" smtClean="0"/>
              <a:pPr lvl="0"/>
              <a:t>22/05/2017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03C1E3A-A3C7-4039-8641-00A84104D1C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76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/>
        </p:nvPicPr>
        <p:blipFill>
          <a:blip r:embed="rId13">
            <a:lum bright="-10000"/>
            <a:alphaModFix/>
          </a:blip>
          <a:srcRect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>
            <a:lum bright="2000"/>
            <a:alphaModFix/>
          </a:blip>
          <a:srcRect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15"/>
          <p:cNvGrpSpPr/>
          <p:nvPr/>
        </p:nvGrpSpPr>
        <p:grpSpPr>
          <a:xfrm>
            <a:off x="254880" y="3922920"/>
            <a:ext cx="2871360" cy="2817360"/>
            <a:chOff x="254880" y="3922920"/>
            <a:chExt cx="2871360" cy="2817360"/>
          </a:xfrm>
        </p:grpSpPr>
        <p:sp>
          <p:nvSpPr>
            <p:cNvPr id="5" name="Freeform 11"/>
            <p:cNvSpPr/>
            <p:nvPr/>
          </p:nvSpPr>
          <p:spPr>
            <a:xfrm>
              <a:off x="618120" y="4003559"/>
              <a:ext cx="2415960" cy="2446560"/>
            </a:xfrm>
            <a:custGeom>
              <a:avLst/>
              <a:gdLst>
                <a:gd name="f0" fmla="val 0"/>
                <a:gd name="f1" fmla="val 2328384"/>
                <a:gd name="f2" fmla="val 2344146"/>
                <a:gd name="f3" fmla="val 94077"/>
                <a:gd name="f4" fmla="val 225006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328384" h="2344146">
                  <a:moveTo>
                    <a:pt x="f3" y="f0"/>
                  </a:moveTo>
                  <a:lnTo>
                    <a:pt x="f0" y="f2"/>
                  </a:lnTo>
                  <a:lnTo>
                    <a:pt x="f1" y="f4"/>
                  </a:lnTo>
                  <a:lnTo>
                    <a:pt x="f3" y="f0"/>
                  </a:lnTo>
                  <a:close/>
                </a:path>
              </a:pathLst>
            </a:custGeom>
            <a:gradFill>
              <a:gsLst>
                <a:gs pos="0">
                  <a:srgbClr val="000100"/>
                </a:gs>
                <a:gs pos="100000">
                  <a:srgbClr val="FEFFFF"/>
                </a:gs>
              </a:gsLst>
              <a:path path="circle">
                <a:fillToRect l="70000" t="70000" r="30000" b="30000"/>
              </a:path>
            </a:gradFill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6" name="Rectangle 10"/>
            <p:cNvSpPr/>
            <p:nvPr/>
          </p:nvSpPr>
          <p:spPr>
            <a:xfrm>
              <a:off x="717480" y="3922920"/>
              <a:ext cx="2408760" cy="2423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FAE148"/>
                </a:gs>
                <a:gs pos="100000">
                  <a:srgbClr val="FFEB63"/>
                </a:gs>
              </a:gsLst>
              <a:path path="circle">
                <a:fillToRect l="50000" t="50000" r="50000" b="50000"/>
              </a:path>
            </a:gradFill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  <p:pic>
          <p:nvPicPr>
            <p:cNvPr id="7" name="Picture 13"/>
            <p:cNvPicPr>
              <a:picLocks noChangeAspect="1"/>
            </p:cNvPicPr>
            <p:nvPr/>
          </p:nvPicPr>
          <p:blipFill>
            <a:blip r:embed="rId15">
              <a:lum/>
              <a:alphaModFix/>
            </a:blip>
            <a:srcRect/>
            <a:stretch>
              <a:fillRect/>
            </a:stretch>
          </p:blipFill>
          <p:spPr>
            <a:xfrm>
              <a:off x="741960" y="3942720"/>
              <a:ext cx="419760" cy="4809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14"/>
            <p:cNvPicPr>
              <a:picLocks noChangeAspect="1"/>
            </p:cNvPicPr>
            <p:nvPr/>
          </p:nvPicPr>
          <p:blipFill>
            <a:blip r:embed="rId15">
              <a:lum/>
              <a:alphaModFix/>
            </a:blip>
            <a:srcRect/>
            <a:stretch>
              <a:fillRect/>
            </a:stretch>
          </p:blipFill>
          <p:spPr>
            <a:xfrm rot="5400000">
              <a:off x="285480" y="6289920"/>
              <a:ext cx="419760" cy="4809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" name="Picture 7"/>
          <p:cNvPicPr>
            <a:picLocks noChangeAspect="1"/>
          </p:cNvPicPr>
          <p:nvPr/>
        </p:nvPicPr>
        <p:blipFill>
          <a:blip r:embed="rId16">
            <a:lum/>
            <a:alphaModFix/>
          </a:blip>
          <a:srcRect/>
          <a:stretch>
            <a:fillRect/>
          </a:stretch>
        </p:blipFill>
        <p:spPr>
          <a:xfrm rot="343200">
            <a:off x="2856262" y="2587843"/>
            <a:ext cx="5772600" cy="385056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/>
          <p:cNvSpPr txBox="1">
            <a:spLocks noGrp="1"/>
          </p:cNvSpPr>
          <p:nvPr>
            <p:ph type="title"/>
          </p:nvPr>
        </p:nvSpPr>
        <p:spPr>
          <a:xfrm rot="360000">
            <a:off x="3339689" y="3015887"/>
            <a:ext cx="4846680" cy="15994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/>
              <a:t>Click to edit the title text formatClick to edit Master title style</a:t>
            </a:r>
          </a:p>
        </p:txBody>
      </p:sp>
      <p:sp>
        <p:nvSpPr>
          <p:cNvPr id="11" name="Date Placeholder 3"/>
          <p:cNvSpPr txBox="1">
            <a:spLocks noGrp="1"/>
          </p:cNvSpPr>
          <p:nvPr>
            <p:ph type="dt" sz="half" idx="2"/>
          </p:nvPr>
        </p:nvSpPr>
        <p:spPr>
          <a:xfrm rot="1080000">
            <a:off x="798036" y="5669769"/>
            <a:ext cx="1968119" cy="53460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en-GB" sz="2200" b="0" i="0" u="none" strike="noStrike" kern="1200" spc="0">
                <a:solidFill>
                  <a:srgbClr val="000000"/>
                </a:solidFill>
                <a:latin typeface="Cambria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9E9374EB-682A-4C60-822E-FC06B6B74042}" type="datetime1">
              <a:rPr lang="en-GB"/>
              <a:pPr lvl="0"/>
              <a:t>22/05/2017</a:t>
            </a:fld>
            <a:endParaRPr lang="en-GB"/>
          </a:p>
        </p:txBody>
      </p:sp>
      <p:sp>
        <p:nvSpPr>
          <p:cNvPr id="12" name="Footer Placeholder 4"/>
          <p:cNvSpPr txBox="1">
            <a:spLocks noGrp="1"/>
          </p:cNvSpPr>
          <p:nvPr>
            <p:ph type="ftr" sz="quarter" idx="3"/>
          </p:nvPr>
        </p:nvSpPr>
        <p:spPr>
          <a:xfrm rot="1080000">
            <a:off x="389551" y="4779843"/>
            <a:ext cx="2085480" cy="8344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ctr" anchorCtr="0"/>
          <a:lstStyle>
            <a:lvl1pPr lvl="0" rtl="0" hangingPunct="0">
              <a:buNone/>
              <a:tabLst/>
              <a:defRPr lang="en-GB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13" name="Slide Number Placeholder 5"/>
          <p:cNvSpPr txBox="1">
            <a:spLocks noGrp="1"/>
          </p:cNvSpPr>
          <p:nvPr>
            <p:ph type="sldNum" sz="quarter" idx="4"/>
          </p:nvPr>
        </p:nvSpPr>
        <p:spPr>
          <a:xfrm rot="1080000">
            <a:off x="1849642" y="5737956"/>
            <a:ext cx="737999" cy="42624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en-GB" sz="1800" b="0" i="0" u="none" strike="noStrike" kern="1200" spc="0">
                <a:solidFill>
                  <a:srgbClr val="000000"/>
                </a:solidFill>
                <a:latin typeface="Cambria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6E03F6CF-E835-44A6-B1D5-EB112EF36FDA}" type="slidenum">
              <a:t>‹#›</a:t>
            </a:fld>
            <a:endParaRPr lang="en-GB"/>
          </a:p>
        </p:txBody>
      </p:sp>
      <p:pic>
        <p:nvPicPr>
          <p:cNvPr id="14" name="Picture 8"/>
          <p:cNvPicPr>
            <a:picLocks noChangeAspect="1"/>
          </p:cNvPicPr>
          <p:nvPr/>
        </p:nvPicPr>
        <p:blipFill>
          <a:blip r:embed="rId17">
            <a:lum/>
            <a:alphaModFix/>
          </a:blip>
          <a:srcRect/>
          <a:stretch>
            <a:fillRect/>
          </a:stretch>
        </p:blipFill>
        <p:spPr>
          <a:xfrm>
            <a:off x="0" y="5880240"/>
            <a:ext cx="9143640" cy="32976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 Placeholder 14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2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mbria"/>
                <a:ea typeface="Microsoft YaHei" pitchFamily="2"/>
                <a:cs typeface="Ari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2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mbria"/>
                <a:ea typeface="Microsoft YaHei" pitchFamily="2"/>
                <a:cs typeface="Ari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mbria"/>
                <a:ea typeface="Microsoft YaHei" pitchFamily="2"/>
                <a:cs typeface="Ari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6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mbria"/>
                <a:ea typeface="Microsoft YaHei" pitchFamily="2"/>
                <a:cs typeface="Ari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mbria"/>
                <a:ea typeface="Microsoft YaHei" pitchFamily="2"/>
                <a:cs typeface="Ari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mbria"/>
                <a:ea typeface="Microsoft YaHei" pitchFamily="2"/>
                <a:cs typeface="Ari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mbria"/>
                <a:ea typeface="Microsoft YaHei" pitchFamily="2"/>
                <a:cs typeface="Ari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mbria"/>
                <a:ea typeface="Microsoft YaHei" pitchFamily="2"/>
                <a:cs typeface="Ari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mbria"/>
                <a:ea typeface="Microsoft YaHei" pitchFamily="2"/>
                <a:cs typeface="Ari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mbria"/>
                <a:ea typeface="Microsoft YaHei" pitchFamily="2"/>
                <a:cs typeface="Arial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lvl="0" algn="ctr" rtl="0" hangingPunct="1">
        <a:spcBef>
          <a:spcPts val="0"/>
        </a:spcBef>
        <a:spcAft>
          <a:spcPts val="0"/>
        </a:spcAft>
        <a:buNone/>
        <a:tabLst/>
        <a:defRPr lang="en-US" sz="4800" b="0" i="0" u="none" strike="noStrike" kern="1200" spc="0">
          <a:ln>
            <a:noFill/>
          </a:ln>
          <a:solidFill>
            <a:srgbClr val="262626"/>
          </a:solidFill>
          <a:latin typeface="Cambria" pitchFamily="18"/>
          <a:ea typeface="Microsoft YaHei" pitchFamily="2"/>
          <a:cs typeface="Arial" pitchFamily="2"/>
        </a:defRPr>
      </a:lvl1pPr>
    </p:titleStyle>
    <p:bodyStyle>
      <a:lvl1pPr algn="l" rtl="0" hangingPunct="1">
        <a:spcBef>
          <a:spcPts val="0"/>
        </a:spcBef>
        <a:spcAft>
          <a:spcPts val="1417"/>
        </a:spcAft>
        <a:tabLst/>
        <a:defRPr lang="en-US" sz="2400" b="0" i="0" u="none" strike="noStrike" kern="1200" spc="0">
          <a:ln>
            <a:noFill/>
          </a:ln>
          <a:solidFill>
            <a:srgbClr val="404040"/>
          </a:solidFill>
          <a:latin typeface="Cambria" pitchFamily="18"/>
          <a:ea typeface="Microsoft YaHei" pitchFamily="2"/>
          <a:cs typeface="Arial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/>
        </p:nvPicPr>
        <p:blipFill>
          <a:blip r:embed="rId13">
            <a:lum bright="-10000"/>
            <a:alphaModFix/>
          </a:blip>
          <a:srcRect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551160" y="436679"/>
            <a:ext cx="8040960" cy="1442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/>
              <a:t>Click to edit the title text formatClick to edit Master title style</a:t>
            </a:r>
          </a:p>
        </p:txBody>
      </p:sp>
      <p:sp>
        <p:nvSpPr>
          <p:cNvPr id="4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080" y="2038319"/>
            <a:ext cx="7467119" cy="3951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2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mbria"/>
                <a:ea typeface="Microsoft YaHei" pitchFamily="2"/>
                <a:cs typeface="Ari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2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mbria"/>
                <a:ea typeface="Microsoft YaHei" pitchFamily="2"/>
                <a:cs typeface="Ari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mbria"/>
                <a:ea typeface="Microsoft YaHei" pitchFamily="2"/>
                <a:cs typeface="Ari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6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mbria"/>
                <a:ea typeface="Microsoft YaHei" pitchFamily="2"/>
                <a:cs typeface="Ari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mbria"/>
                <a:ea typeface="Microsoft YaHei" pitchFamily="2"/>
                <a:cs typeface="Ari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mbria"/>
                <a:ea typeface="Microsoft YaHei" pitchFamily="2"/>
                <a:cs typeface="Ari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mbria"/>
                <a:ea typeface="Microsoft YaHei" pitchFamily="2"/>
                <a:cs typeface="Ari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mbria"/>
                <a:ea typeface="Microsoft YaHei" pitchFamily="2"/>
                <a:cs typeface="Ari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mbria"/>
                <a:ea typeface="Microsoft YaHei" pitchFamily="2"/>
                <a:cs typeface="Ari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mbria"/>
                <a:ea typeface="Microsoft YaHei" pitchFamily="2"/>
                <a:cs typeface="Arial" pitchFamily="2"/>
              </a:defRPr>
            </a:lvl9pPr>
          </a:lstStyle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5"/>
            <a:r>
              <a:rPr lang="en-GB"/>
              <a:t>Sixth Outline Level</a:t>
            </a:r>
          </a:p>
          <a:p>
            <a:pPr lvl="6"/>
            <a:r>
              <a:rPr lang="en-GB"/>
              <a:t>Seventh Outline Level</a:t>
            </a:r>
          </a:p>
          <a:p>
            <a:pPr lvl="7"/>
            <a:r>
              <a:rPr lang="en-GB"/>
              <a:t>Eighth Outline Level</a:t>
            </a:r>
          </a:p>
          <a:p>
            <a:pPr lvl="0"/>
            <a:r>
              <a:rPr lang="en-GB"/>
              <a:t>Ninth Outline LevelClick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51160" y="6148799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en-GB" sz="1800" b="0" i="0" u="none" strike="noStrike" kern="1200" spc="0">
                <a:solidFill>
                  <a:srgbClr val="000000"/>
                </a:solidFill>
                <a:latin typeface="Cambria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4171ECCB-4340-4474-A967-1E75C23387C6}" type="datetime1">
              <a:rPr lang="en-GB"/>
              <a:pPr lvl="0"/>
              <a:t>22/05/2017</a:t>
            </a:fld>
            <a:endParaRPr lang="en-GB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4079" y="6148799"/>
            <a:ext cx="28951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en-GB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459119" y="6148799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en-GB" sz="1800" b="0" i="0" u="none" strike="noStrike" kern="1200" spc="0">
                <a:solidFill>
                  <a:srgbClr val="000000"/>
                </a:solidFill>
                <a:latin typeface="Cambria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8366F09B-A4E0-4D8F-9AF3-02BD3B371FCB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lvl="0" algn="ctr" rtl="0" hangingPunct="1">
        <a:spcBef>
          <a:spcPts val="0"/>
        </a:spcBef>
        <a:spcAft>
          <a:spcPts val="0"/>
        </a:spcAft>
        <a:buNone/>
        <a:tabLst/>
        <a:defRPr lang="en-US" sz="4800" b="0" i="0" u="none" strike="noStrike" kern="1200" spc="0">
          <a:ln>
            <a:noFill/>
          </a:ln>
          <a:solidFill>
            <a:srgbClr val="262626"/>
          </a:solidFill>
          <a:latin typeface="Cambria" pitchFamily="18"/>
          <a:ea typeface="Microsoft YaHei" pitchFamily="2"/>
          <a:cs typeface="Arial" pitchFamily="2"/>
        </a:defRPr>
      </a:lvl1pPr>
    </p:titleStyle>
    <p:bodyStyle>
      <a:lvl1pPr lvl="0">
        <a:buSzPct val="45000"/>
        <a:buFont typeface="StarSymbol"/>
        <a:buChar char="●"/>
        <a:tabLst/>
        <a:defRPr lang="en-GB" sz="2400" b="0" i="0" u="none" strike="noStrike" spc="0">
          <a:solidFill>
            <a:srgbClr val="404040"/>
          </a:solidFill>
          <a:latin typeface="Cambria" pitchFamily="18"/>
        </a:defRPr>
      </a:lvl1pPr>
      <a:lvl2pPr lvl="1">
        <a:buSzPct val="75000"/>
        <a:buFont typeface="StarSymbol"/>
        <a:buChar char="–"/>
        <a:tabLst/>
        <a:defRPr lang="en-GB" sz="2400" b="0" i="0" u="none" strike="noStrike" spc="0">
          <a:solidFill>
            <a:srgbClr val="404040"/>
          </a:solidFill>
          <a:latin typeface="Cambria" pitchFamily="18"/>
        </a:defRPr>
      </a:lvl2pPr>
      <a:lvl3pPr lvl="2">
        <a:buSzPct val="45000"/>
        <a:buFont typeface="StarSymbol"/>
        <a:buChar char="●"/>
        <a:tabLst/>
        <a:defRPr lang="en-GB" sz="2400" b="0" i="0" u="none" strike="noStrike" spc="0">
          <a:solidFill>
            <a:srgbClr val="404040"/>
          </a:solidFill>
          <a:latin typeface="Cambria" pitchFamily="18"/>
        </a:defRPr>
      </a:lvl3pPr>
      <a:lvl4pPr lvl="3">
        <a:buSzPct val="75000"/>
        <a:buFont typeface="StarSymbol"/>
        <a:buChar char="–"/>
        <a:tabLst/>
        <a:defRPr lang="en-GB" sz="2400" b="0" i="0" u="none" strike="noStrike" spc="0">
          <a:solidFill>
            <a:srgbClr val="404040"/>
          </a:solidFill>
          <a:latin typeface="Cambria" pitchFamily="18"/>
        </a:defRPr>
      </a:lvl4pPr>
      <a:lvl5pPr lvl="4">
        <a:buSzPct val="45000"/>
        <a:buFont typeface="StarSymbol"/>
        <a:buChar char="●"/>
        <a:tabLst/>
        <a:defRPr lang="en-GB" sz="2400" b="0" i="0" u="none" strike="noStrike" spc="0">
          <a:solidFill>
            <a:srgbClr val="404040"/>
          </a:solidFill>
          <a:latin typeface="Cambria" pitchFamily="18"/>
        </a:defRPr>
      </a:lvl5pPr>
      <a:lvl6pPr lvl="5">
        <a:buSzPct val="45000"/>
        <a:buFont typeface="StarSymbol"/>
        <a:buChar char="●"/>
        <a:tabLst/>
        <a:defRPr lang="en-GB" sz="2400" b="0" i="0" u="none" strike="noStrike" spc="0">
          <a:solidFill>
            <a:srgbClr val="404040"/>
          </a:solidFill>
          <a:latin typeface="Cambria" pitchFamily="18"/>
        </a:defRPr>
      </a:lvl6pPr>
      <a:lvl7pPr lvl="6">
        <a:buSzPct val="45000"/>
        <a:buFont typeface="StarSymbol"/>
        <a:buChar char="●"/>
        <a:tabLst/>
        <a:defRPr lang="en-GB" sz="2400" b="0" i="0" u="none" strike="noStrike" spc="0">
          <a:solidFill>
            <a:srgbClr val="404040"/>
          </a:solidFill>
          <a:latin typeface="Cambria" pitchFamily="18"/>
        </a:defRPr>
      </a:lvl7pPr>
      <a:lvl8pPr lvl="7">
        <a:buSzPct val="45000"/>
        <a:buFont typeface="StarSymbol"/>
        <a:buChar char="●"/>
        <a:tabLst/>
        <a:defRPr lang="en-GB" sz="2400" b="0" i="0" u="none" strike="noStrike" spc="0">
          <a:solidFill>
            <a:srgbClr val="404040"/>
          </a:solidFill>
          <a:latin typeface="Cambria" pitchFamily="18"/>
        </a:defRPr>
      </a:lvl8pPr>
      <a:lvl9pPr marL="0" marR="0" lvl="0" indent="0" algn="l" rtl="0" hangingPunct="1">
        <a:spcBef>
          <a:spcPts val="479"/>
        </a:spcBef>
        <a:spcAft>
          <a:spcPts val="1417"/>
        </a:spcAft>
        <a:buClr>
          <a:srgbClr val="A63212"/>
        </a:buClr>
        <a:buSzPct val="95000"/>
        <a:buFont typeface="Rage Italic" pitchFamily="64"/>
        <a:buChar char="0"/>
        <a:tabLst/>
        <a:defRPr lang="en-GB" sz="2400" b="0" i="0" u="none" strike="noStrike" spc="0">
          <a:solidFill>
            <a:srgbClr val="404040"/>
          </a:solidFill>
          <a:latin typeface="Cambria" pitchFamily="18"/>
        </a:defRPr>
      </a:lvl9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685799" y="2130480"/>
            <a:ext cx="7772039" cy="14695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s-ES"/>
              <a:t>Pulse para editar el formato del texto de títuloHaga clic para modificar el estilo de título del patrón</a:t>
            </a:r>
          </a:p>
        </p:txBody>
      </p:sp>
      <p:sp>
        <p:nvSpPr>
          <p:cNvPr id="3" name="3 Marcador de fecha"/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spc="0" baseline="0">
                <a:solidFill>
                  <a:srgbClr val="8B8B8B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49A5C22E-FB98-48EF-9A18-E82F399A7805}" type="datetime1">
              <a:rPr lang="en-GB"/>
              <a:pPr lvl="0"/>
              <a:t>22/05/2017</a:t>
            </a:fld>
            <a:endParaRPr lang="en-GB"/>
          </a:p>
        </p:txBody>
      </p:sp>
      <p:sp>
        <p:nvSpPr>
          <p:cNvPr id="4" name="4 Marcador de pie de página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120" cy="36467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lvl="0" rtl="0" hangingPunct="0">
              <a:buNone/>
              <a:tabLst/>
              <a:defRPr lang="en-GB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5" name="5 Marcador de número de diapositiva"/>
          <p:cNvSpPr txBox="1">
            <a:spLocks noGrp="1"/>
          </p:cNvSpPr>
          <p:nvPr>
            <p:ph type="sldNum" sz="quarter" idx="4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spc="0" baseline="0">
                <a:solidFill>
                  <a:srgbClr val="8B8B8B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9BB82BC3-FB6F-442C-B040-4A5EAB2A2D45}" type="slidenum">
              <a:t>‹#›</a:t>
            </a:fld>
            <a:endParaRPr lang="en-GB"/>
          </a:p>
        </p:txBody>
      </p:sp>
      <p:sp>
        <p:nvSpPr>
          <p:cNvPr id="6" name="Text Placeholder 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7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lvl="0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s-ES" sz="3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/>
                <a:ea typeface="Droid Sans Fallback" pitchFamily="2"/>
                <a:cs typeface="Lohit Marathi" pitchFamily="2"/>
              </a:defRPr>
            </a:defPPr>
            <a:lvl1pPr marL="432000" lvl="0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s-ES" sz="3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/>
                <a:ea typeface="Droid Sans Fallback" pitchFamily="2"/>
                <a:cs typeface="Lohit Marathi" pitchFamily="2"/>
              </a:defRPr>
            </a:lvl1pPr>
            <a:lvl2pPr marL="864000" lvl="1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s-ES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/>
                <a:ea typeface="Droid Sans Fallback" pitchFamily="2"/>
                <a:cs typeface="Lohit Marathi" pitchFamily="2"/>
              </a:defRPr>
            </a:lvl2pPr>
            <a:lvl3pPr marL="1295999" lvl="2" indent="-288000" algn="l" rtl="0" hangingPunct="1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s-ES" sz="2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/>
                <a:ea typeface="Droid Sans Fallback" pitchFamily="2"/>
                <a:cs typeface="Lohit Marathi" pitchFamily="2"/>
              </a:defRPr>
            </a:lvl3pPr>
            <a:lvl4pPr marL="1728000" lvl="3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s-ES" sz="2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/>
                <a:ea typeface="Droid Sans Fallback" pitchFamily="2"/>
                <a:cs typeface="Lohit Marathi" pitchFamily="2"/>
              </a:defRPr>
            </a:lvl4pPr>
            <a:lvl5pPr marL="2160000" lvl="4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/>
                <a:ea typeface="Droid Sans Fallback" pitchFamily="2"/>
                <a:cs typeface="Lohit Marathi" pitchFamily="2"/>
              </a:defRPr>
            </a:lvl5pPr>
            <a:lvl6pPr marL="2592000" lvl="5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/>
                <a:ea typeface="Droid Sans Fallback" pitchFamily="2"/>
                <a:cs typeface="Lohit Marathi" pitchFamily="2"/>
              </a:defRPr>
            </a:lvl6pPr>
            <a:lvl7pPr marL="3024000" lvl="6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/>
                <a:ea typeface="Droid Sans Fallback" pitchFamily="2"/>
                <a:cs typeface="Lohit Marathi" pitchFamily="2"/>
              </a:defRPr>
            </a:lvl7pPr>
            <a:lvl8pPr marL="3456000" lvl="7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/>
                <a:ea typeface="Droid Sans Fallback" pitchFamily="2"/>
                <a:cs typeface="Lohit Marathi" pitchFamily="2"/>
              </a:defRPr>
            </a:lvl8pPr>
            <a:lvl9pPr marL="3887999" lvl="8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/>
                <a:ea typeface="Droid Sans Fallback" pitchFamily="2"/>
                <a:cs typeface="Lohit Marathi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lvl="0" algn="ctr" rtl="0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s-ES" sz="4400" b="0" i="0" u="none" strike="noStrike" kern="1200" spc="0" baseline="0">
          <a:ln>
            <a:noFill/>
          </a:ln>
          <a:solidFill>
            <a:srgbClr val="000000"/>
          </a:solidFill>
          <a:latin typeface="Calibri" pitchFamily="18"/>
          <a:ea typeface="Droid Sans Fallback" pitchFamily="2"/>
          <a:cs typeface="Lohit Marathi" pitchFamily="2"/>
        </a:defRPr>
      </a:lvl1pPr>
    </p:titleStyle>
    <p:bodyStyle>
      <a:lvl1pPr algn="l" rtl="0" hangingPunct="1">
        <a:lnSpc>
          <a:spcPct val="100000"/>
        </a:lnSpc>
        <a:spcBef>
          <a:spcPts val="0"/>
        </a:spcBef>
        <a:spcAft>
          <a:spcPts val="1417"/>
        </a:spcAft>
        <a:tabLst/>
        <a:defRPr lang="es-ES" sz="3200" b="0" i="0" u="none" strike="noStrike" kern="1200" spc="0" baseline="0">
          <a:ln>
            <a:noFill/>
          </a:ln>
          <a:solidFill>
            <a:srgbClr val="000000"/>
          </a:solidFill>
          <a:latin typeface="Calibri" pitchFamily="18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 rot="360000">
            <a:off x="3363924" y="2671643"/>
            <a:ext cx="4899600" cy="1941839"/>
          </a:xfrm>
        </p:spPr>
        <p:txBody>
          <a:bodyPr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4000" u="sng" dirty="0"/>
              <a:t>REFUGEE PROJECT - PROYECTO DE REFUGIADO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4294967295"/>
          </p:nvPr>
        </p:nvSpPr>
        <p:spPr>
          <a:xfrm rot="360000">
            <a:off x="3200458" y="4766833"/>
            <a:ext cx="4836240" cy="1040399"/>
          </a:xfrm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spcAft>
                <a:spcPts val="0"/>
              </a:spcAft>
              <a:buNone/>
            </a:pPr>
            <a:r>
              <a:rPr lang="en-GB" sz="4000" b="1" u="sng" dirty="0">
                <a:solidFill>
                  <a:srgbClr val="00B050"/>
                </a:solidFill>
                <a:latin typeface="Cambria" pitchFamily="18"/>
              </a:rPr>
              <a:t>By </a:t>
            </a:r>
            <a:r>
              <a:rPr lang="en-GB" sz="4000" b="1" u="sng" dirty="0" err="1">
                <a:solidFill>
                  <a:srgbClr val="00B050"/>
                </a:solidFill>
                <a:latin typeface="Cambria" pitchFamily="18"/>
              </a:rPr>
              <a:t>Zainab</a:t>
            </a:r>
            <a:r>
              <a:rPr lang="en-GB" sz="4000" b="1" u="sng" dirty="0">
                <a:solidFill>
                  <a:srgbClr val="00B050"/>
                </a:solidFill>
                <a:latin typeface="Cambria" pitchFamily="18"/>
              </a:rPr>
              <a:t>, </a:t>
            </a:r>
            <a:r>
              <a:rPr lang="en-GB" sz="4000" b="1" u="sng" dirty="0" err="1">
                <a:solidFill>
                  <a:srgbClr val="00B050"/>
                </a:solidFill>
                <a:latin typeface="Cambria" pitchFamily="18"/>
              </a:rPr>
              <a:t>Simran</a:t>
            </a:r>
            <a:r>
              <a:rPr lang="en-GB" sz="4000" b="1" u="sng" dirty="0">
                <a:solidFill>
                  <a:srgbClr val="00B050"/>
                </a:solidFill>
                <a:latin typeface="Cambria" pitchFamily="18"/>
              </a:rPr>
              <a:t>, Sergio and Marta.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68"/>
          <p:cNvSpPr txBox="1">
            <a:spLocks noGrp="1"/>
          </p:cNvSpPr>
          <p:nvPr>
            <p:ph type="title" idx="4294967295"/>
          </p:nvPr>
        </p:nvSpPr>
        <p:spPr>
          <a:xfrm>
            <a:off x="311760" y="578160"/>
            <a:ext cx="8520120" cy="763200"/>
          </a:xfrm>
        </p:spPr>
        <p:txBody>
          <a:bodyPr lIns="91440" tIns="91440" rIns="91440" bIns="9144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en-US" b="1">
                <a:solidFill>
                  <a:srgbClr val="000000"/>
                </a:solidFill>
                <a:latin typeface="Indie Flower" pitchFamily="18"/>
              </a:rPr>
              <a:t>Podemos recaudar dinero !!</a:t>
            </a:r>
            <a:r>
              <a:rPr lang="en-US" sz="1400">
                <a:solidFill>
                  <a:srgbClr val="000000"/>
                </a:solidFill>
                <a:latin typeface="Indie Flower" pitchFamily="18"/>
              </a:rPr>
              <a:t>     </a:t>
            </a:r>
          </a:p>
        </p:txBody>
      </p:sp>
      <p:sp>
        <p:nvSpPr>
          <p:cNvPr id="3" name="Shape 69"/>
          <p:cNvSpPr txBox="1">
            <a:spLocks noGrp="1"/>
          </p:cNvSpPr>
          <p:nvPr>
            <p:ph type="body" idx="4294967295"/>
          </p:nvPr>
        </p:nvSpPr>
        <p:spPr>
          <a:xfrm>
            <a:off x="144000" y="1777320"/>
            <a:ext cx="8856000" cy="4846320"/>
          </a:xfrm>
        </p:spPr>
        <p:txBody>
          <a:bodyPr lIns="91440" tIns="91440" rIns="91440" bIns="91440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2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mbria"/>
                <a:ea typeface="Microsoft YaHei" pitchFamily="2"/>
                <a:cs typeface="Ari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2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mbria"/>
                <a:ea typeface="Microsoft YaHei" pitchFamily="2"/>
                <a:cs typeface="Ari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mbria"/>
                <a:ea typeface="Microsoft YaHei" pitchFamily="2"/>
                <a:cs typeface="Ari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6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mbria"/>
                <a:ea typeface="Microsoft YaHei" pitchFamily="2"/>
                <a:cs typeface="Ari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mbria"/>
                <a:ea typeface="Microsoft YaHei" pitchFamily="2"/>
                <a:cs typeface="Ari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mbria"/>
                <a:ea typeface="Microsoft YaHei" pitchFamily="2"/>
                <a:cs typeface="Ari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mbria"/>
                <a:ea typeface="Microsoft YaHei" pitchFamily="2"/>
                <a:cs typeface="Ari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mbria"/>
                <a:ea typeface="Microsoft YaHei" pitchFamily="2"/>
                <a:cs typeface="Ari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mbria"/>
                <a:ea typeface="Microsoft YaHei" pitchFamily="2"/>
                <a:cs typeface="Ari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mbria"/>
                <a:ea typeface="Microsoft YaHei" pitchFamily="2"/>
                <a:cs typeface="Arial" pitchFamily="2"/>
              </a:defRPr>
            </a:lvl9pPr>
          </a:lstStyle>
          <a:p>
            <a:pPr marL="0" lvl="0" indent="0"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Indie Flower" pitchFamily="18"/>
              </a:rPr>
              <a:t>Podemos donar dinero a organizaciones que  contribuyan a esta terrible causa por la que miles y miles de personas están dejando a sus familias atrás para salvar su vida, por este motivo hay que </a:t>
            </a:r>
            <a:r>
              <a:rPr lang="en-GB" sz="2200" b="1">
                <a:solidFill>
                  <a:srgbClr val="000000"/>
                </a:solidFill>
                <a:latin typeface="Indie Flower" pitchFamily="18"/>
              </a:rPr>
              <a:t>AYUDAR -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GB" sz="2200" b="1">
                <a:solidFill>
                  <a:srgbClr val="000000"/>
                </a:solidFill>
                <a:latin typeface="Indie Flower" pitchFamily="18"/>
              </a:rPr>
              <a:t>We can donate money to organizations that contribute to this terrible cause that thousands and thousands of people are leaving their families behind to save their lives, for this reason HELP</a:t>
            </a:r>
          </a:p>
        </p:txBody>
      </p:sp>
      <p:pic>
        <p:nvPicPr>
          <p:cNvPr id="4" name="Shape 70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703999" y="5184000"/>
            <a:ext cx="1385280" cy="16736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879280" y="287640"/>
            <a:ext cx="3123720" cy="462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/>
            </a:pPr>
            <a:r>
              <a:rPr lang="en-GB" sz="24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We can raise money!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6"/>
          <p:cNvSpPr txBox="1">
            <a:spLocks noGrp="1"/>
          </p:cNvSpPr>
          <p:nvPr>
            <p:ph type="title" idx="4294967295"/>
          </p:nvPr>
        </p:nvSpPr>
        <p:spPr>
          <a:xfrm>
            <a:off x="311760" y="592920"/>
            <a:ext cx="8520120" cy="763200"/>
          </a:xfrm>
        </p:spPr>
        <p:txBody>
          <a:bodyPr lIns="91440" tIns="91440" rIns="91440" bIns="9144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en-US" sz="3600" b="1">
                <a:solidFill>
                  <a:srgbClr val="000000"/>
                </a:solidFill>
                <a:latin typeface="Indie Flower" pitchFamily="18"/>
              </a:rPr>
              <a:t>Dona alimentos o materiales – donate clothes and materials! </a:t>
            </a:r>
            <a:br>
              <a:rPr lang="en-US" sz="3600" b="1">
                <a:solidFill>
                  <a:srgbClr val="000000"/>
                </a:solidFill>
                <a:latin typeface="Indie Flower" pitchFamily="18"/>
              </a:rPr>
            </a:br>
            <a:endParaRPr lang="en-US" sz="3600" b="1">
              <a:solidFill>
                <a:srgbClr val="000000"/>
              </a:solidFill>
              <a:latin typeface="Indie Flower" pitchFamily="18"/>
            </a:endParaRPr>
          </a:p>
        </p:txBody>
      </p:sp>
      <p:sp>
        <p:nvSpPr>
          <p:cNvPr id="3" name="Shape 77"/>
          <p:cNvSpPr txBox="1">
            <a:spLocks noGrp="1"/>
          </p:cNvSpPr>
          <p:nvPr>
            <p:ph type="body" idx="4294967295"/>
          </p:nvPr>
        </p:nvSpPr>
        <p:spPr>
          <a:xfrm>
            <a:off x="311760" y="2399760"/>
            <a:ext cx="8328240" cy="3691080"/>
          </a:xfrm>
        </p:spPr>
        <p:txBody>
          <a:bodyPr lIns="91440" tIns="91440" rIns="91440" bIns="91440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2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mbria"/>
                <a:ea typeface="Microsoft YaHei" pitchFamily="2"/>
                <a:cs typeface="Ari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2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mbria"/>
                <a:ea typeface="Microsoft YaHei" pitchFamily="2"/>
                <a:cs typeface="Ari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mbria"/>
                <a:ea typeface="Microsoft YaHei" pitchFamily="2"/>
                <a:cs typeface="Ari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6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mbria"/>
                <a:ea typeface="Microsoft YaHei" pitchFamily="2"/>
                <a:cs typeface="Ari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mbria"/>
                <a:ea typeface="Microsoft YaHei" pitchFamily="2"/>
                <a:cs typeface="Ari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mbria"/>
                <a:ea typeface="Microsoft YaHei" pitchFamily="2"/>
                <a:cs typeface="Ari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mbria"/>
                <a:ea typeface="Microsoft YaHei" pitchFamily="2"/>
                <a:cs typeface="Ari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mbria"/>
                <a:ea typeface="Microsoft YaHei" pitchFamily="2"/>
                <a:cs typeface="Ari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mbria"/>
                <a:ea typeface="Microsoft YaHei" pitchFamily="2"/>
                <a:cs typeface="Ari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mbria"/>
                <a:ea typeface="Microsoft YaHei" pitchFamily="2"/>
                <a:cs typeface="Arial" pitchFamily="2"/>
              </a:defRPr>
            </a:lvl9pPr>
          </a:lstStyle>
          <a:p>
            <a:pPr marL="0" lvl="0" indent="0"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Indie Flower" pitchFamily="18"/>
              </a:rPr>
              <a:t>Otra manera de ayudar a los refugiados es donando alimentos no perecederos y otros materiales que les sirvan de ayuda como ropa, zapatos ya que ellos salieron de sus casas si nada</a:t>
            </a:r>
            <a:r>
              <a:rPr lang="en-GB" sz="1400">
                <a:solidFill>
                  <a:srgbClr val="000000"/>
                </a:solidFill>
                <a:latin typeface="Indie Flower" pitchFamily="18"/>
              </a:rPr>
              <a:t> - </a:t>
            </a:r>
            <a:r>
              <a:rPr lang="en-GB" sz="1800">
                <a:solidFill>
                  <a:srgbClr val="000000"/>
                </a:solidFill>
                <a:latin typeface="Indie Flower" pitchFamily="18"/>
              </a:rPr>
              <a:t>Another way to help refugees is to donate non-perishable food and other materials to help them as clothing, shoes and as they left their homes if nothing</a:t>
            </a:r>
          </a:p>
        </p:txBody>
      </p:sp>
      <p:sp>
        <p:nvSpPr>
          <p:cNvPr id="4" name="Shape 78"/>
          <p:cNvSpPr/>
          <p:nvPr/>
        </p:nvSpPr>
        <p:spPr>
          <a:xfrm rot="1198200">
            <a:off x="206536" y="6451398"/>
            <a:ext cx="4523040" cy="561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91440" rIns="91440" bIns="91440" anchor="t" anchorCtr="0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70"/>
            </a:pPr>
            <a:endParaRPr lang="en-GB" sz="2000" b="1" i="0" u="none" strike="noStrike" kern="1200" spc="0">
              <a:ln>
                <a:noFill/>
              </a:ln>
              <a:solidFill>
                <a:srgbClr val="000000"/>
              </a:solidFill>
              <a:latin typeface="Indie Flower" pitchFamily="18"/>
              <a:ea typeface="Indie Flower" pitchFamily="2"/>
              <a:cs typeface="Indie Flower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70"/>
            </a:pPr>
            <a:endParaRPr lang="en-GB" sz="2000" b="1" i="0" u="none" strike="noStrike" kern="1200" spc="0">
              <a:ln>
                <a:noFill/>
              </a:ln>
              <a:solidFill>
                <a:srgbClr val="000000"/>
              </a:solidFill>
              <a:latin typeface="Indie Flower" pitchFamily="18"/>
              <a:ea typeface="Indie Flower" pitchFamily="2"/>
              <a:cs typeface="Indie Flower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70"/>
            </a:pPr>
            <a:endParaRPr lang="en-GB" sz="2000" b="1" i="0" u="none" strike="noStrike" kern="1200" spc="0">
              <a:ln>
                <a:noFill/>
              </a:ln>
              <a:solidFill>
                <a:srgbClr val="000000"/>
              </a:solidFill>
              <a:latin typeface="Indie Flower" pitchFamily="18"/>
              <a:ea typeface="Indie Flower" pitchFamily="2"/>
              <a:cs typeface="Indie Flower" pitchFamily="2"/>
            </a:endParaRPr>
          </a:p>
        </p:txBody>
      </p:sp>
      <p:pic>
        <p:nvPicPr>
          <p:cNvPr id="5" name="Shape 79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128000" y="5183640"/>
            <a:ext cx="1941480" cy="16318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368000" y="5951520"/>
            <a:ext cx="3654000" cy="462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/>
            </a:pPr>
            <a:r>
              <a:rPr lang="en-GB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Donate clothes and food!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84"/>
          <p:cNvSpPr txBox="1">
            <a:spLocks noGrp="1"/>
          </p:cNvSpPr>
          <p:nvPr>
            <p:ph type="title" idx="4294967295"/>
          </p:nvPr>
        </p:nvSpPr>
        <p:spPr>
          <a:xfrm>
            <a:off x="288000" y="196560"/>
            <a:ext cx="8779320" cy="763200"/>
          </a:xfrm>
        </p:spPr>
        <p:txBody>
          <a:bodyPr lIns="91440" tIns="91440" rIns="91440" bIns="9144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en-US" sz="3000" b="1">
                <a:solidFill>
                  <a:srgbClr val="000000"/>
                </a:solidFill>
                <a:latin typeface="Indie Flower" pitchFamily="18"/>
              </a:rPr>
              <a:t>Únete a campañas que ayuden a estas personas – Join campaigns to help these people.</a:t>
            </a:r>
          </a:p>
        </p:txBody>
      </p:sp>
      <p:sp>
        <p:nvSpPr>
          <p:cNvPr id="3" name="Shape 85"/>
          <p:cNvSpPr txBox="1">
            <a:spLocks noGrp="1"/>
          </p:cNvSpPr>
          <p:nvPr>
            <p:ph type="body" idx="4294967295"/>
          </p:nvPr>
        </p:nvSpPr>
        <p:spPr>
          <a:xfrm>
            <a:off x="455760" y="2254680"/>
            <a:ext cx="8112240" cy="3600720"/>
          </a:xfrm>
        </p:spPr>
        <p:txBody>
          <a:bodyPr lIns="91440" tIns="91440" rIns="91440" bIns="91440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2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mbria"/>
                <a:ea typeface="Microsoft YaHei" pitchFamily="2"/>
                <a:cs typeface="Ari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2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mbria"/>
                <a:ea typeface="Microsoft YaHei" pitchFamily="2"/>
                <a:cs typeface="Ari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mbria"/>
                <a:ea typeface="Microsoft YaHei" pitchFamily="2"/>
                <a:cs typeface="Ari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6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mbria"/>
                <a:ea typeface="Microsoft YaHei" pitchFamily="2"/>
                <a:cs typeface="Ari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mbria"/>
                <a:ea typeface="Microsoft YaHei" pitchFamily="2"/>
                <a:cs typeface="Ari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mbria"/>
                <a:ea typeface="Microsoft YaHei" pitchFamily="2"/>
                <a:cs typeface="Ari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mbria"/>
                <a:ea typeface="Microsoft YaHei" pitchFamily="2"/>
                <a:cs typeface="Ari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mbria"/>
                <a:ea typeface="Microsoft YaHei" pitchFamily="2"/>
                <a:cs typeface="Ari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mbria"/>
                <a:ea typeface="Microsoft YaHei" pitchFamily="2"/>
                <a:cs typeface="Ari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mbria"/>
                <a:ea typeface="Microsoft YaHei" pitchFamily="2"/>
                <a:cs typeface="Arial" pitchFamily="2"/>
              </a:defRPr>
            </a:lvl9pPr>
          </a:lstStyle>
          <a:p>
            <a:pPr marL="0" lvl="0" indent="0"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Indie Flower" pitchFamily="18"/>
              </a:rPr>
              <a:t>Puedes unirte a asociaciones que que contribuyan a ayudar a los refugiados por medio de recogida de alimentos, ropa y otros materiales de ayuda. -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Indie Flower" pitchFamily="18"/>
              </a:rPr>
              <a:t>You can join associations that contribute to helping refugees by collecting food, clothing and other aid materials</a:t>
            </a:r>
          </a:p>
        </p:txBody>
      </p:sp>
      <p:sp>
        <p:nvSpPr>
          <p:cNvPr id="4" name="Shape 86"/>
          <p:cNvSpPr/>
          <p:nvPr/>
        </p:nvSpPr>
        <p:spPr>
          <a:xfrm rot="1576200">
            <a:off x="3819697" y="5132289"/>
            <a:ext cx="3607920" cy="881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91440" rIns="91440" bIns="9144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pic>
        <p:nvPicPr>
          <p:cNvPr id="5" name="Shape 87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5375520"/>
            <a:ext cx="2736000" cy="1481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88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048000" y="4991760"/>
            <a:ext cx="3026160" cy="19569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967839" y="4895640"/>
            <a:ext cx="3008160" cy="173591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/>
            </a:pPr>
            <a:r>
              <a:rPr lang="en-GB" sz="24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Indie Flower" pitchFamily="18"/>
                <a:ea typeface="Indie Flower" pitchFamily="2"/>
                <a:cs typeface="Indie Flower" pitchFamily="2"/>
              </a:rPr>
              <a:t>Join to associations to help refugees!!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1) Who is considered to be a refug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solidFill>
            <a:srgbClr val="DCE0F0"/>
          </a:solidFill>
          <a:ln w="38160">
            <a:solidFill>
              <a:srgbClr val="6694BE"/>
            </a:solidFill>
            <a:prstDash val="solid"/>
          </a:ln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>
                <a:solidFill>
                  <a:srgbClr val="000000"/>
                </a:solidFill>
              </a:rPr>
              <a:t>Who </a:t>
            </a:r>
            <a:r>
              <a:rPr lang="en-US" dirty="0">
                <a:solidFill>
                  <a:srgbClr val="000000"/>
                </a:solidFill>
              </a:rPr>
              <a:t>is considered to be a </a:t>
            </a:r>
            <a:r>
              <a:rPr lang="en-US" dirty="0" smtClean="0">
                <a:solidFill>
                  <a:srgbClr val="000000"/>
                </a:solidFill>
              </a:rPr>
              <a:t>refugee?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type="body" idx="4294967295"/>
          </p:nvPr>
        </p:nvSpPr>
        <p:spPr>
          <a:solidFill>
            <a:srgbClr val="DCE0F0"/>
          </a:solidFill>
          <a:ln w="38160">
            <a:solidFill>
              <a:srgbClr val="9E2F11"/>
            </a:solidFill>
            <a:prstDash val="solid"/>
          </a:ln>
        </p:spPr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2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mbria"/>
                <a:ea typeface="Microsoft YaHei" pitchFamily="2"/>
                <a:cs typeface="Ari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2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mbria"/>
                <a:ea typeface="Microsoft YaHei" pitchFamily="2"/>
                <a:cs typeface="Ari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mbria"/>
                <a:ea typeface="Microsoft YaHei" pitchFamily="2"/>
                <a:cs typeface="Ari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6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mbria"/>
                <a:ea typeface="Microsoft YaHei" pitchFamily="2"/>
                <a:cs typeface="Ari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mbria"/>
                <a:ea typeface="Microsoft YaHei" pitchFamily="2"/>
                <a:cs typeface="Ari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mbria"/>
                <a:ea typeface="Microsoft YaHei" pitchFamily="2"/>
                <a:cs typeface="Ari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mbria"/>
                <a:ea typeface="Microsoft YaHei" pitchFamily="2"/>
                <a:cs typeface="Ari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mbria"/>
                <a:ea typeface="Microsoft YaHei" pitchFamily="2"/>
                <a:cs typeface="Ari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mbria"/>
                <a:ea typeface="Microsoft YaHei" pitchFamily="2"/>
                <a:cs typeface="Ari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mbria"/>
                <a:ea typeface="Microsoft YaHei" pitchFamily="2"/>
                <a:cs typeface="Arial" pitchFamily="2"/>
              </a:defRPr>
            </a:lvl9pPr>
          </a:lstStyle>
          <a:p>
            <a:pPr marL="0" lvl="0" indent="0">
              <a:spcBef>
                <a:spcPts val="479"/>
              </a:spcBef>
              <a:buNone/>
            </a:pPr>
            <a:r>
              <a:rPr lang="es-ES" b="1">
                <a:solidFill>
                  <a:srgbClr val="000000"/>
                </a:solidFill>
                <a:latin typeface="Bradley Hand ITC" pitchFamily="66"/>
              </a:rPr>
              <a:t>English: A refugee is considered to be someone who has been forced to flee his or her country because of persecution, war, or violence. A refugee has a fear of being persecuted for their belief/race/political views and sexuality.</a:t>
            </a:r>
          </a:p>
          <a:p>
            <a:pPr marL="0" lvl="0" indent="0">
              <a:spcBef>
                <a:spcPts val="479"/>
              </a:spcBef>
              <a:buNone/>
            </a:pPr>
            <a:r>
              <a:rPr lang="es-ES" b="1">
                <a:solidFill>
                  <a:srgbClr val="000000"/>
                </a:solidFill>
                <a:latin typeface="Bradley Hand ITC" pitchFamily="66"/>
              </a:rPr>
              <a:t>Español: Se considera que un refugiado es alguien que se ha visto obligado a huir de su país debido a la persecución, la guerra o la violencia. Un refugiado tiene el miedo de ser perseguido por su creencia/raza/opiniones políticas y sexualidad.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39640" y="260640"/>
            <a:ext cx="8124840" cy="1944000"/>
          </a:xfrm>
          <a:solidFill>
            <a:srgbClr val="DCE0F0"/>
          </a:solidFill>
          <a:ln w="38160">
            <a:solidFill>
              <a:srgbClr val="6694BE"/>
            </a:solidFill>
            <a:prstDash val="solid"/>
          </a:ln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4400" dirty="0" smtClean="0">
                <a:solidFill>
                  <a:srgbClr val="000000"/>
                </a:solidFill>
              </a:rPr>
              <a:t>What </a:t>
            </a:r>
            <a:r>
              <a:rPr lang="en-US" sz="4400" dirty="0">
                <a:solidFill>
                  <a:srgbClr val="000000"/>
                </a:solidFill>
              </a:rPr>
              <a:t>is the difference between a refugee and an asylum seeker?  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body" idx="4294967295"/>
          </p:nvPr>
        </p:nvSpPr>
        <p:spPr>
          <a:xfrm>
            <a:off x="395640" y="2421000"/>
            <a:ext cx="8352719" cy="4031999"/>
          </a:xfrm>
          <a:solidFill>
            <a:srgbClr val="DCE0F0"/>
          </a:solidFill>
          <a:ln w="38160">
            <a:solidFill>
              <a:srgbClr val="9E2F11"/>
            </a:solidFill>
            <a:prstDash val="solid"/>
          </a:ln>
        </p:spPr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2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mbria"/>
                <a:ea typeface="Microsoft YaHei" pitchFamily="2"/>
                <a:cs typeface="Ari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2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mbria"/>
                <a:ea typeface="Microsoft YaHei" pitchFamily="2"/>
                <a:cs typeface="Ari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mbria"/>
                <a:ea typeface="Microsoft YaHei" pitchFamily="2"/>
                <a:cs typeface="Ari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6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mbria"/>
                <a:ea typeface="Microsoft YaHei" pitchFamily="2"/>
                <a:cs typeface="Ari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mbria"/>
                <a:ea typeface="Microsoft YaHei" pitchFamily="2"/>
                <a:cs typeface="Ari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mbria"/>
                <a:ea typeface="Microsoft YaHei" pitchFamily="2"/>
                <a:cs typeface="Ari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mbria"/>
                <a:ea typeface="Microsoft YaHei" pitchFamily="2"/>
                <a:cs typeface="Ari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mbria"/>
                <a:ea typeface="Microsoft YaHei" pitchFamily="2"/>
                <a:cs typeface="Ari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mbria"/>
                <a:ea typeface="Microsoft YaHei" pitchFamily="2"/>
                <a:cs typeface="Ari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mbria"/>
                <a:ea typeface="Microsoft YaHei" pitchFamily="2"/>
                <a:cs typeface="Arial" pitchFamily="2"/>
              </a:defRPr>
            </a:lvl9pPr>
          </a:lstStyle>
          <a:p>
            <a:pPr marL="0" lvl="0" indent="0">
              <a:spcBef>
                <a:spcPts val="479"/>
              </a:spcBef>
              <a:buClr>
                <a:srgbClr val="A63212"/>
              </a:buClr>
              <a:buSzPct val="95000"/>
              <a:buFont typeface="Rage Italic" pitchFamily="64"/>
              <a:buChar char="0"/>
            </a:pPr>
            <a:r>
              <a:rPr lang="en-GB" b="1" dirty="0">
                <a:solidFill>
                  <a:srgbClr val="000000"/>
                </a:solidFill>
                <a:latin typeface="Bradley Hand ITC" pitchFamily="66"/>
              </a:rPr>
              <a:t>English: An asylum seeker is someone who is needs to be protected by the government but in contrast, a refugee is someone who has fled their country because of their fears of persecution.</a:t>
            </a:r>
          </a:p>
          <a:p>
            <a:pPr marL="0" lvl="0" indent="0">
              <a:spcBef>
                <a:spcPts val="479"/>
              </a:spcBef>
              <a:buNone/>
            </a:pPr>
            <a:endParaRPr lang="en-GB" b="1" dirty="0">
              <a:solidFill>
                <a:srgbClr val="000000"/>
              </a:solidFill>
              <a:latin typeface="Bradley Hand ITC" pitchFamily="66"/>
            </a:endParaRPr>
          </a:p>
          <a:p>
            <a:pPr marL="0" lvl="0" indent="0">
              <a:spcBef>
                <a:spcPts val="479"/>
              </a:spcBef>
              <a:buClr>
                <a:srgbClr val="A63212"/>
              </a:buClr>
              <a:buSzPct val="95000"/>
              <a:buFont typeface="Rage Italic" pitchFamily="64"/>
              <a:buChar char="0"/>
            </a:pPr>
            <a:r>
              <a:rPr lang="en-GB" b="1" dirty="0" err="1">
                <a:solidFill>
                  <a:srgbClr val="000000"/>
                </a:solidFill>
                <a:latin typeface="Bradley Hand ITC" pitchFamily="66"/>
              </a:rPr>
              <a:t>Español</a:t>
            </a:r>
            <a:r>
              <a:rPr lang="en-GB" b="1" dirty="0">
                <a:solidFill>
                  <a:srgbClr val="000000"/>
                </a:solidFill>
                <a:latin typeface="Bradley Hand ITC" pitchFamily="66"/>
              </a:rPr>
              <a:t>: Un </a:t>
            </a:r>
            <a:r>
              <a:rPr lang="en-GB" b="1" dirty="0" err="1">
                <a:solidFill>
                  <a:srgbClr val="000000"/>
                </a:solidFill>
                <a:latin typeface="Bradley Hand ITC" pitchFamily="66"/>
              </a:rPr>
              <a:t>solicitante</a:t>
            </a:r>
            <a:r>
              <a:rPr lang="en-GB" b="1" dirty="0">
                <a:solidFill>
                  <a:srgbClr val="000000"/>
                </a:solidFill>
                <a:latin typeface="Bradley Hand ITC" pitchFamily="66"/>
              </a:rPr>
              <a:t> de </a:t>
            </a:r>
            <a:r>
              <a:rPr lang="en-GB" b="1" dirty="0" err="1">
                <a:solidFill>
                  <a:srgbClr val="000000"/>
                </a:solidFill>
                <a:latin typeface="Bradley Hand ITC" pitchFamily="66"/>
              </a:rPr>
              <a:t>asilo</a:t>
            </a:r>
            <a:r>
              <a:rPr lang="en-GB" b="1" dirty="0">
                <a:solidFill>
                  <a:srgbClr val="000000"/>
                </a:solidFill>
                <a:latin typeface="Bradley Hand ITC" pitchFamily="66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Bradley Hand ITC" pitchFamily="66"/>
              </a:rPr>
              <a:t>es</a:t>
            </a:r>
            <a:r>
              <a:rPr lang="en-GB" b="1" dirty="0">
                <a:solidFill>
                  <a:srgbClr val="000000"/>
                </a:solidFill>
                <a:latin typeface="Bradley Hand ITC" pitchFamily="66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Bradley Hand ITC" pitchFamily="66"/>
              </a:rPr>
              <a:t>alguien</a:t>
            </a:r>
            <a:r>
              <a:rPr lang="en-GB" b="1" dirty="0">
                <a:solidFill>
                  <a:srgbClr val="000000"/>
                </a:solidFill>
                <a:latin typeface="Bradley Hand ITC" pitchFamily="66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Bradley Hand ITC" pitchFamily="66"/>
              </a:rPr>
              <a:t>que</a:t>
            </a:r>
            <a:r>
              <a:rPr lang="en-GB" b="1" dirty="0">
                <a:solidFill>
                  <a:srgbClr val="000000"/>
                </a:solidFill>
                <a:latin typeface="Bradley Hand ITC" pitchFamily="66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Bradley Hand ITC" pitchFamily="66"/>
              </a:rPr>
              <a:t>necesita</a:t>
            </a:r>
            <a:r>
              <a:rPr lang="en-GB" b="1" dirty="0">
                <a:solidFill>
                  <a:srgbClr val="000000"/>
                </a:solidFill>
                <a:latin typeface="Bradley Hand ITC" pitchFamily="66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Bradley Hand ITC" pitchFamily="66"/>
              </a:rPr>
              <a:t>ser</a:t>
            </a:r>
            <a:r>
              <a:rPr lang="en-GB" b="1" dirty="0">
                <a:solidFill>
                  <a:srgbClr val="000000"/>
                </a:solidFill>
                <a:latin typeface="Bradley Hand ITC" pitchFamily="66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Bradley Hand ITC" pitchFamily="66"/>
              </a:rPr>
              <a:t>protegido</a:t>
            </a:r>
            <a:r>
              <a:rPr lang="en-GB" b="1" dirty="0">
                <a:solidFill>
                  <a:srgbClr val="000000"/>
                </a:solidFill>
                <a:latin typeface="Bradley Hand ITC" pitchFamily="66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Bradley Hand ITC" pitchFamily="66"/>
              </a:rPr>
              <a:t>por</a:t>
            </a:r>
            <a:r>
              <a:rPr lang="en-GB" b="1" dirty="0">
                <a:solidFill>
                  <a:srgbClr val="000000"/>
                </a:solidFill>
                <a:latin typeface="Bradley Hand ITC" pitchFamily="66"/>
              </a:rPr>
              <a:t> el </a:t>
            </a:r>
            <a:r>
              <a:rPr lang="en-GB" b="1" dirty="0" err="1">
                <a:solidFill>
                  <a:srgbClr val="000000"/>
                </a:solidFill>
                <a:latin typeface="Bradley Hand ITC" pitchFamily="66"/>
              </a:rPr>
              <a:t>gobierno</a:t>
            </a:r>
            <a:r>
              <a:rPr lang="en-GB" b="1" dirty="0">
                <a:solidFill>
                  <a:srgbClr val="000000"/>
                </a:solidFill>
                <a:latin typeface="Bradley Hand ITC" pitchFamily="66"/>
              </a:rPr>
              <a:t>, </a:t>
            </a:r>
            <a:r>
              <a:rPr lang="en-GB" b="1" dirty="0" err="1">
                <a:solidFill>
                  <a:srgbClr val="000000"/>
                </a:solidFill>
                <a:latin typeface="Bradley Hand ITC" pitchFamily="66"/>
              </a:rPr>
              <a:t>pero</a:t>
            </a:r>
            <a:r>
              <a:rPr lang="en-GB" b="1" dirty="0">
                <a:solidFill>
                  <a:srgbClr val="000000"/>
                </a:solidFill>
                <a:latin typeface="Bradley Hand ITC" pitchFamily="66"/>
              </a:rPr>
              <a:t> en </a:t>
            </a:r>
            <a:r>
              <a:rPr lang="en-GB" b="1" dirty="0" err="1">
                <a:solidFill>
                  <a:srgbClr val="000000"/>
                </a:solidFill>
                <a:latin typeface="Bradley Hand ITC" pitchFamily="66"/>
              </a:rPr>
              <a:t>cambio</a:t>
            </a:r>
            <a:r>
              <a:rPr lang="en-GB" b="1" dirty="0">
                <a:solidFill>
                  <a:srgbClr val="000000"/>
                </a:solidFill>
                <a:latin typeface="Bradley Hand ITC" pitchFamily="66"/>
              </a:rPr>
              <a:t>, un </a:t>
            </a:r>
            <a:r>
              <a:rPr lang="en-GB" b="1" dirty="0" err="1">
                <a:solidFill>
                  <a:srgbClr val="000000"/>
                </a:solidFill>
                <a:latin typeface="Bradley Hand ITC" pitchFamily="66"/>
              </a:rPr>
              <a:t>refugiado</a:t>
            </a:r>
            <a:r>
              <a:rPr lang="en-GB" b="1" dirty="0">
                <a:solidFill>
                  <a:srgbClr val="000000"/>
                </a:solidFill>
                <a:latin typeface="Bradley Hand ITC" pitchFamily="66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Bradley Hand ITC" pitchFamily="66"/>
              </a:rPr>
              <a:t>es</a:t>
            </a:r>
            <a:r>
              <a:rPr lang="en-GB" b="1" dirty="0">
                <a:solidFill>
                  <a:srgbClr val="000000"/>
                </a:solidFill>
                <a:latin typeface="Bradley Hand ITC" pitchFamily="66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Bradley Hand ITC" pitchFamily="66"/>
              </a:rPr>
              <a:t>alguien</a:t>
            </a:r>
            <a:r>
              <a:rPr lang="en-GB" b="1" dirty="0">
                <a:solidFill>
                  <a:srgbClr val="000000"/>
                </a:solidFill>
                <a:latin typeface="Bradley Hand ITC" pitchFamily="66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Bradley Hand ITC" pitchFamily="66"/>
              </a:rPr>
              <a:t>que</a:t>
            </a:r>
            <a:r>
              <a:rPr lang="en-GB" b="1" dirty="0">
                <a:solidFill>
                  <a:srgbClr val="000000"/>
                </a:solidFill>
                <a:latin typeface="Bradley Hand ITC" pitchFamily="66"/>
              </a:rPr>
              <a:t> ha </a:t>
            </a:r>
            <a:r>
              <a:rPr lang="en-GB" b="1" dirty="0" err="1">
                <a:solidFill>
                  <a:srgbClr val="000000"/>
                </a:solidFill>
                <a:latin typeface="Bradley Hand ITC" pitchFamily="66"/>
              </a:rPr>
              <a:t>huido</a:t>
            </a:r>
            <a:r>
              <a:rPr lang="en-GB" b="1" dirty="0">
                <a:solidFill>
                  <a:srgbClr val="000000"/>
                </a:solidFill>
                <a:latin typeface="Bradley Hand ITC" pitchFamily="66"/>
              </a:rPr>
              <a:t> de </a:t>
            </a:r>
            <a:r>
              <a:rPr lang="en-GB" b="1" dirty="0" err="1">
                <a:solidFill>
                  <a:srgbClr val="000000"/>
                </a:solidFill>
                <a:latin typeface="Bradley Hand ITC" pitchFamily="66"/>
              </a:rPr>
              <a:t>su</a:t>
            </a:r>
            <a:r>
              <a:rPr lang="en-GB" b="1" dirty="0">
                <a:solidFill>
                  <a:srgbClr val="000000"/>
                </a:solidFill>
                <a:latin typeface="Bradley Hand ITC" pitchFamily="66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Bradley Hand ITC" pitchFamily="66"/>
              </a:rPr>
              <a:t>país</a:t>
            </a:r>
            <a:r>
              <a:rPr lang="en-GB" b="1" dirty="0">
                <a:solidFill>
                  <a:srgbClr val="000000"/>
                </a:solidFill>
                <a:latin typeface="Bradley Hand ITC" pitchFamily="66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Bradley Hand ITC" pitchFamily="66"/>
              </a:rPr>
              <a:t>debido</a:t>
            </a:r>
            <a:r>
              <a:rPr lang="en-GB" b="1" dirty="0">
                <a:solidFill>
                  <a:srgbClr val="000000"/>
                </a:solidFill>
                <a:latin typeface="Bradley Hand ITC" pitchFamily="66"/>
              </a:rPr>
              <a:t> a sus </a:t>
            </a:r>
            <a:r>
              <a:rPr lang="en-GB" b="1" dirty="0" err="1">
                <a:solidFill>
                  <a:srgbClr val="000000"/>
                </a:solidFill>
                <a:latin typeface="Bradley Hand ITC" pitchFamily="66"/>
              </a:rPr>
              <a:t>temores</a:t>
            </a:r>
            <a:r>
              <a:rPr lang="en-GB" b="1" dirty="0">
                <a:solidFill>
                  <a:srgbClr val="000000"/>
                </a:solidFill>
                <a:latin typeface="Bradley Hand ITC" pitchFamily="66"/>
              </a:rPr>
              <a:t> de </a:t>
            </a:r>
            <a:r>
              <a:rPr lang="en-GB" b="1" dirty="0" err="1">
                <a:solidFill>
                  <a:srgbClr val="000000"/>
                </a:solidFill>
                <a:latin typeface="Bradley Hand ITC" pitchFamily="66"/>
              </a:rPr>
              <a:t>persecución</a:t>
            </a:r>
            <a:r>
              <a:rPr lang="en-GB" b="1" dirty="0">
                <a:solidFill>
                  <a:srgbClr val="000000"/>
                </a:solidFill>
                <a:latin typeface="Bradley Hand ITC" pitchFamily="66"/>
              </a:rPr>
              <a:t>.</a:t>
            </a:r>
            <a:br>
              <a:rPr lang="en-GB" b="1" dirty="0">
                <a:solidFill>
                  <a:srgbClr val="000000"/>
                </a:solidFill>
                <a:latin typeface="Bradley Hand ITC" pitchFamily="66"/>
              </a:rPr>
            </a:br>
            <a:r>
              <a:rPr lang="en-GB" b="1" dirty="0">
                <a:solidFill>
                  <a:srgbClr val="000000"/>
                </a:solidFill>
                <a:latin typeface="Bradley Hand ITC" pitchFamily="66"/>
              </a:rPr>
              <a:t/>
            </a:r>
            <a:br>
              <a:rPr lang="en-GB" b="1" dirty="0">
                <a:solidFill>
                  <a:srgbClr val="000000"/>
                </a:solidFill>
                <a:latin typeface="Bradley Hand ITC" pitchFamily="66"/>
              </a:rPr>
            </a:br>
            <a:endParaRPr lang="en-GB" b="1" dirty="0">
              <a:solidFill>
                <a:srgbClr val="000000"/>
              </a:solidFill>
              <a:latin typeface="Bradley Hand ITC" pitchFamily="66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83640" y="476640"/>
            <a:ext cx="7772039" cy="1469520"/>
          </a:xfrm>
        </p:spPr>
        <p:txBody>
          <a:bodyPr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4400" dirty="0" smtClean="0">
                <a:solidFill>
                  <a:schemeClr val="bg1"/>
                </a:solidFill>
                <a:latin typeface="Calibri" pitchFamily="18"/>
              </a:rPr>
              <a:t>¿</a:t>
            </a:r>
            <a:r>
              <a:rPr lang="en-US" sz="4400" dirty="0" err="1" smtClean="0">
                <a:solidFill>
                  <a:schemeClr val="bg1"/>
                </a:solidFill>
                <a:latin typeface="Calibri" pitchFamily="18"/>
              </a:rPr>
              <a:t>Qué</a:t>
            </a:r>
            <a:r>
              <a:rPr lang="en-US" sz="4400" dirty="0" smtClean="0">
                <a:solidFill>
                  <a:schemeClr val="bg1"/>
                </a:solidFill>
                <a:latin typeface="Calibri" pitchFamily="18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Calibri" pitchFamily="18"/>
              </a:rPr>
              <a:t>está</a:t>
            </a:r>
            <a:r>
              <a:rPr lang="en-US" sz="4400" dirty="0">
                <a:solidFill>
                  <a:schemeClr val="bg1"/>
                </a:solidFill>
                <a:latin typeface="Calibri" pitchFamily="18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Calibri" pitchFamily="18"/>
              </a:rPr>
              <a:t>haciendo</a:t>
            </a:r>
            <a:r>
              <a:rPr lang="en-US" sz="4400" dirty="0">
                <a:solidFill>
                  <a:schemeClr val="bg1"/>
                </a:solidFill>
                <a:latin typeface="Calibri" pitchFamily="18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Calibri" pitchFamily="18"/>
              </a:rPr>
              <a:t>España</a:t>
            </a:r>
            <a:r>
              <a:rPr lang="en-US" sz="4400" dirty="0">
                <a:solidFill>
                  <a:schemeClr val="bg1"/>
                </a:solidFill>
                <a:latin typeface="Calibri" pitchFamily="18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Calibri" pitchFamily="18"/>
              </a:rPr>
              <a:t>para</a:t>
            </a:r>
            <a:r>
              <a:rPr lang="en-US" sz="4400" dirty="0">
                <a:solidFill>
                  <a:schemeClr val="bg1"/>
                </a:solidFill>
                <a:latin typeface="Calibri" pitchFamily="18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Calibri" pitchFamily="18"/>
              </a:rPr>
              <a:t>ayudar</a:t>
            </a:r>
            <a:r>
              <a:rPr lang="en-US" sz="4400" dirty="0">
                <a:solidFill>
                  <a:schemeClr val="bg1"/>
                </a:solidFill>
                <a:latin typeface="Calibri" pitchFamily="18"/>
              </a:rPr>
              <a:t> a los </a:t>
            </a:r>
            <a:r>
              <a:rPr lang="en-US" sz="4400" dirty="0" err="1">
                <a:solidFill>
                  <a:schemeClr val="bg1"/>
                </a:solidFill>
                <a:latin typeface="Calibri" pitchFamily="18"/>
              </a:rPr>
              <a:t>refugiados</a:t>
            </a:r>
            <a:r>
              <a:rPr lang="en-US" sz="4400" dirty="0">
                <a:solidFill>
                  <a:schemeClr val="bg1"/>
                </a:solidFill>
                <a:latin typeface="Calibri" pitchFamily="18"/>
              </a:rPr>
              <a:t>?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323528" y="2132856"/>
            <a:ext cx="8064360" cy="4104000"/>
          </a:xfrm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>
              <a:spcAft>
                <a:spcPts val="0"/>
              </a:spcAft>
              <a:buNone/>
            </a:pPr>
            <a:r>
              <a:rPr lang="en-GB" sz="3200" dirty="0">
                <a:solidFill>
                  <a:srgbClr val="00B050"/>
                </a:solidFill>
                <a:latin typeface="Comic Sans MS" panose="030F0702030302020204" pitchFamily="66" charset="0"/>
              </a:rPr>
              <a:t>The organisation in Spain, the name of it is </a:t>
            </a:r>
            <a:r>
              <a:rPr lang="en-GB" sz="32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Acnur</a:t>
            </a:r>
            <a:r>
              <a:rPr lang="en-GB" sz="3200" dirty="0">
                <a:solidFill>
                  <a:srgbClr val="00B050"/>
                </a:solidFill>
                <a:latin typeface="Comic Sans MS" panose="030F0702030302020204" pitchFamily="66" charset="0"/>
              </a:rPr>
              <a:t> (</a:t>
            </a:r>
            <a:r>
              <a:rPr lang="en-GB" sz="32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unhcr</a:t>
            </a:r>
            <a:r>
              <a:rPr lang="en-GB" sz="3200" dirty="0">
                <a:solidFill>
                  <a:srgbClr val="00B050"/>
                </a:solidFill>
                <a:latin typeface="Comic Sans MS" panose="030F0702030302020204" pitchFamily="66" charset="0"/>
              </a:rPr>
              <a:t>). They are helping by protecting millions of </a:t>
            </a:r>
            <a:r>
              <a:rPr lang="en-GB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unprotected people </a:t>
            </a:r>
            <a:r>
              <a:rPr lang="en-GB" sz="3200" dirty="0">
                <a:solidFill>
                  <a:srgbClr val="00B050"/>
                </a:solidFill>
                <a:latin typeface="Comic Sans MS" panose="030F0702030302020204" pitchFamily="66" charset="0"/>
              </a:rPr>
              <a:t>is the core mandate of </a:t>
            </a:r>
            <a:r>
              <a:rPr lang="en-GB" sz="32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Ancur</a:t>
            </a:r>
            <a:r>
              <a:rPr lang="en-GB" sz="3200" dirty="0">
                <a:solidFill>
                  <a:srgbClr val="00B050"/>
                </a:solidFill>
                <a:latin typeface="Comic Sans MS" panose="030F0702030302020204" pitchFamily="66" charset="0"/>
              </a:rPr>
              <a:t> (</a:t>
            </a:r>
            <a:r>
              <a:rPr lang="en-GB" sz="32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Unhcr</a:t>
            </a:r>
            <a:r>
              <a:rPr lang="en-GB" sz="3200" dirty="0">
                <a:solidFill>
                  <a:srgbClr val="00B050"/>
                </a:solidFill>
                <a:latin typeface="Comic Sans MS" panose="030F0702030302020204" pitchFamily="66" charset="0"/>
              </a:rPr>
              <a:t>). Also this organisation is assisting emergency aid to legal advice, through accommodation, health care, water, education and other activities.</a:t>
            </a:r>
          </a:p>
          <a:p>
            <a:pPr marL="0" lvl="0" indent="0">
              <a:spcAft>
                <a:spcPts val="0"/>
              </a:spcAft>
              <a:buNone/>
            </a:pPr>
            <a:endParaRPr lang="en-GB" sz="3600" dirty="0">
              <a:solidFill>
                <a:srgbClr val="00B050"/>
              </a:solidFill>
              <a:latin typeface="Calibri" pitchFamily="18"/>
            </a:endParaRPr>
          </a:p>
          <a:p>
            <a:pPr marL="0" lvl="0" indent="0">
              <a:spcAft>
                <a:spcPts val="0"/>
              </a:spcAft>
              <a:buNone/>
            </a:pPr>
            <a:endParaRPr lang="en-GB" sz="3600" dirty="0">
              <a:solidFill>
                <a:srgbClr val="00B050"/>
              </a:solidFill>
              <a:latin typeface="Calibri" pitchFamily="18"/>
            </a:endParaRPr>
          </a:p>
          <a:p>
            <a:pPr marL="0" lvl="0" indent="0">
              <a:spcAft>
                <a:spcPts val="0"/>
              </a:spcAft>
              <a:buNone/>
            </a:pPr>
            <a:endParaRPr lang="en-GB" sz="3600" dirty="0">
              <a:solidFill>
                <a:srgbClr val="00B050"/>
              </a:solidFill>
              <a:latin typeface="Calibri" pitchFamily="18"/>
            </a:endParaRPr>
          </a:p>
          <a:p>
            <a:pPr marL="0" lvl="0" indent="0">
              <a:spcAft>
                <a:spcPts val="0"/>
              </a:spcAft>
              <a:buNone/>
            </a:pPr>
            <a:endParaRPr lang="en-GB" sz="3600" dirty="0">
              <a:solidFill>
                <a:srgbClr val="00B050"/>
              </a:solidFill>
              <a:latin typeface="Calibri" pitchFamily="18"/>
            </a:endParaRPr>
          </a:p>
          <a:p>
            <a:pPr marL="0" lvl="0" indent="0">
              <a:spcAft>
                <a:spcPts val="0"/>
              </a:spcAft>
              <a:buNone/>
            </a:pPr>
            <a:endParaRPr lang="en-GB" sz="3600" dirty="0">
              <a:solidFill>
                <a:srgbClr val="00B050"/>
              </a:solidFill>
              <a:latin typeface="Calibri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¿Qué está haciendo Inglaterra para ayudar a los refugiado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274680"/>
            <a:ext cx="8229240" cy="11426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4400" dirty="0" smtClean="0">
                <a:solidFill>
                  <a:srgbClr val="000000"/>
                </a:solidFill>
                <a:latin typeface="Calibri" pitchFamily="18"/>
              </a:rPr>
              <a:t>¿</a:t>
            </a:r>
            <a:r>
              <a:rPr lang="en-US" sz="4400" dirty="0" err="1" smtClean="0">
                <a:solidFill>
                  <a:srgbClr val="000000"/>
                </a:solidFill>
                <a:latin typeface="Calibri" pitchFamily="18"/>
              </a:rPr>
              <a:t>Qué</a:t>
            </a:r>
            <a:r>
              <a:rPr lang="en-US" sz="4400" dirty="0" smtClean="0">
                <a:solidFill>
                  <a:srgbClr val="000000"/>
                </a:solidFill>
                <a:latin typeface="Calibri" pitchFamily="18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Calibri" pitchFamily="18"/>
              </a:rPr>
              <a:t>está</a:t>
            </a:r>
            <a:r>
              <a:rPr lang="en-US" sz="4400" dirty="0">
                <a:solidFill>
                  <a:srgbClr val="000000"/>
                </a:solidFill>
                <a:latin typeface="Calibri" pitchFamily="18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Calibri" pitchFamily="18"/>
              </a:rPr>
              <a:t>haciendo</a:t>
            </a:r>
            <a:r>
              <a:rPr lang="en-US" sz="4400" dirty="0">
                <a:solidFill>
                  <a:srgbClr val="000000"/>
                </a:solidFill>
                <a:latin typeface="Calibri" pitchFamily="18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Calibri" pitchFamily="18"/>
              </a:rPr>
              <a:t>Inglaterra</a:t>
            </a:r>
            <a:r>
              <a:rPr lang="en-US" sz="4400" dirty="0">
                <a:solidFill>
                  <a:srgbClr val="000000"/>
                </a:solidFill>
                <a:latin typeface="Calibri" pitchFamily="18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Calibri" pitchFamily="18"/>
              </a:rPr>
              <a:t>para</a:t>
            </a:r>
            <a:r>
              <a:rPr lang="en-US" sz="4400" dirty="0">
                <a:solidFill>
                  <a:srgbClr val="000000"/>
                </a:solidFill>
                <a:latin typeface="Calibri" pitchFamily="18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Calibri" pitchFamily="18"/>
              </a:rPr>
              <a:t>ayudar</a:t>
            </a:r>
            <a:r>
              <a:rPr lang="en-US" sz="4400" dirty="0">
                <a:solidFill>
                  <a:srgbClr val="000000"/>
                </a:solidFill>
                <a:latin typeface="Calibri" pitchFamily="18"/>
              </a:rPr>
              <a:t> a los </a:t>
            </a:r>
            <a:r>
              <a:rPr lang="en-US" sz="4400" dirty="0" err="1">
                <a:solidFill>
                  <a:srgbClr val="000000"/>
                </a:solidFill>
                <a:latin typeface="Calibri" pitchFamily="18"/>
              </a:rPr>
              <a:t>refugiados</a:t>
            </a:r>
            <a:r>
              <a:rPr lang="en-US" sz="4400" dirty="0">
                <a:solidFill>
                  <a:srgbClr val="000000"/>
                </a:solidFill>
                <a:latin typeface="Calibri" pitchFamily="18"/>
              </a:rPr>
              <a:t>?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240" cy="4525560"/>
          </a:xfrm>
        </p:spPr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2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mbria"/>
                <a:ea typeface="Microsoft YaHei" pitchFamily="2"/>
                <a:cs typeface="Ari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2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mbria"/>
                <a:ea typeface="Microsoft YaHei" pitchFamily="2"/>
                <a:cs typeface="Ari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mbria"/>
                <a:ea typeface="Microsoft YaHei" pitchFamily="2"/>
                <a:cs typeface="Ari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6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mbria"/>
                <a:ea typeface="Microsoft YaHei" pitchFamily="2"/>
                <a:cs typeface="Ari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mbria"/>
                <a:ea typeface="Microsoft YaHei" pitchFamily="2"/>
                <a:cs typeface="Ari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mbria"/>
                <a:ea typeface="Microsoft YaHei" pitchFamily="2"/>
                <a:cs typeface="Ari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mbria"/>
                <a:ea typeface="Microsoft YaHei" pitchFamily="2"/>
                <a:cs typeface="Ari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mbria"/>
                <a:ea typeface="Microsoft YaHei" pitchFamily="2"/>
                <a:cs typeface="Ari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mbria"/>
                <a:ea typeface="Microsoft YaHei" pitchFamily="2"/>
                <a:cs typeface="Ari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mbria"/>
                <a:ea typeface="Microsoft YaHei" pitchFamily="2"/>
                <a:cs typeface="Arial" pitchFamily="2"/>
              </a:defRPr>
            </a:lvl9pPr>
          </a:lstStyle>
          <a:p>
            <a:pPr marL="0" lvl="0" indent="0">
              <a:spcBef>
                <a:spcPts val="638"/>
              </a:spcBef>
              <a:buNone/>
            </a:pPr>
            <a:endParaRPr lang="es-ES" sz="3200">
              <a:solidFill>
                <a:srgbClr val="000000"/>
              </a:solidFill>
              <a:latin typeface="Calibri" pitchFamily="18"/>
            </a:endParaRPr>
          </a:p>
          <a:p>
            <a:pPr marL="0" lvl="0" indent="0">
              <a:spcBef>
                <a:spcPts val="638"/>
              </a:spcBef>
              <a:buFont typeface="Arial" pitchFamily="32"/>
              <a:buChar char="•"/>
            </a:pPr>
            <a:r>
              <a:rPr lang="es-ES" sz="3200">
                <a:solidFill>
                  <a:srgbClr val="000000"/>
                </a:solidFill>
                <a:latin typeface="Calibri" pitchFamily="18"/>
              </a:rPr>
              <a:t>El foro de refugiados Nottingham proporciona una comunidad acogedora y campañas para una respuesta justa y generosa a los refugiados y solicitantes de asilo del gobierno y de la comunidad de acogida. Es de este foro de refugiados de Nottingham en Inglaterra.</a:t>
            </a:r>
          </a:p>
          <a:p>
            <a:pPr marL="0" lvl="0" indent="0">
              <a:spcBef>
                <a:spcPts val="638"/>
              </a:spcBef>
              <a:buNone/>
            </a:pPr>
            <a:endParaRPr lang="es-ES" sz="3200">
              <a:solidFill>
                <a:srgbClr val="000000"/>
              </a:solidFill>
              <a:latin typeface="Calibri" pitchFamily="18"/>
            </a:endParaRPr>
          </a:p>
          <a:p>
            <a:pPr marL="0" lvl="0" indent="0">
              <a:spcBef>
                <a:spcPts val="638"/>
              </a:spcBef>
              <a:buNone/>
            </a:pPr>
            <a:endParaRPr lang="es-ES" sz="3200">
              <a:solidFill>
                <a:srgbClr val="000000"/>
              </a:solidFill>
              <a:latin typeface="Calibri" pitchFamily="18"/>
            </a:endParaRPr>
          </a:p>
          <a:p>
            <a:pPr marL="0" lvl="0" indent="0">
              <a:spcBef>
                <a:spcPts val="638"/>
              </a:spcBef>
              <a:buNone/>
            </a:pPr>
            <a:endParaRPr lang="es-ES" sz="3200">
              <a:solidFill>
                <a:srgbClr val="000000"/>
              </a:solidFill>
              <a:latin typeface="Calibri" pitchFamily="18"/>
            </a:endParaRPr>
          </a:p>
          <a:p>
            <a:pPr marL="0" lvl="0" indent="0">
              <a:spcBef>
                <a:spcPts val="638"/>
              </a:spcBef>
              <a:buNone/>
            </a:pPr>
            <a:endParaRPr lang="es-ES" sz="3200">
              <a:solidFill>
                <a:srgbClr val="000000"/>
              </a:solidFill>
              <a:latin typeface="Calibri" pitchFamily="18"/>
            </a:endParaRPr>
          </a:p>
          <a:p>
            <a:pPr marL="0" lvl="0" indent="0">
              <a:spcBef>
                <a:spcPts val="638"/>
              </a:spcBef>
              <a:buNone/>
            </a:pPr>
            <a:endParaRPr lang="es-ES" sz="3200">
              <a:solidFill>
                <a:srgbClr val="000000"/>
              </a:solidFill>
              <a:latin typeface="Calibri" pitchFamily="18"/>
            </a:endParaRPr>
          </a:p>
          <a:p>
            <a:pPr marL="0" lvl="0" indent="0">
              <a:spcBef>
                <a:spcPts val="638"/>
              </a:spcBef>
              <a:buNone/>
            </a:pPr>
            <a:endParaRPr lang="es-ES" sz="3200">
              <a:solidFill>
                <a:srgbClr val="000000"/>
              </a:solidFill>
              <a:latin typeface="Calibri" pitchFamily="18"/>
            </a:endParaRPr>
          </a:p>
          <a:p>
            <a:pPr marL="0" lvl="0" indent="0">
              <a:spcBef>
                <a:spcPts val="638"/>
              </a:spcBef>
              <a:buNone/>
            </a:pPr>
            <a:endParaRPr lang="es-ES" sz="3200">
              <a:solidFill>
                <a:srgbClr val="000000"/>
              </a:solidFill>
              <a:latin typeface="Calibri" pitchFamily="18"/>
            </a:endParaRPr>
          </a:p>
          <a:p>
            <a:pPr marL="0" lvl="0" indent="0">
              <a:spcBef>
                <a:spcPts val="638"/>
              </a:spcBef>
              <a:buNone/>
            </a:pPr>
            <a:endParaRPr lang="es-ES" sz="3200">
              <a:solidFill>
                <a:srgbClr val="000000"/>
              </a:solidFill>
              <a:latin typeface="Calibri" pitchFamily="18"/>
            </a:endParaRPr>
          </a:p>
          <a:p>
            <a:pPr marL="0" lvl="0" indent="0">
              <a:spcBef>
                <a:spcPts val="638"/>
              </a:spcBef>
              <a:buNone/>
            </a:pPr>
            <a:endParaRPr lang="es-ES" sz="3200">
              <a:solidFill>
                <a:srgbClr val="000000"/>
              </a:solidFill>
              <a:latin typeface="Calibri" pitchFamily="18"/>
            </a:endParaRPr>
          </a:p>
          <a:p>
            <a:pPr marL="0" lvl="0" indent="0">
              <a:spcBef>
                <a:spcPts val="638"/>
              </a:spcBef>
              <a:buNone/>
            </a:pPr>
            <a:endParaRPr lang="es-ES" sz="3200">
              <a:solidFill>
                <a:srgbClr val="000000"/>
              </a:solidFill>
              <a:latin typeface="Calibri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 rot="10800">
            <a:off x="507535" y="546787"/>
            <a:ext cx="7991280" cy="2320560"/>
          </a:xfrm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en-US" sz="2400" b="1" u="sng">
                <a:solidFill>
                  <a:srgbClr val="000000"/>
                </a:solidFill>
              </a:rPr>
              <a:t>3) Why do we need to do something about this</a:t>
            </a:r>
            <a:br>
              <a:rPr lang="en-US" sz="2400" b="1" u="sng">
                <a:solidFill>
                  <a:srgbClr val="000000"/>
                </a:solidFill>
              </a:rPr>
            </a:br>
            <a:r>
              <a:rPr lang="en-US" sz="2400" b="1" u="sng">
                <a:solidFill>
                  <a:srgbClr val="000000"/>
                </a:solidFill>
              </a:rPr>
              <a:t>crisis as citizens of the world? - </a:t>
            </a:r>
            <a:br>
              <a:rPr lang="en-US" sz="2400" b="1" u="sng">
                <a:solidFill>
                  <a:srgbClr val="000000"/>
                </a:solidFill>
              </a:rPr>
            </a:br>
            <a:r>
              <a:rPr lang="en-US" sz="2400" b="1" u="sng">
                <a:solidFill>
                  <a:srgbClr val="000000"/>
                </a:solidFill>
              </a:rPr>
              <a:t>¿Por qué necesitamos hacer algo sobre esta</a:t>
            </a:r>
            <a:br>
              <a:rPr lang="en-US" sz="2400" b="1" u="sng">
                <a:solidFill>
                  <a:srgbClr val="000000"/>
                </a:solidFill>
              </a:rPr>
            </a:br>
            <a:r>
              <a:rPr lang="en-US" sz="2400" b="1" u="sng">
                <a:solidFill>
                  <a:srgbClr val="000000"/>
                </a:solidFill>
              </a:rPr>
              <a:t>crisis como ciudadanos del mundo?</a:t>
            </a:r>
            <a:br>
              <a:rPr lang="en-US" sz="2400" b="1" u="sng">
                <a:solidFill>
                  <a:srgbClr val="000000"/>
                </a:solidFill>
              </a:rPr>
            </a:br>
            <a:r>
              <a:rPr lang="en-US" sz="2400" b="1" u="sng">
                <a:solidFill>
                  <a:srgbClr val="000000"/>
                </a:solidFill>
              </a:rPr>
              <a:t> </a:t>
            </a:r>
            <a:r>
              <a:rPr lang="en-US" sz="1800">
                <a:solidFill>
                  <a:srgbClr val="000000"/>
                </a:solidFill>
              </a:rPr>
              <a:t/>
            </a:r>
            <a:br>
              <a:rPr lang="en-US" sz="1800">
                <a:solidFill>
                  <a:srgbClr val="000000"/>
                </a:solidFill>
              </a:rPr>
            </a:br>
            <a:r>
              <a:rPr lang="en-US" sz="1800">
                <a:solidFill>
                  <a:srgbClr val="000000"/>
                </a:solidFill>
              </a:rPr>
              <a:t/>
            </a:r>
            <a:br>
              <a:rPr lang="en-US" sz="1800">
                <a:solidFill>
                  <a:srgbClr val="000000"/>
                </a:solidFill>
              </a:rPr>
            </a:b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8000" y="2034719"/>
            <a:ext cx="8424000" cy="2429280"/>
          </a:xfrm>
          <a:prstGeom prst="rect">
            <a:avLst/>
          </a:pr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760" y="2178719"/>
            <a:ext cx="8346240" cy="2141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¿</a:t>
            </a:r>
            <a:r>
              <a:rPr lang="en-GB" sz="1800" b="1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Por</a:t>
            </a:r>
            <a:r>
              <a:rPr lang="en-GB" sz="18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 </a:t>
            </a:r>
            <a:r>
              <a:rPr lang="en-GB" sz="1800" b="1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qué</a:t>
            </a:r>
            <a:r>
              <a:rPr lang="en-GB" sz="18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 </a:t>
            </a:r>
            <a:r>
              <a:rPr lang="en-GB" sz="1800" b="1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necesitamos</a:t>
            </a:r>
            <a:r>
              <a:rPr lang="en-GB" sz="18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 </a:t>
            </a:r>
            <a:r>
              <a:rPr lang="en-GB" sz="1800" b="1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hacer</a:t>
            </a:r>
            <a:r>
              <a:rPr lang="en-GB" sz="18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 </a:t>
            </a:r>
            <a:r>
              <a:rPr lang="en-GB" sz="1800" b="1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algo</a:t>
            </a:r>
            <a:r>
              <a:rPr lang="en-GB" sz="18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 </a:t>
            </a:r>
            <a:r>
              <a:rPr lang="en-GB" sz="1800" b="1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sobre</a:t>
            </a:r>
            <a:r>
              <a:rPr lang="en-GB" sz="18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 </a:t>
            </a:r>
            <a:r>
              <a:rPr lang="en-GB" sz="1800" b="1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esta</a:t>
            </a:r>
            <a:r>
              <a:rPr lang="en-GB" sz="18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 crisis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1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como</a:t>
            </a:r>
            <a:r>
              <a:rPr lang="en-GB" sz="18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 </a:t>
            </a:r>
            <a:r>
              <a:rPr lang="en-GB" sz="1800" b="1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ciudadanos</a:t>
            </a:r>
            <a:r>
              <a:rPr lang="en-GB" sz="18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 del </a:t>
            </a:r>
            <a:r>
              <a:rPr lang="en-GB" sz="1800" b="1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mundo</a:t>
            </a:r>
            <a:r>
              <a:rPr lang="en-GB" sz="18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?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Como </a:t>
            </a:r>
            <a:r>
              <a:rPr lang="en-GB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ciudadanos</a:t>
            </a:r>
            <a:r>
              <a:rPr lang="en-GB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 del </a:t>
            </a:r>
            <a:r>
              <a:rPr lang="en-GB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mundo</a:t>
            </a:r>
            <a:r>
              <a:rPr lang="en-GB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 </a:t>
            </a:r>
            <a:r>
              <a:rPr lang="en-GB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siempre</a:t>
            </a:r>
            <a:r>
              <a:rPr lang="en-GB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 hay </a:t>
            </a:r>
            <a:r>
              <a:rPr lang="en-GB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algún</a:t>
            </a:r>
            <a:r>
              <a:rPr lang="en-GB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 </a:t>
            </a:r>
            <a:r>
              <a:rPr lang="en-GB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lado</a:t>
            </a:r>
            <a:r>
              <a:rPr lang="en-GB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 y </a:t>
            </a:r>
            <a:r>
              <a:rPr lang="en-GB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alguien</a:t>
            </a:r>
            <a:r>
              <a:rPr lang="en-GB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 a </a:t>
            </a:r>
            <a:r>
              <a:rPr lang="en-GB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quien</a:t>
            </a:r>
            <a:r>
              <a:rPr lang="en-GB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 </a:t>
            </a:r>
            <a:r>
              <a:rPr lang="en-GB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podemos</a:t>
            </a:r>
            <a:endParaRPr lang="en-GB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ayudar</a:t>
            </a:r>
            <a:r>
              <a:rPr lang="en-GB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. </a:t>
            </a:r>
            <a:r>
              <a:rPr lang="en-GB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Esta</a:t>
            </a:r>
            <a:r>
              <a:rPr lang="en-GB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 </a:t>
            </a:r>
            <a:r>
              <a:rPr lang="en-GB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semana</a:t>
            </a:r>
            <a:r>
              <a:rPr lang="en-GB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 </a:t>
            </a:r>
            <a:r>
              <a:rPr lang="en-GB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es</a:t>
            </a:r>
            <a:r>
              <a:rPr lang="en-GB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 la </a:t>
            </a:r>
            <a:r>
              <a:rPr lang="en-GB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semana</a:t>
            </a:r>
            <a:r>
              <a:rPr lang="en-GB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 de los </a:t>
            </a:r>
            <a:r>
              <a:rPr lang="en-GB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refugiados</a:t>
            </a:r>
            <a:r>
              <a:rPr lang="en-GB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 </a:t>
            </a:r>
            <a:r>
              <a:rPr lang="en-GB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donde</a:t>
            </a:r>
            <a:r>
              <a:rPr lang="en-GB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 </a:t>
            </a:r>
            <a:r>
              <a:rPr lang="en-GB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nosotros</a:t>
            </a:r>
            <a:r>
              <a:rPr lang="en-GB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 </a:t>
            </a:r>
            <a:r>
              <a:rPr lang="en-GB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estaremos</a:t>
            </a:r>
            <a:endParaRPr lang="en-GB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ayudando</a:t>
            </a:r>
            <a:r>
              <a:rPr lang="en-GB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 </a:t>
            </a:r>
            <a:r>
              <a:rPr lang="en-GB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refugiados</a:t>
            </a:r>
            <a:r>
              <a:rPr lang="en-GB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 del </a:t>
            </a:r>
            <a:r>
              <a:rPr lang="en-GB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mundo</a:t>
            </a:r>
            <a:r>
              <a:rPr lang="en-GB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 </a:t>
            </a:r>
            <a:r>
              <a:rPr lang="en-GB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recaudando</a:t>
            </a:r>
            <a:r>
              <a:rPr lang="en-GB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 </a:t>
            </a:r>
            <a:r>
              <a:rPr lang="en-GB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dinero</a:t>
            </a:r>
            <a:r>
              <a:rPr lang="en-GB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 y </a:t>
            </a:r>
            <a:r>
              <a:rPr lang="en-GB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concienciando</a:t>
            </a:r>
            <a:r>
              <a:rPr lang="en-GB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.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Lo </a:t>
            </a:r>
            <a:r>
              <a:rPr lang="en-GB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haremos</a:t>
            </a:r>
            <a:r>
              <a:rPr lang="en-GB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 a </a:t>
            </a:r>
            <a:r>
              <a:rPr lang="en-GB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través</a:t>
            </a:r>
            <a:r>
              <a:rPr lang="en-GB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 de </a:t>
            </a:r>
            <a:r>
              <a:rPr lang="en-GB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ventas</a:t>
            </a:r>
            <a:r>
              <a:rPr lang="en-GB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 de </a:t>
            </a:r>
            <a:r>
              <a:rPr lang="en-GB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pasteles</a:t>
            </a:r>
            <a:r>
              <a:rPr lang="en-GB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, </a:t>
            </a:r>
            <a:r>
              <a:rPr lang="en-GB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donando</a:t>
            </a:r>
            <a:r>
              <a:rPr lang="en-GB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 </a:t>
            </a:r>
            <a:r>
              <a:rPr lang="en-GB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ropa</a:t>
            </a:r>
            <a:r>
              <a:rPr lang="en-GB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, </a:t>
            </a:r>
            <a:r>
              <a:rPr lang="en-GB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trabajar</a:t>
            </a:r>
            <a:r>
              <a:rPr lang="en-GB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 </a:t>
            </a:r>
            <a:r>
              <a:rPr lang="en-GB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como</a:t>
            </a:r>
            <a:endParaRPr lang="en-GB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voluntario</a:t>
            </a:r>
            <a:r>
              <a:rPr lang="en-GB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 y </a:t>
            </a:r>
            <a:r>
              <a:rPr lang="en-GB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incluso</a:t>
            </a:r>
            <a:r>
              <a:rPr lang="en-GB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 </a:t>
            </a:r>
            <a:r>
              <a:rPr lang="en-GB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carreras</a:t>
            </a:r>
            <a:r>
              <a:rPr lang="en-GB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 </a:t>
            </a:r>
            <a:r>
              <a:rPr lang="en-GB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solidarias</a:t>
            </a:r>
            <a:r>
              <a:rPr lang="en-GB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, </a:t>
            </a:r>
            <a:r>
              <a:rPr lang="en-GB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vamos</a:t>
            </a:r>
            <a:r>
              <a:rPr lang="en-GB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 a </a:t>
            </a:r>
            <a:r>
              <a:rPr lang="en-GB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tratar</a:t>
            </a:r>
            <a:r>
              <a:rPr lang="en-GB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 de </a:t>
            </a:r>
            <a:r>
              <a:rPr lang="en-GB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hacer</a:t>
            </a:r>
            <a:r>
              <a:rPr lang="en-GB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 lo </a:t>
            </a:r>
            <a:r>
              <a:rPr lang="en-GB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que</a:t>
            </a:r>
            <a:r>
              <a:rPr lang="en-GB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 sea </a:t>
            </a:r>
            <a:r>
              <a:rPr lang="en-GB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más</a:t>
            </a:r>
            <a:endParaRPr lang="en-GB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útil</a:t>
            </a:r>
            <a:r>
              <a:rPr lang="en-GB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 </a:t>
            </a:r>
            <a:r>
              <a:rPr lang="en-GB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para</a:t>
            </a:r>
            <a:r>
              <a:rPr lang="en-GB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 </a:t>
            </a:r>
            <a:r>
              <a:rPr lang="en-GB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apoyar</a:t>
            </a:r>
            <a:r>
              <a:rPr lang="en-GB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 </a:t>
            </a:r>
            <a:r>
              <a:rPr lang="en-GB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aquellos</a:t>
            </a:r>
            <a:r>
              <a:rPr lang="en-GB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 </a:t>
            </a:r>
            <a:r>
              <a:rPr lang="en-GB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que</a:t>
            </a:r>
            <a:r>
              <a:rPr lang="en-GB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 </a:t>
            </a:r>
            <a:r>
              <a:rPr lang="en-GB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necesitan</a:t>
            </a:r>
            <a:r>
              <a:rPr lang="en-GB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 </a:t>
            </a:r>
            <a:r>
              <a:rPr lang="en-GB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nuestra</a:t>
            </a:r>
            <a:r>
              <a:rPr lang="en-GB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 </a:t>
            </a:r>
            <a:r>
              <a:rPr lang="en-GB" sz="18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ayuda</a:t>
            </a:r>
            <a:r>
              <a:rPr lang="en-GB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69041" y="4324732"/>
            <a:ext cx="8490240" cy="2232000"/>
          </a:xfrm>
          <a:prstGeom prst="rect">
            <a:avLst/>
          </a:pr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Why do we need to do something about this crisis?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As citizens of the world?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As citizens of the world there is always some side and someone we can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help. This week is the week of refugees where we will be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Helping refugees from the world by raising money and raising awareness.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We will do it through sales of cakes, donating clothes, working as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Voluntary and even solidarity careers, we will try to do whatever is more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rPr>
              <a:t>Useful to support those who need our help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76400" y="288000"/>
            <a:ext cx="3423600" cy="208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464000" y="864000"/>
            <a:ext cx="3311999" cy="23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45760" y="3456000"/>
            <a:ext cx="2910240" cy="208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4320000" y="3888000"/>
            <a:ext cx="3816000" cy="230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4"/>
          <p:cNvSpPr txBox="1">
            <a:spLocks noGrp="1"/>
          </p:cNvSpPr>
          <p:nvPr>
            <p:ph type="title" idx="4294967295"/>
          </p:nvPr>
        </p:nvSpPr>
        <p:spPr>
          <a:xfrm>
            <a:off x="233820" y="-747464"/>
            <a:ext cx="8676000" cy="2871720"/>
          </a:xfrm>
        </p:spPr>
        <p:txBody>
          <a:bodyPr lIns="91440" tIns="91440" rIns="91440" bIns="9144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en-US" sz="3600" dirty="0" smtClean="0">
                <a:solidFill>
                  <a:srgbClr val="00B050"/>
                </a:solidFill>
                <a:latin typeface="Indie Flower" pitchFamily="18"/>
              </a:rPr>
              <a:t>¿</a:t>
            </a:r>
            <a:r>
              <a:rPr lang="en-US" sz="3600" dirty="0" err="1" smtClean="0">
                <a:solidFill>
                  <a:srgbClr val="00B050"/>
                </a:solidFill>
                <a:latin typeface="Indie Flower" pitchFamily="18"/>
              </a:rPr>
              <a:t>Qué</a:t>
            </a:r>
            <a:r>
              <a:rPr lang="en-US" sz="3600" dirty="0" smtClean="0">
                <a:solidFill>
                  <a:srgbClr val="00B050"/>
                </a:solidFill>
                <a:latin typeface="Indie Flower" pitchFamily="18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Indie Flower" pitchFamily="18"/>
              </a:rPr>
              <a:t>podemos</a:t>
            </a:r>
            <a:r>
              <a:rPr lang="en-US" sz="3600" dirty="0">
                <a:solidFill>
                  <a:srgbClr val="00B050"/>
                </a:solidFill>
                <a:latin typeface="Indie Flower" pitchFamily="18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Indie Flower" pitchFamily="18"/>
              </a:rPr>
              <a:t>hacer</a:t>
            </a:r>
            <a:r>
              <a:rPr lang="en-US" sz="3600" dirty="0">
                <a:solidFill>
                  <a:srgbClr val="00B050"/>
                </a:solidFill>
                <a:latin typeface="Indie Flower" pitchFamily="18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Indie Flower" pitchFamily="18"/>
              </a:rPr>
              <a:t>como</a:t>
            </a:r>
            <a:r>
              <a:rPr lang="en-US" sz="3600" dirty="0">
                <a:solidFill>
                  <a:srgbClr val="00B050"/>
                </a:solidFill>
                <a:latin typeface="Indie Flower" pitchFamily="18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Indie Flower" pitchFamily="18"/>
              </a:rPr>
              <a:t>ciudadanos</a:t>
            </a:r>
            <a:r>
              <a:rPr lang="en-US" sz="3600" dirty="0">
                <a:solidFill>
                  <a:srgbClr val="00B050"/>
                </a:solidFill>
                <a:latin typeface="Indie Flower" pitchFamily="18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Indie Flower" pitchFamily="18"/>
              </a:rPr>
              <a:t>para</a:t>
            </a:r>
            <a:r>
              <a:rPr lang="en-US" sz="3600" dirty="0">
                <a:solidFill>
                  <a:srgbClr val="00B050"/>
                </a:solidFill>
                <a:latin typeface="Indie Flower" pitchFamily="18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Indie Flower" pitchFamily="18"/>
              </a:rPr>
              <a:t>ayudar</a:t>
            </a:r>
            <a:r>
              <a:rPr lang="en-US" sz="3600" dirty="0">
                <a:solidFill>
                  <a:srgbClr val="00B050"/>
                </a:solidFill>
                <a:latin typeface="Indie Flower" pitchFamily="18"/>
              </a:rPr>
              <a:t> a los </a:t>
            </a:r>
            <a:r>
              <a:rPr lang="en-US" sz="3600" dirty="0" err="1">
                <a:solidFill>
                  <a:srgbClr val="00B050"/>
                </a:solidFill>
                <a:latin typeface="Indie Flower" pitchFamily="18"/>
              </a:rPr>
              <a:t>refugiados</a:t>
            </a:r>
            <a:r>
              <a:rPr lang="en-US" sz="3600" dirty="0">
                <a:solidFill>
                  <a:srgbClr val="00B050"/>
                </a:solidFill>
                <a:latin typeface="Indie Flower" pitchFamily="18"/>
              </a:rPr>
              <a:t>? - What can we do as citizens to help refugees?</a:t>
            </a:r>
          </a:p>
        </p:txBody>
      </p:sp>
      <p:pic>
        <p:nvPicPr>
          <p:cNvPr id="3" name="Shape 5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3503519"/>
            <a:ext cx="9143640" cy="3353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60"/>
          <p:cNvSpPr txBox="1">
            <a:spLocks noGrp="1"/>
          </p:cNvSpPr>
          <p:nvPr>
            <p:ph type="title" idx="4294967295"/>
          </p:nvPr>
        </p:nvSpPr>
        <p:spPr>
          <a:xfrm>
            <a:off x="335880" y="479880"/>
            <a:ext cx="8520120" cy="763200"/>
          </a:xfrm>
        </p:spPr>
        <p:txBody>
          <a:bodyPr lIns="91440" tIns="91440" rIns="91440" bIns="9144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en-US" sz="2800" b="1" dirty="0">
                <a:solidFill>
                  <a:srgbClr val="000000"/>
                </a:solidFill>
                <a:latin typeface="Indie Flower" pitchFamily="18"/>
              </a:rPr>
              <a:t>¿ </a:t>
            </a:r>
            <a:r>
              <a:rPr lang="en-US" sz="2800" b="1" dirty="0" err="1">
                <a:solidFill>
                  <a:srgbClr val="000000"/>
                </a:solidFill>
                <a:latin typeface="Indie Flower" pitchFamily="18"/>
              </a:rPr>
              <a:t>Qué</a:t>
            </a:r>
            <a:r>
              <a:rPr lang="en-US" sz="2800" b="1" dirty="0">
                <a:solidFill>
                  <a:srgbClr val="000000"/>
                </a:solidFill>
                <a:latin typeface="Indie Flower" pitchFamily="18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Indie Flower" pitchFamily="18"/>
              </a:rPr>
              <a:t>podemos</a:t>
            </a:r>
            <a:r>
              <a:rPr lang="en-US" sz="2800" b="1" dirty="0">
                <a:solidFill>
                  <a:srgbClr val="000000"/>
                </a:solidFill>
                <a:latin typeface="Indie Flower" pitchFamily="18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Indie Flower" pitchFamily="18"/>
              </a:rPr>
              <a:t>hacer</a:t>
            </a:r>
            <a:r>
              <a:rPr lang="en-US" sz="2800" b="1" dirty="0">
                <a:solidFill>
                  <a:srgbClr val="000000"/>
                </a:solidFill>
                <a:latin typeface="Indie Flower" pitchFamily="18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Indie Flower" pitchFamily="18"/>
              </a:rPr>
              <a:t>nosotros</a:t>
            </a:r>
            <a:r>
              <a:rPr lang="en-US" sz="2800" b="1" dirty="0">
                <a:solidFill>
                  <a:srgbClr val="000000"/>
                </a:solidFill>
                <a:latin typeface="Indie Flower" pitchFamily="18"/>
              </a:rPr>
              <a:t>? - What can we do?</a:t>
            </a:r>
          </a:p>
        </p:txBody>
      </p:sp>
      <p:sp>
        <p:nvSpPr>
          <p:cNvPr id="3" name="Shape 61"/>
          <p:cNvSpPr txBox="1">
            <a:spLocks noGrp="1"/>
          </p:cNvSpPr>
          <p:nvPr>
            <p:ph type="body" idx="4294967295"/>
          </p:nvPr>
        </p:nvSpPr>
        <p:spPr>
          <a:xfrm>
            <a:off x="0" y="1727640"/>
            <a:ext cx="9144000" cy="4991760"/>
          </a:xfrm>
        </p:spPr>
        <p:txBody>
          <a:bodyPr lIns="91440" tIns="91440" rIns="91440" bIns="91440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2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mbria"/>
                <a:ea typeface="Microsoft YaHei" pitchFamily="2"/>
                <a:cs typeface="Ari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2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mbria"/>
                <a:ea typeface="Microsoft YaHei" pitchFamily="2"/>
                <a:cs typeface="Ari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mbria"/>
                <a:ea typeface="Microsoft YaHei" pitchFamily="2"/>
                <a:cs typeface="Ari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6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mbria"/>
                <a:ea typeface="Microsoft YaHei" pitchFamily="2"/>
                <a:cs typeface="Ari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mbria"/>
                <a:ea typeface="Microsoft YaHei" pitchFamily="2"/>
                <a:cs typeface="Ari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mbria"/>
                <a:ea typeface="Microsoft YaHei" pitchFamily="2"/>
                <a:cs typeface="Ari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mbria"/>
                <a:ea typeface="Microsoft YaHei" pitchFamily="2"/>
                <a:cs typeface="Ari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mbria"/>
                <a:ea typeface="Microsoft YaHei" pitchFamily="2"/>
                <a:cs typeface="Ari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mbria"/>
                <a:ea typeface="Microsoft YaHei" pitchFamily="2"/>
                <a:cs typeface="Ari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mbria"/>
                <a:ea typeface="Microsoft YaHei" pitchFamily="2"/>
                <a:cs typeface="Arial" pitchFamily="2"/>
              </a:defRPr>
            </a:lvl9pPr>
          </a:lstStyle>
          <a:p>
            <a:pPr marL="0" lvl="0" indent="0">
              <a:spcAft>
                <a:spcPts val="0"/>
              </a:spcAft>
              <a:buNone/>
            </a:pPr>
            <a:r>
              <a:rPr lang="en-GB" dirty="0" err="1">
                <a:solidFill>
                  <a:srgbClr val="000000"/>
                </a:solidFill>
                <a:latin typeface="Indie Flower" pitchFamily="18"/>
              </a:rPr>
              <a:t>Más</a:t>
            </a:r>
            <a:r>
              <a:rPr lang="en-GB" dirty="0">
                <a:solidFill>
                  <a:srgbClr val="000000"/>
                </a:solidFill>
                <a:latin typeface="Indie Flower" pitchFamily="18"/>
              </a:rPr>
              <a:t> de 300.000 </a:t>
            </a:r>
            <a:r>
              <a:rPr lang="en-GB" dirty="0" err="1">
                <a:solidFill>
                  <a:srgbClr val="000000"/>
                </a:solidFill>
                <a:latin typeface="Indie Flower" pitchFamily="18"/>
              </a:rPr>
              <a:t>refugiados</a:t>
            </a:r>
            <a:r>
              <a:rPr lang="en-GB" dirty="0">
                <a:solidFill>
                  <a:srgbClr val="000000"/>
                </a:solidFill>
                <a:latin typeface="Indie Flower" pitchFamily="18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Indie Flower" pitchFamily="18"/>
              </a:rPr>
              <a:t>han</a:t>
            </a:r>
            <a:r>
              <a:rPr lang="en-GB" dirty="0">
                <a:solidFill>
                  <a:srgbClr val="000000"/>
                </a:solidFill>
                <a:latin typeface="Indie Flower" pitchFamily="18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Indie Flower" pitchFamily="18"/>
              </a:rPr>
              <a:t>cruzado</a:t>
            </a:r>
            <a:r>
              <a:rPr lang="en-GB" dirty="0">
                <a:solidFill>
                  <a:srgbClr val="000000"/>
                </a:solidFill>
                <a:latin typeface="Indie Flower" pitchFamily="18"/>
              </a:rPr>
              <a:t> el mar </a:t>
            </a:r>
            <a:r>
              <a:rPr lang="en-GB" dirty="0" err="1">
                <a:solidFill>
                  <a:srgbClr val="000000"/>
                </a:solidFill>
                <a:latin typeface="Indie Flower" pitchFamily="18"/>
              </a:rPr>
              <a:t>Mediterráneo</a:t>
            </a:r>
            <a:r>
              <a:rPr lang="en-GB" dirty="0">
                <a:solidFill>
                  <a:srgbClr val="000000"/>
                </a:solidFill>
                <a:latin typeface="Indie Flower" pitchFamily="18"/>
              </a:rPr>
              <a:t> en los </a:t>
            </a:r>
            <a:r>
              <a:rPr lang="en-GB" dirty="0" err="1">
                <a:solidFill>
                  <a:srgbClr val="000000"/>
                </a:solidFill>
                <a:latin typeface="Indie Flower" pitchFamily="18"/>
              </a:rPr>
              <a:t>últimos</a:t>
            </a:r>
            <a:r>
              <a:rPr lang="en-GB" dirty="0">
                <a:solidFill>
                  <a:srgbClr val="000000"/>
                </a:solidFill>
                <a:latin typeface="Indie Flower" pitchFamily="18"/>
              </a:rPr>
              <a:t> 9 </a:t>
            </a:r>
            <a:r>
              <a:rPr lang="en-GB" dirty="0" err="1">
                <a:solidFill>
                  <a:srgbClr val="000000"/>
                </a:solidFill>
                <a:latin typeface="Indie Flower" pitchFamily="18"/>
              </a:rPr>
              <a:t>meses</a:t>
            </a:r>
            <a:r>
              <a:rPr lang="en-GB" dirty="0">
                <a:solidFill>
                  <a:srgbClr val="000000"/>
                </a:solidFill>
                <a:latin typeface="Indie Flower" pitchFamily="18"/>
              </a:rPr>
              <a:t>, </a:t>
            </a:r>
            <a:r>
              <a:rPr lang="en-GB" dirty="0" err="1">
                <a:solidFill>
                  <a:srgbClr val="000000"/>
                </a:solidFill>
                <a:latin typeface="Indie Flower" pitchFamily="18"/>
              </a:rPr>
              <a:t>pero</a:t>
            </a:r>
            <a:r>
              <a:rPr lang="en-GB" dirty="0">
                <a:solidFill>
                  <a:srgbClr val="000000"/>
                </a:solidFill>
                <a:latin typeface="Indie Flower" pitchFamily="18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Indie Flower" pitchFamily="18"/>
              </a:rPr>
              <a:t>alguna</a:t>
            </a:r>
            <a:r>
              <a:rPr lang="en-GB" dirty="0">
                <a:solidFill>
                  <a:srgbClr val="000000"/>
                </a:solidFill>
                <a:latin typeface="Indie Flower" pitchFamily="18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Indie Flower" pitchFamily="18"/>
              </a:rPr>
              <a:t>vez</a:t>
            </a:r>
            <a:r>
              <a:rPr lang="en-GB" dirty="0">
                <a:solidFill>
                  <a:srgbClr val="000000"/>
                </a:solidFill>
                <a:latin typeface="Indie Flower" pitchFamily="18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Indie Flower" pitchFamily="18"/>
              </a:rPr>
              <a:t>te</a:t>
            </a:r>
            <a:r>
              <a:rPr lang="en-GB" dirty="0">
                <a:solidFill>
                  <a:srgbClr val="000000"/>
                </a:solidFill>
                <a:latin typeface="Indie Flower" pitchFamily="18"/>
              </a:rPr>
              <a:t> has </a:t>
            </a:r>
            <a:r>
              <a:rPr lang="en-GB" dirty="0" err="1">
                <a:solidFill>
                  <a:srgbClr val="000000"/>
                </a:solidFill>
                <a:latin typeface="Indie Flower" pitchFamily="18"/>
              </a:rPr>
              <a:t>preguntado</a:t>
            </a:r>
            <a:r>
              <a:rPr lang="en-GB" dirty="0">
                <a:solidFill>
                  <a:srgbClr val="000000"/>
                </a:solidFill>
                <a:latin typeface="Indie Flower" pitchFamily="18"/>
              </a:rPr>
              <a:t>… Y </a:t>
            </a:r>
            <a:r>
              <a:rPr lang="en-GB" dirty="0" err="1">
                <a:solidFill>
                  <a:srgbClr val="000000"/>
                </a:solidFill>
                <a:latin typeface="Indie Flower" pitchFamily="18"/>
              </a:rPr>
              <a:t>qué</a:t>
            </a:r>
            <a:r>
              <a:rPr lang="en-GB" dirty="0">
                <a:solidFill>
                  <a:srgbClr val="000000"/>
                </a:solidFill>
                <a:latin typeface="Indie Flower" pitchFamily="18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Indie Flower" pitchFamily="18"/>
              </a:rPr>
              <a:t>puedo</a:t>
            </a:r>
            <a:r>
              <a:rPr lang="en-GB" dirty="0">
                <a:solidFill>
                  <a:srgbClr val="000000"/>
                </a:solidFill>
                <a:latin typeface="Indie Flower" pitchFamily="18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Indie Flower" pitchFamily="18"/>
              </a:rPr>
              <a:t>hacer</a:t>
            </a:r>
            <a:r>
              <a:rPr lang="en-GB" dirty="0">
                <a:solidFill>
                  <a:srgbClr val="000000"/>
                </a:solidFill>
                <a:latin typeface="Indie Flower" pitchFamily="18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Indie Flower" pitchFamily="18"/>
              </a:rPr>
              <a:t>yo</a:t>
            </a:r>
            <a:r>
              <a:rPr lang="en-GB" dirty="0">
                <a:solidFill>
                  <a:srgbClr val="000000"/>
                </a:solidFill>
                <a:latin typeface="Indie Flower" pitchFamily="18"/>
              </a:rPr>
              <a:t>? - More than 300,000 refugees have crossed the Mediterranean Sea in the last 9 months, but have you ever wondered... what can I do?</a:t>
            </a:r>
          </a:p>
        </p:txBody>
      </p:sp>
      <p:sp>
        <p:nvSpPr>
          <p:cNvPr id="4" name="Shape 62"/>
          <p:cNvSpPr/>
          <p:nvPr/>
        </p:nvSpPr>
        <p:spPr>
          <a:xfrm rot="867600">
            <a:off x="3727017" y="4466240"/>
            <a:ext cx="4434480" cy="1292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91440" rIns="91440" bIns="91440" anchor="t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70"/>
            </a:pPr>
            <a:r>
              <a:rPr lang="en-GB" sz="2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Indie Flower" pitchFamily="18"/>
                <a:ea typeface="Indie Flower" pitchFamily="2"/>
                <a:cs typeface="Indie Flower" pitchFamily="2"/>
              </a:rPr>
              <a:t>PUEDES HACER MÁS DE LO QUE TE IMAGINAS</a:t>
            </a:r>
          </a:p>
        </p:txBody>
      </p:sp>
      <p:pic>
        <p:nvPicPr>
          <p:cNvPr id="5" name="Shape 6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" y="4799520"/>
            <a:ext cx="2784240" cy="1830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iapositiva de títul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829</Words>
  <Application>Microsoft Office PowerPoint</Application>
  <PresentationFormat>On-screen Show (4:3)</PresentationFormat>
  <Paragraphs>59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Default</vt:lpstr>
      <vt:lpstr>Default 1</vt:lpstr>
      <vt:lpstr>Diapositiva de título</vt:lpstr>
      <vt:lpstr>REFUGEE PROJECT - PROYECTO DE REFUGIADO</vt:lpstr>
      <vt:lpstr>Who is considered to be a refugee?</vt:lpstr>
      <vt:lpstr>What is the difference between a refugee and an asylum seeker?  </vt:lpstr>
      <vt:lpstr>¿Qué está haciendo España para ayudar a los refugiados?</vt:lpstr>
      <vt:lpstr>¿Qué está haciendo Inglaterra para ayudar a los refugiados?</vt:lpstr>
      <vt:lpstr>3) Why do we need to do something about this crisis as citizens of the world? -  ¿Por qué necesitamos hacer algo sobre esta crisis como ciudadanos del mundo?    </vt:lpstr>
      <vt:lpstr>PowerPoint Presentation</vt:lpstr>
      <vt:lpstr>¿Qué podemos hacer como ciudadanos para ayudar a los refugiados? - What can we do as citizens to help refugees?</vt:lpstr>
      <vt:lpstr>¿ Qué podemos hacer nosotros? - What can we do?</vt:lpstr>
      <vt:lpstr>Podemos recaudar dinero !!     </vt:lpstr>
      <vt:lpstr>Dona alimentos o materiales – donate clothes and materials!  </vt:lpstr>
      <vt:lpstr>Únete a campañas que ayuden a estas personas – Join campaigns to help these people.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REFUGEE PROJECT - PROYECTO DE REFUGIADO</dc:title>
  <dc:creator>Nazareth Moreno</dc:creator>
  <cp:lastModifiedBy>Nazareth Moreno</cp:lastModifiedBy>
  <cp:revision>1</cp:revision>
  <dcterms:modified xsi:type="dcterms:W3CDTF">2017-05-22T10:32:52Z</dcterms:modified>
</cp:coreProperties>
</file>