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D06E8-428C-4672-BC15-2903901D60FB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79F49-8A3C-4083-88A2-65F6A5DAF3C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6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79F49-8A3C-4083-88A2-65F6A5DAF3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6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1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6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0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19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96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34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6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6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8AE5-8390-4AA4-A60E-CD9732E79DD6}" type="datetimeFigureOut">
              <a:rPr lang="en-GB" smtClean="0"/>
              <a:t>01/04/2017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070A-A734-4E78-B400-1301684D061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gres&amp;cd=&amp;cad=rja&amp;uact=8&amp;ved=0ahUKEwiorsHxoO_RAhVDwxQKHdQaDsYQjRwIBw&amp;url=http://www.eldiario.es/eldiarioex/sociedad/Mengabril-sacerdote-abusos_0_348565490.html&amp;psig=AFQjCNGAvEnIWCwYxe14fIicxB8S_NDpqw&amp;ust=148605082951513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uk/url?sa=i&amp;rct=j&amp;q=&amp;esrc=s&amp;frm=1&amp;source=imgres&amp;cd=&amp;cad=rja&amp;uact=8&amp;ved=0ahUKEwidk635oO_RAhWEDBoKHbm6B6EQjRwIBw&amp;url=http://www.quetiempo.es/callejero-de-badajoz/santa-amalia.htm&amp;psig=AFQjCNGAvEnIWCwYxe14fIicxB8S_NDpqw&amp;ust=1486050829515138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santa</a:t>
            </a:r>
            <a:r>
              <a:rPr lang="en-GB" dirty="0"/>
              <a:t> </a:t>
            </a:r>
            <a:r>
              <a:rPr lang="en-GB" dirty="0" err="1"/>
              <a:t>amalia</a:t>
            </a:r>
            <a:r>
              <a:rPr lang="en-GB" dirty="0"/>
              <a:t> </a:t>
            </a:r>
            <a:r>
              <a:rPr lang="en-GB" dirty="0" err="1"/>
              <a:t>extremadura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637112"/>
          </a:xfrm>
        </p:spPr>
        <p:txBody>
          <a:bodyPr/>
          <a:lstStyle/>
          <a:p>
            <a:r>
              <a:rPr lang="en-GB" dirty="0" smtClean="0"/>
              <a:t>The town was named after the wife of </a:t>
            </a:r>
            <a:r>
              <a:rPr lang="en-GB" dirty="0" smtClean="0">
                <a:effectLst/>
              </a:rPr>
              <a:t>Fernando VII who died in 1819.</a:t>
            </a:r>
            <a:endParaRPr lang="en-GB" dirty="0" smtClean="0"/>
          </a:p>
          <a:p>
            <a:r>
              <a:rPr lang="en-GB" dirty="0" smtClean="0"/>
              <a:t>Santa </a:t>
            </a:r>
            <a:r>
              <a:rPr lang="en-GB" dirty="0" err="1" smtClean="0"/>
              <a:t>Amalia</a:t>
            </a:r>
            <a:r>
              <a:rPr lang="en-GB" dirty="0" smtClean="0"/>
              <a:t> </a:t>
            </a:r>
            <a:r>
              <a:rPr lang="en-GB" dirty="0" err="1"/>
              <a:t>extremadura</a:t>
            </a:r>
            <a:r>
              <a:rPr lang="en-GB" dirty="0"/>
              <a:t> is </a:t>
            </a:r>
            <a:r>
              <a:rPr lang="en-GB" dirty="0" smtClean="0"/>
              <a:t>located in western midlands ,it is 47 km² with a population of </a:t>
            </a:r>
            <a:r>
              <a:rPr lang="en-GB" dirty="0"/>
              <a:t>4,196 (2014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 young people in the village has little to do however they have for this year </a:t>
            </a:r>
            <a:r>
              <a:rPr lang="es-ES" sz="2400" b="1" dirty="0" smtClean="0"/>
              <a:t>SEMANA SANTA</a:t>
            </a:r>
            <a:r>
              <a:rPr lang="es-ES" sz="2400" dirty="0"/>
              <a:t> </a:t>
            </a:r>
            <a:r>
              <a:rPr lang="es-ES" sz="2400" dirty="0" smtClean="0"/>
              <a:t>,</a:t>
            </a:r>
            <a:r>
              <a:rPr lang="es-ES" sz="2400" b="1" dirty="0" smtClean="0"/>
              <a:t>SAN ISIDRO</a:t>
            </a:r>
            <a:r>
              <a:rPr lang="es-ES" sz="2400" dirty="0" smtClean="0"/>
              <a:t> (15 de mayo),</a:t>
            </a:r>
            <a:r>
              <a:rPr lang="es-ES" sz="2400" b="1" dirty="0" smtClean="0"/>
              <a:t>SANTA AMALIA</a:t>
            </a:r>
            <a:r>
              <a:rPr lang="es-ES" sz="2400" dirty="0" smtClean="0"/>
              <a:t>. Fiestas Patronales (10 de julio).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2112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village is different to Nottingham by the area </a:t>
            </a:r>
            <a:r>
              <a:rPr lang="en-GB" dirty="0"/>
              <a:t>74.61 </a:t>
            </a:r>
            <a:r>
              <a:rPr lang="en-GB" dirty="0" smtClean="0"/>
              <a:t>km² and young people has more to do .Nottingham has cinemas ,a train , and other stuff</a:t>
            </a:r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 descr="From top left: Robin Hood, Council House, NET Tram, Castle Rock Brewery, Trent Bridge, the Castle Gate House, Wollaton Hall, Ye Olde Trip to Jerusalem and Nottingham Forest's City 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2834425" cy="23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24" y="3118009"/>
            <a:ext cx="2664296" cy="160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24" y="4725702"/>
            <a:ext cx="2664296" cy="176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1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subjects do they study?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4402832" cy="4525963"/>
          </a:xfrm>
        </p:spPr>
        <p:txBody>
          <a:bodyPr>
            <a:normAutofit fontScale="85000" lnSpcReduction="20000"/>
          </a:bodyPr>
          <a:lstStyle/>
          <a:p>
            <a:r>
              <a:rPr lang="en-GB" smtClean="0"/>
              <a:t>Spanish </a:t>
            </a:r>
            <a:r>
              <a:rPr lang="en-GB" dirty="0" smtClean="0"/>
              <a:t>language</a:t>
            </a:r>
          </a:p>
          <a:p>
            <a:r>
              <a:rPr lang="en-GB" dirty="0" smtClean="0"/>
              <a:t>Maths </a:t>
            </a:r>
          </a:p>
          <a:p>
            <a:r>
              <a:rPr lang="en-GB" dirty="0" smtClean="0"/>
              <a:t>Geography </a:t>
            </a:r>
          </a:p>
          <a:p>
            <a:r>
              <a:rPr lang="en-GB" dirty="0" smtClean="0"/>
              <a:t>History</a:t>
            </a:r>
          </a:p>
          <a:p>
            <a:r>
              <a:rPr lang="en-GB" dirty="0" smtClean="0"/>
              <a:t>Biology</a:t>
            </a:r>
          </a:p>
          <a:p>
            <a:r>
              <a:rPr lang="en-GB" dirty="0" smtClean="0"/>
              <a:t>English </a:t>
            </a:r>
          </a:p>
          <a:p>
            <a:r>
              <a:rPr lang="en-GB" dirty="0" smtClean="0"/>
              <a:t>Technology</a:t>
            </a:r>
          </a:p>
          <a:p>
            <a:r>
              <a:rPr lang="en-GB" dirty="0" smtClean="0"/>
              <a:t>Physical education</a:t>
            </a:r>
          </a:p>
          <a:p>
            <a:r>
              <a:rPr lang="en-GB" dirty="0" smtClean="0"/>
              <a:t>Sociology</a:t>
            </a:r>
          </a:p>
          <a:p>
            <a:r>
              <a:rPr lang="en-GB" dirty="0" smtClean="0"/>
              <a:t>economy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1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 in the country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with other countries</a:t>
            </a:r>
          </a:p>
          <a:p>
            <a:r>
              <a:rPr lang="en-GB" dirty="0" smtClean="0"/>
              <a:t>Poetry</a:t>
            </a:r>
          </a:p>
          <a:p>
            <a:r>
              <a:rPr lang="en-GB" dirty="0" smtClean="0"/>
              <a:t>Music</a:t>
            </a:r>
          </a:p>
          <a:p>
            <a:r>
              <a:rPr lang="en-GB" dirty="0" smtClean="0"/>
              <a:t>Vegetables project</a:t>
            </a:r>
          </a:p>
          <a:p>
            <a:r>
              <a:rPr lang="en-GB" dirty="0" smtClean="0"/>
              <a:t>Global smiles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25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118</Words>
  <Application>Microsoft Office PowerPoint</Application>
  <PresentationFormat>Presentación en pantalla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santa amalia extremadura</vt:lpstr>
      <vt:lpstr>Presentación de PowerPoint</vt:lpstr>
      <vt:lpstr>What subjects do they study? </vt:lpstr>
      <vt:lpstr>Projects in the country</vt:lpstr>
    </vt:vector>
  </TitlesOfParts>
  <Company>Greenwood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guena07.55</dc:creator>
  <cp:lastModifiedBy>Nazareth</cp:lastModifiedBy>
  <cp:revision>5</cp:revision>
  <dcterms:created xsi:type="dcterms:W3CDTF">2017-02-01T15:28:52Z</dcterms:created>
  <dcterms:modified xsi:type="dcterms:W3CDTF">2017-04-01T11:24:42Z</dcterms:modified>
</cp:coreProperties>
</file>