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0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7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5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4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7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32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8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1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20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F91F-1BCD-48A7-A4AA-18F7BD1D4D13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490D-6EA5-437B-AF7C-48163B0DCC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EVALUATION</a:t>
            </a:r>
            <a:endParaRPr lang="en-GB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GLOBAL SMILES 2017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1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5" t="13095" r="25037" b="37103"/>
          <a:stretch/>
        </p:blipFill>
        <p:spPr bwMode="auto">
          <a:xfrm>
            <a:off x="107504" y="260648"/>
            <a:ext cx="861112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75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0714" r="24255" b="29564"/>
          <a:stretch/>
        </p:blipFill>
        <p:spPr bwMode="auto">
          <a:xfrm>
            <a:off x="-1" y="0"/>
            <a:ext cx="9173035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77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13690" r="29722" b="40278"/>
          <a:stretch/>
        </p:blipFill>
        <p:spPr bwMode="auto">
          <a:xfrm>
            <a:off x="-15102" y="188640"/>
            <a:ext cx="9392480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57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5" t="18254" r="26598" b="26786"/>
          <a:stretch/>
        </p:blipFill>
        <p:spPr bwMode="auto">
          <a:xfrm>
            <a:off x="1666" y="116632"/>
            <a:ext cx="8956554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19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2" t="21230" r="31953" b="21627"/>
          <a:stretch/>
        </p:blipFill>
        <p:spPr bwMode="auto">
          <a:xfrm>
            <a:off x="179512" y="205796"/>
            <a:ext cx="8589955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012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Presentación en pantalla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PROJECT EVALUATION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EVALUATION</dc:title>
  <dc:creator>Nazareth</dc:creator>
  <cp:lastModifiedBy>Nazareth</cp:lastModifiedBy>
  <cp:revision>1</cp:revision>
  <dcterms:created xsi:type="dcterms:W3CDTF">2017-09-02T21:26:23Z</dcterms:created>
  <dcterms:modified xsi:type="dcterms:W3CDTF">2017-09-02T21:34:31Z</dcterms:modified>
</cp:coreProperties>
</file>