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52" r:id="rId1"/>
  </p:sldMasterIdLst>
  <p:sldIdLst>
    <p:sldId id="256" r:id="rId2"/>
    <p:sldId id="257" r:id="rId3"/>
    <p:sldId id="258" r:id="rId4"/>
    <p:sldId id="265" r:id="rId5"/>
    <p:sldId id="264" r:id="rId6"/>
    <p:sldId id="259" r:id="rId7"/>
    <p:sldId id="260" r:id="rId8"/>
    <p:sldId id="261" r:id="rId9"/>
    <p:sldId id="262" r:id="rId10"/>
    <p:sldId id="263" r:id="rId11"/>
  </p:sldIdLst>
  <p:sldSz cx="9144000" cy="6858000" type="screen4x3"/>
  <p:notesSz cx="6858000" cy="9144000"/>
  <p:defaultTextStyle>
    <a:defPPr>
      <a:defRPr lang="pt-P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8" autoAdjust="0"/>
  </p:normalViewPr>
  <p:slideViewPr>
    <p:cSldViewPr>
      <p:cViewPr varScale="1">
        <p:scale>
          <a:sx n="103" d="100"/>
          <a:sy n="103" d="100"/>
        </p:scale>
        <p:origin x="-204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o de título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pt-PT" smtClean="0"/>
              <a:t>Clique para editar o estilo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pt-PT" smtClean="0"/>
              <a:t>Faça clique para editar o estilo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2581E-74E5-4228-8D04-54400E6C1BD9}" type="datetimeFigureOut">
              <a:rPr lang="pt-PT" smtClean="0"/>
              <a:t>14-01-2021</a:t>
            </a:fld>
            <a:endParaRPr lang="pt-PT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1094E-CFBD-4B64-B057-679DFF9EACBF}" type="slidenum">
              <a:rPr lang="pt-PT" smtClean="0"/>
              <a:t>‹nº›</a:t>
            </a:fld>
            <a:endParaRPr lang="pt-PT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t-PT" smtClean="0"/>
              <a:t>Clique para editar o estilo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pt-PT" smtClean="0"/>
              <a:t>Clique para editar os estilos</a:t>
            </a:r>
          </a:p>
          <a:p>
            <a:pPr lvl="1" eaLnBrk="1" latinLnBrk="0" hangingPunct="1"/>
            <a:r>
              <a:rPr lang="pt-PT" smtClean="0"/>
              <a:t>Segundo nível</a:t>
            </a:r>
          </a:p>
          <a:p>
            <a:pPr lvl="2" eaLnBrk="1" latinLnBrk="0" hangingPunct="1"/>
            <a:r>
              <a:rPr lang="pt-PT" smtClean="0"/>
              <a:t>Terceiro nível</a:t>
            </a:r>
          </a:p>
          <a:p>
            <a:pPr lvl="3" eaLnBrk="1" latinLnBrk="0" hangingPunct="1"/>
            <a:r>
              <a:rPr lang="pt-PT" smtClean="0"/>
              <a:t>Quarto nível</a:t>
            </a:r>
          </a:p>
          <a:p>
            <a:pPr lvl="4" eaLnBrk="1" latinLnBrk="0" hangingPunct="1"/>
            <a:r>
              <a:rPr lang="pt-PT" smtClean="0"/>
              <a:t>Quinto nível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2581E-74E5-4228-8D04-54400E6C1BD9}" type="datetimeFigureOut">
              <a:rPr lang="pt-PT" smtClean="0"/>
              <a:t>14-01-2021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1094E-CFBD-4B64-B057-679DFF9EACBF}" type="slidenum">
              <a:rPr lang="pt-PT" smtClean="0"/>
              <a:t>‹nº›</a:t>
            </a:fld>
            <a:endParaRPr lang="pt-P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pt-PT" smtClean="0"/>
              <a:t>Clique para editar o estilo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pt-PT" smtClean="0"/>
              <a:t>Clique para editar os estilos</a:t>
            </a:r>
          </a:p>
          <a:p>
            <a:pPr lvl="1" eaLnBrk="1" latinLnBrk="0" hangingPunct="1"/>
            <a:r>
              <a:rPr lang="pt-PT" smtClean="0"/>
              <a:t>Segundo nível</a:t>
            </a:r>
          </a:p>
          <a:p>
            <a:pPr lvl="2" eaLnBrk="1" latinLnBrk="0" hangingPunct="1"/>
            <a:r>
              <a:rPr lang="pt-PT" smtClean="0"/>
              <a:t>Terceiro nível</a:t>
            </a:r>
          </a:p>
          <a:p>
            <a:pPr lvl="3" eaLnBrk="1" latinLnBrk="0" hangingPunct="1"/>
            <a:r>
              <a:rPr lang="pt-PT" smtClean="0"/>
              <a:t>Quarto nível</a:t>
            </a:r>
          </a:p>
          <a:p>
            <a:pPr lvl="4" eaLnBrk="1" latinLnBrk="0" hangingPunct="1"/>
            <a:r>
              <a:rPr lang="pt-PT" smtClean="0"/>
              <a:t>Quinto nível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2581E-74E5-4228-8D04-54400E6C1BD9}" type="datetimeFigureOut">
              <a:rPr lang="pt-PT" smtClean="0"/>
              <a:t>14-01-2021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1094E-CFBD-4B64-B057-679DFF9EACBF}" type="slidenum">
              <a:rPr lang="pt-PT" smtClean="0"/>
              <a:t>‹nº›</a:t>
            </a:fld>
            <a:endParaRPr lang="pt-P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objec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t-PT" smtClean="0"/>
              <a:t>Clique para editar o estilo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pt-PT" smtClean="0"/>
              <a:t>Clique para editar os estilos</a:t>
            </a:r>
          </a:p>
          <a:p>
            <a:pPr lvl="1" eaLnBrk="1" latinLnBrk="0" hangingPunct="1"/>
            <a:r>
              <a:rPr lang="pt-PT" smtClean="0"/>
              <a:t>Segundo nível</a:t>
            </a:r>
          </a:p>
          <a:p>
            <a:pPr lvl="2" eaLnBrk="1" latinLnBrk="0" hangingPunct="1"/>
            <a:r>
              <a:rPr lang="pt-PT" smtClean="0"/>
              <a:t>Terceiro nível</a:t>
            </a:r>
          </a:p>
          <a:p>
            <a:pPr lvl="3" eaLnBrk="1" latinLnBrk="0" hangingPunct="1"/>
            <a:r>
              <a:rPr lang="pt-PT" smtClean="0"/>
              <a:t>Quarto nível</a:t>
            </a:r>
          </a:p>
          <a:p>
            <a:pPr lvl="4" eaLnBrk="1" latinLnBrk="0" hangingPunct="1"/>
            <a:r>
              <a:rPr lang="pt-PT" smtClean="0"/>
              <a:t>Quinto nível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2581E-74E5-4228-8D04-54400E6C1BD9}" type="datetimeFigureOut">
              <a:rPr lang="pt-PT" smtClean="0"/>
              <a:t>14-01-2021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1094E-CFBD-4B64-B057-679DFF9EACBF}" type="slidenum">
              <a:rPr lang="pt-PT" smtClean="0"/>
              <a:t>‹nº›</a:t>
            </a:fld>
            <a:endParaRPr lang="pt-P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cção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pt-PT" smtClean="0"/>
              <a:t>Clique para editar o estilo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pt-PT" smtClean="0"/>
              <a:t>Clique para editar os estilos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2581E-74E5-4228-8D04-54400E6C1BD9}" type="datetimeFigureOut">
              <a:rPr lang="pt-PT" smtClean="0"/>
              <a:t>14-01-2021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1094E-CFBD-4B64-B057-679DFF9EACBF}" type="slidenum">
              <a:rPr lang="pt-PT" smtClean="0"/>
              <a:t>‹nº›</a:t>
            </a:fld>
            <a:endParaRPr lang="pt-PT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pt-PT" smtClean="0"/>
              <a:t>Clique para editar o estilo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pt-PT" smtClean="0"/>
              <a:t>Clique para editar os estilos</a:t>
            </a:r>
          </a:p>
          <a:p>
            <a:pPr lvl="1" eaLnBrk="1" latinLnBrk="0" hangingPunct="1"/>
            <a:r>
              <a:rPr lang="pt-PT" smtClean="0"/>
              <a:t>Segundo nível</a:t>
            </a:r>
          </a:p>
          <a:p>
            <a:pPr lvl="2" eaLnBrk="1" latinLnBrk="0" hangingPunct="1"/>
            <a:r>
              <a:rPr lang="pt-PT" smtClean="0"/>
              <a:t>Terceiro nível</a:t>
            </a:r>
          </a:p>
          <a:p>
            <a:pPr lvl="3" eaLnBrk="1" latinLnBrk="0" hangingPunct="1"/>
            <a:r>
              <a:rPr lang="pt-PT" smtClean="0"/>
              <a:t>Quarto nível</a:t>
            </a:r>
          </a:p>
          <a:p>
            <a:pPr lvl="4" eaLnBrk="1" latinLnBrk="0" hangingPunct="1"/>
            <a:r>
              <a:rPr lang="pt-PT" smtClean="0"/>
              <a:t>Quinto nível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pt-PT" smtClean="0"/>
              <a:t>Clique para editar os estilos</a:t>
            </a:r>
          </a:p>
          <a:p>
            <a:pPr lvl="1" eaLnBrk="1" latinLnBrk="0" hangingPunct="1"/>
            <a:r>
              <a:rPr lang="pt-PT" smtClean="0"/>
              <a:t>Segundo nível</a:t>
            </a:r>
          </a:p>
          <a:p>
            <a:pPr lvl="2" eaLnBrk="1" latinLnBrk="0" hangingPunct="1"/>
            <a:r>
              <a:rPr lang="pt-PT" smtClean="0"/>
              <a:t>Terceiro nível</a:t>
            </a:r>
          </a:p>
          <a:p>
            <a:pPr lvl="3" eaLnBrk="1" latinLnBrk="0" hangingPunct="1"/>
            <a:r>
              <a:rPr lang="pt-PT" smtClean="0"/>
              <a:t>Quarto nível</a:t>
            </a:r>
          </a:p>
          <a:p>
            <a:pPr lvl="4" eaLnBrk="1" latinLnBrk="0" hangingPunct="1"/>
            <a:r>
              <a:rPr lang="pt-PT" smtClean="0"/>
              <a:t>Quinto nível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2581E-74E5-4228-8D04-54400E6C1BD9}" type="datetimeFigureOut">
              <a:rPr lang="pt-PT" smtClean="0"/>
              <a:t>14-01-2021</a:t>
            </a:fld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1094E-CFBD-4B64-B057-679DFF9EACBF}" type="slidenum">
              <a:rPr lang="pt-PT" smtClean="0"/>
              <a:t>‹nº›</a:t>
            </a:fld>
            <a:endParaRPr lang="pt-P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pt-PT" smtClean="0"/>
              <a:t>Clique para editar o estilo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t-PT" smtClean="0"/>
              <a:t>Clique para editar os estilos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t-PT" smtClean="0"/>
              <a:t>Clique para editar os estilos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pt-PT" smtClean="0"/>
              <a:t>Clique para editar os estilos</a:t>
            </a:r>
          </a:p>
          <a:p>
            <a:pPr lvl="1" eaLnBrk="1" latinLnBrk="0" hangingPunct="1"/>
            <a:r>
              <a:rPr lang="pt-PT" smtClean="0"/>
              <a:t>Segundo nível</a:t>
            </a:r>
          </a:p>
          <a:p>
            <a:pPr lvl="2" eaLnBrk="1" latinLnBrk="0" hangingPunct="1"/>
            <a:r>
              <a:rPr lang="pt-PT" smtClean="0"/>
              <a:t>Terceiro nível</a:t>
            </a:r>
          </a:p>
          <a:p>
            <a:pPr lvl="3" eaLnBrk="1" latinLnBrk="0" hangingPunct="1"/>
            <a:r>
              <a:rPr lang="pt-PT" smtClean="0"/>
              <a:t>Quarto nível</a:t>
            </a:r>
          </a:p>
          <a:p>
            <a:pPr lvl="4" eaLnBrk="1" latinLnBrk="0" hangingPunct="1"/>
            <a:r>
              <a:rPr lang="pt-PT" smtClean="0"/>
              <a:t>Quinto nível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pt-PT" smtClean="0"/>
              <a:t>Clique para editar os estilos</a:t>
            </a:r>
          </a:p>
          <a:p>
            <a:pPr lvl="1" eaLnBrk="1" latinLnBrk="0" hangingPunct="1"/>
            <a:r>
              <a:rPr lang="pt-PT" smtClean="0"/>
              <a:t>Segundo nível</a:t>
            </a:r>
          </a:p>
          <a:p>
            <a:pPr lvl="2" eaLnBrk="1" latinLnBrk="0" hangingPunct="1"/>
            <a:r>
              <a:rPr lang="pt-PT" smtClean="0"/>
              <a:t>Terceiro nível</a:t>
            </a:r>
          </a:p>
          <a:p>
            <a:pPr lvl="3" eaLnBrk="1" latinLnBrk="0" hangingPunct="1"/>
            <a:r>
              <a:rPr lang="pt-PT" smtClean="0"/>
              <a:t>Quarto nível</a:t>
            </a:r>
          </a:p>
          <a:p>
            <a:pPr lvl="4" eaLnBrk="1" latinLnBrk="0" hangingPunct="1"/>
            <a:r>
              <a:rPr lang="pt-PT" smtClean="0"/>
              <a:t>Quinto nível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2581E-74E5-4228-8D04-54400E6C1BD9}" type="datetimeFigureOut">
              <a:rPr lang="pt-PT" smtClean="0"/>
              <a:t>14-01-2021</a:t>
            </a:fld>
            <a:endParaRPr lang="pt-P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1094E-CFBD-4B64-B057-679DFF9EACBF}" type="slidenum">
              <a:rPr lang="pt-PT" smtClean="0"/>
              <a:t>‹nº›</a:t>
            </a:fld>
            <a:endParaRPr lang="pt-P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pt-PT" smtClean="0"/>
              <a:t>Clique para editar o estilo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2581E-74E5-4228-8D04-54400E6C1BD9}" type="datetimeFigureOut">
              <a:rPr lang="pt-PT" smtClean="0"/>
              <a:t>14-01-2021</a:t>
            </a:fld>
            <a:endParaRPr lang="pt-P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1094E-CFBD-4B64-B057-679DFF9EACBF}" type="slidenum">
              <a:rPr lang="pt-PT" smtClean="0"/>
              <a:t>‹nº›</a:t>
            </a:fld>
            <a:endParaRPr lang="pt-P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2581E-74E5-4228-8D04-54400E6C1BD9}" type="datetimeFigureOut">
              <a:rPr lang="pt-PT" smtClean="0"/>
              <a:t>14-01-2021</a:t>
            </a:fld>
            <a:endParaRPr lang="pt-P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1094E-CFBD-4B64-B057-679DFF9EACBF}" type="slidenum">
              <a:rPr lang="pt-PT" smtClean="0"/>
              <a:t>‹nº›</a:t>
            </a:fld>
            <a:endParaRPr lang="pt-P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pt-PT" smtClean="0"/>
              <a:t>Clique para editar o estilo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pt-PT" smtClean="0"/>
              <a:t>Clique para editar os estilos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pt-PT" smtClean="0"/>
              <a:t>Clique para editar os estilos</a:t>
            </a:r>
          </a:p>
          <a:p>
            <a:pPr lvl="1" eaLnBrk="1" latinLnBrk="0" hangingPunct="1"/>
            <a:r>
              <a:rPr lang="pt-PT" smtClean="0"/>
              <a:t>Segundo nível</a:t>
            </a:r>
          </a:p>
          <a:p>
            <a:pPr lvl="2" eaLnBrk="1" latinLnBrk="0" hangingPunct="1"/>
            <a:r>
              <a:rPr lang="pt-PT" smtClean="0"/>
              <a:t>Terceiro nível</a:t>
            </a:r>
          </a:p>
          <a:p>
            <a:pPr lvl="3" eaLnBrk="1" latinLnBrk="0" hangingPunct="1"/>
            <a:r>
              <a:rPr lang="pt-PT" smtClean="0"/>
              <a:t>Quarto nível</a:t>
            </a:r>
          </a:p>
          <a:p>
            <a:pPr lvl="4" eaLnBrk="1" latinLnBrk="0" hangingPunct="1"/>
            <a:r>
              <a:rPr lang="pt-PT" smtClean="0"/>
              <a:t>Quinto nível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2581E-74E5-4228-8D04-54400E6C1BD9}" type="datetimeFigureOut">
              <a:rPr lang="pt-PT" smtClean="0"/>
              <a:t>14-01-2021</a:t>
            </a:fld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1094E-CFBD-4B64-B057-679DFF9EACBF}" type="slidenum">
              <a:rPr lang="pt-PT" smtClean="0"/>
              <a:t>‹nº›</a:t>
            </a:fld>
            <a:endParaRPr lang="pt-P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pt-PT" smtClean="0"/>
              <a:t>Clique para editar o estilo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pt-PT" smtClean="0"/>
              <a:t>Clique para editar os estilos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2581E-74E5-4228-8D04-54400E6C1BD9}" type="datetimeFigureOut">
              <a:rPr lang="pt-PT" smtClean="0"/>
              <a:t>14-01-2021</a:t>
            </a:fld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80A1094E-CFBD-4B64-B057-679DFF9EACBF}" type="slidenum">
              <a:rPr lang="pt-PT" smtClean="0"/>
              <a:t>‹nº›</a:t>
            </a:fld>
            <a:endParaRPr lang="pt-PT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pt-PT" smtClean="0"/>
              <a:t>Clique no ícone para adicionar uma imagem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pt-PT" smtClean="0"/>
              <a:t>Clique para editar o estilo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pt-PT" smtClean="0"/>
              <a:t>Clique para editar os estilos</a:t>
            </a:r>
          </a:p>
          <a:p>
            <a:pPr lvl="1" eaLnBrk="1" latinLnBrk="0" hangingPunct="1"/>
            <a:r>
              <a:rPr kumimoji="0" lang="pt-PT" smtClean="0"/>
              <a:t>Segundo nível</a:t>
            </a:r>
          </a:p>
          <a:p>
            <a:pPr lvl="2" eaLnBrk="1" latinLnBrk="0" hangingPunct="1"/>
            <a:r>
              <a:rPr kumimoji="0" lang="pt-PT" smtClean="0"/>
              <a:t>Terceiro nível</a:t>
            </a:r>
          </a:p>
          <a:p>
            <a:pPr lvl="3" eaLnBrk="1" latinLnBrk="0" hangingPunct="1"/>
            <a:r>
              <a:rPr kumimoji="0" lang="pt-PT" smtClean="0"/>
              <a:t>Quarto nível</a:t>
            </a:r>
          </a:p>
          <a:p>
            <a:pPr lvl="4" eaLnBrk="1" latinLnBrk="0" hangingPunct="1"/>
            <a:r>
              <a:rPr kumimoji="0" lang="pt-PT" smtClean="0"/>
              <a:t>Quinto nível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4CE2581E-74E5-4228-8D04-54400E6C1BD9}" type="datetimeFigureOut">
              <a:rPr lang="pt-PT" smtClean="0"/>
              <a:t>14-01-2021</a:t>
            </a:fld>
            <a:endParaRPr lang="pt-PT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pt-PT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80A1094E-CFBD-4B64-B057-679DFF9EACBF}" type="slidenum">
              <a:rPr lang="pt-PT" smtClean="0"/>
              <a:t>‹nº›</a:t>
            </a:fld>
            <a:endParaRPr lang="pt-PT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PT" dirty="0" smtClean="0"/>
              <a:t>Polónia</a:t>
            </a:r>
            <a:endParaRPr lang="pt-PT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pt-PT" dirty="0" smtClean="0"/>
              <a:t>A Polónia</a:t>
            </a:r>
          </a:p>
          <a:p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3587373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smtClean="0"/>
              <a:t>       Cidades da Polónia</a:t>
            </a:r>
            <a:endParaRPr lang="pt-PT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916833"/>
            <a:ext cx="4316288" cy="3672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916832"/>
            <a:ext cx="4038600" cy="3528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1488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71600" y="620688"/>
            <a:ext cx="6965245" cy="1080120"/>
          </a:xfrm>
        </p:spPr>
        <p:txBody>
          <a:bodyPr/>
          <a:lstStyle/>
          <a:p>
            <a:r>
              <a:rPr lang="pt-PT" dirty="0" smtClean="0"/>
              <a:t>A Bandeira da Polónia</a:t>
            </a:r>
            <a:endParaRPr lang="pt-PT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43608" y="2348880"/>
            <a:ext cx="6840760" cy="3744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94925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smtClean="0"/>
              <a:t>O Presidente da Polónia                      </a:t>
            </a:r>
            <a:endParaRPr lang="pt-PT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79712" y="2420888"/>
            <a:ext cx="4680520" cy="3528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01849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smtClean="0"/>
              <a:t>Monumentos da Polónia</a:t>
            </a:r>
            <a:endParaRPr lang="pt-PT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492896"/>
            <a:ext cx="4038600" cy="34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636912"/>
            <a:ext cx="4100264" cy="3312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4444435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PT" dirty="0" smtClean="0"/>
              <a:t>Capital da Polónia </a:t>
            </a:r>
            <a:br>
              <a:rPr lang="pt-PT" dirty="0" smtClean="0"/>
            </a:br>
            <a:r>
              <a:rPr lang="pt-PT" dirty="0" smtClean="0"/>
              <a:t>Varsóvia</a:t>
            </a:r>
            <a:endParaRPr lang="pt-PT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7863" y="1935163"/>
            <a:ext cx="6588273" cy="438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585691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smtClean="0"/>
              <a:t>Paisagens da Polónia</a:t>
            </a:r>
            <a:endParaRPr lang="pt-PT" dirty="0"/>
          </a:p>
        </p:txBody>
      </p:sp>
      <p:pic>
        <p:nvPicPr>
          <p:cNvPr id="3075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276872"/>
            <a:ext cx="3600400" cy="3744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2348880"/>
            <a:ext cx="3816424" cy="3672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24834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smtClean="0"/>
              <a:t>Moedas e Notas da Polónia</a:t>
            </a:r>
            <a:endParaRPr lang="pt-PT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952836"/>
            <a:ext cx="2664295" cy="42124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2276872"/>
            <a:ext cx="4402832" cy="32970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02689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smtClean="0"/>
              <a:t>          Comida Da Polónia </a:t>
            </a:r>
            <a:endParaRPr lang="pt-PT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276872"/>
            <a:ext cx="4038600" cy="3960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420888"/>
            <a:ext cx="3891742" cy="3816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7644915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smtClean="0"/>
              <a:t> Trajes Tradicionais da Polónia </a:t>
            </a:r>
            <a:endParaRPr lang="pt-PT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348880"/>
            <a:ext cx="4038600" cy="2990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2204864"/>
            <a:ext cx="2835066" cy="443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73887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uxo">
  <a:themeElements>
    <a:clrScheme name="Fluxo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Fluxo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uxo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79</TotalTime>
  <Words>38</Words>
  <Application>Microsoft Office PowerPoint</Application>
  <PresentationFormat>Apresentação no Ecrã (4:3)</PresentationFormat>
  <Paragraphs>11</Paragraphs>
  <Slides>10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dos diapositivos</vt:lpstr>
      </vt:variant>
      <vt:variant>
        <vt:i4>10</vt:i4>
      </vt:variant>
    </vt:vector>
  </HeadingPairs>
  <TitlesOfParts>
    <vt:vector size="11" baseType="lpstr">
      <vt:lpstr>Fluxo</vt:lpstr>
      <vt:lpstr>Polónia</vt:lpstr>
      <vt:lpstr>A Bandeira da Polónia</vt:lpstr>
      <vt:lpstr>O Presidente da Polónia                      </vt:lpstr>
      <vt:lpstr>Monumentos da Polónia</vt:lpstr>
      <vt:lpstr>Capital da Polónia  Varsóvia</vt:lpstr>
      <vt:lpstr>Paisagens da Polónia</vt:lpstr>
      <vt:lpstr>Moedas e Notas da Polónia</vt:lpstr>
      <vt:lpstr>          Comida Da Polónia </vt:lpstr>
      <vt:lpstr> Trajes Tradicionais da Polónia </vt:lpstr>
      <vt:lpstr>       Cidades da Polónia</vt:lpstr>
    </vt:vector>
  </TitlesOfParts>
  <Company>M. E. - GEPE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Polónia</dc:title>
  <dc:creator>alunobib</dc:creator>
  <cp:lastModifiedBy>alunobib</cp:lastModifiedBy>
  <cp:revision>8</cp:revision>
  <dcterms:created xsi:type="dcterms:W3CDTF">2020-10-15T09:56:56Z</dcterms:created>
  <dcterms:modified xsi:type="dcterms:W3CDTF">2021-01-14T11:58:35Z</dcterms:modified>
</cp:coreProperties>
</file>