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99FF"/>
    <a:srgbClr val="99FF99"/>
    <a:srgbClr val="EE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AE9EA18-1F42-427D-8616-094BC55B58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09AD87-9D96-4FB1-98DF-FD88EA4DD507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EA18-1F42-427D-8616-094BC55B58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AD87-9D96-4FB1-98DF-FD88EA4DD50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AE9EA18-1F42-427D-8616-094BC55B58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Rec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709AD87-9D96-4FB1-98DF-FD88EA4DD507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EA18-1F42-427D-8616-094BC55B58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09AD87-9D96-4FB1-98DF-FD88EA4DD507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Rec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EA18-1F42-427D-8616-094BC55B58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709AD87-9D96-4FB1-98DF-FD88EA4DD507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AE9EA18-1F42-427D-8616-094BC55B58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09AD87-9D96-4FB1-98DF-FD88EA4DD507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AE9EA18-1F42-427D-8616-094BC55B58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09AD87-9D96-4FB1-98DF-FD88EA4DD507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PT"/>
          </a:p>
        </p:txBody>
      </p:sp>
      <p:sp>
        <p:nvSpPr>
          <p:cNvPr id="16" name="Marcador de Posição do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5" name="Marcador de Posição do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EA18-1F42-427D-8616-094BC55B58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09AD87-9D96-4FB1-98DF-FD88EA4DD50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EA18-1F42-427D-8616-094BC55B58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09AD87-9D96-4FB1-98DF-FD88EA4DD50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EA18-1F42-427D-8616-094BC55B58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09AD87-9D96-4FB1-98DF-FD88EA4DD507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Rec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Rec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AE9EA18-1F42-427D-8616-094BC55B58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709AD87-9D96-4FB1-98DF-FD88EA4DD507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AE9EA18-1F42-427D-8616-094BC55B58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Rec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09AD87-9D96-4FB1-98DF-FD88EA4DD507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AF99FF"/>
                </a:solidFill>
                <a:latin typeface="Berlin Sans FB Demi" panose="020E0802020502020306" pitchFamily="34" charset="0"/>
              </a:rPr>
              <a:t>Mersin </a:t>
            </a:r>
            <a:br>
              <a:rPr lang="pt-PT" dirty="0" smtClean="0">
                <a:solidFill>
                  <a:srgbClr val="AF99FF"/>
                </a:solidFill>
                <a:latin typeface="Berlin Sans FB Demi" panose="020E0802020502020306" pitchFamily="34" charset="0"/>
              </a:rPr>
            </a:br>
            <a:r>
              <a:rPr lang="pt-PT" sz="1400" dirty="0" smtClean="0">
                <a:solidFill>
                  <a:srgbClr val="AF99FF"/>
                </a:solidFill>
                <a:latin typeface="Berlin Sans FB Demi" panose="020E0802020502020306" pitchFamily="34" charset="0"/>
              </a:rPr>
              <a:t>capital da </a:t>
            </a:r>
            <a:r>
              <a:rPr lang="pt-PT" sz="1400" dirty="0" err="1" smtClean="0">
                <a:solidFill>
                  <a:srgbClr val="AF99FF"/>
                </a:solidFill>
                <a:latin typeface="Berlin Sans FB Demi" panose="020E0802020502020306" pitchFamily="34" charset="0"/>
              </a:rPr>
              <a:t>turquia</a:t>
            </a:r>
            <a:endParaRPr lang="pt-PT" sz="1400" dirty="0">
              <a:solidFill>
                <a:srgbClr val="AF99FF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>
                    <a:lumMod val="10000"/>
                  </a:schemeClr>
                </a:solidFill>
                <a:latin typeface="Berlin Sans FB Demi" panose="020E0802020502020306" pitchFamily="34" charset="0"/>
              </a:rPr>
              <a:t>Realizado por: Maria Almeida</a:t>
            </a:r>
            <a:endParaRPr lang="pt-PT" dirty="0">
              <a:solidFill>
                <a:schemeClr val="bg1">
                  <a:lumMod val="1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>
                    <a:lumMod val="10000"/>
                  </a:schemeClr>
                </a:solidFill>
                <a:latin typeface="Berlin Sans FB Demi" panose="020E0802020502020306" pitchFamily="34" charset="0"/>
              </a:rPr>
              <a:t>Bandeira</a:t>
            </a:r>
            <a:endParaRPr lang="pt-PT" dirty="0">
              <a:solidFill>
                <a:schemeClr val="bg1">
                  <a:lumMod val="1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07" y="1852247"/>
            <a:ext cx="6768752" cy="451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15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>
                    <a:lumMod val="10000"/>
                  </a:schemeClr>
                </a:solidFill>
                <a:latin typeface="Berlin Sans FB Demi" panose="020E0802020502020306" pitchFamily="34" charset="0"/>
              </a:rPr>
              <a:t>Presidente</a:t>
            </a:r>
            <a:endParaRPr lang="pt-PT" dirty="0">
              <a:solidFill>
                <a:schemeClr val="bg1">
                  <a:lumMod val="1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16824" cy="417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69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>
                    <a:lumMod val="10000"/>
                  </a:schemeClr>
                </a:solidFill>
                <a:latin typeface="Berlin Sans FB Demi" panose="020E0802020502020306" pitchFamily="34" charset="0"/>
              </a:rPr>
              <a:t>Paisagens</a:t>
            </a:r>
            <a:endParaRPr lang="pt-PT" dirty="0">
              <a:solidFill>
                <a:schemeClr val="bg1">
                  <a:lumMod val="1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09086"/>
            <a:ext cx="6696744" cy="426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77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>
                    <a:lumMod val="10000"/>
                  </a:schemeClr>
                </a:solidFill>
                <a:latin typeface="Berlin Sans FB Demi" panose="020E0802020502020306" pitchFamily="34" charset="0"/>
              </a:rPr>
              <a:t>Monumentos</a:t>
            </a:r>
            <a:endParaRPr lang="pt-PT" dirty="0">
              <a:solidFill>
                <a:schemeClr val="bg1">
                  <a:lumMod val="1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11" y="1636009"/>
            <a:ext cx="6552728" cy="485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82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>
                    <a:lumMod val="10000"/>
                  </a:schemeClr>
                </a:solidFill>
                <a:latin typeface="Berlin Sans FB Demi" panose="020E0802020502020306" pitchFamily="34" charset="0"/>
              </a:rPr>
              <a:t>Gastronomia</a:t>
            </a:r>
            <a:endParaRPr lang="pt-PT" dirty="0">
              <a:solidFill>
                <a:schemeClr val="bg1">
                  <a:lumMod val="1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2008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1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>
                    <a:lumMod val="10000"/>
                  </a:schemeClr>
                </a:solidFill>
                <a:latin typeface="Berlin Sans FB Demi" panose="020E0802020502020306" pitchFamily="34" charset="0"/>
              </a:rPr>
              <a:t>Animais</a:t>
            </a:r>
            <a:endParaRPr lang="pt-PT" dirty="0">
              <a:solidFill>
                <a:schemeClr val="bg1">
                  <a:lumMod val="1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97" y="1988840"/>
            <a:ext cx="56578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70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3140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558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Personalizado 18">
      <a:dk1>
        <a:srgbClr val="EEAFFF"/>
      </a:dk1>
      <a:lt1>
        <a:srgbClr val="EEAFFF"/>
      </a:lt1>
      <a:dk2>
        <a:srgbClr val="EEAFFF"/>
      </a:dk2>
      <a:lt2>
        <a:srgbClr val="EEAFFF"/>
      </a:lt2>
      <a:accent1>
        <a:srgbClr val="94B6D2"/>
      </a:accent1>
      <a:accent2>
        <a:srgbClr val="FFFF81"/>
      </a:accent2>
      <a:accent3>
        <a:srgbClr val="FFFF81"/>
      </a:accent3>
      <a:accent4>
        <a:srgbClr val="FFFF81"/>
      </a:accent4>
      <a:accent5>
        <a:srgbClr val="FFFF00"/>
      </a:accent5>
      <a:accent6>
        <a:srgbClr val="FFFF81"/>
      </a:accent6>
      <a:hlink>
        <a:srgbClr val="B793FF"/>
      </a:hlink>
      <a:folHlink>
        <a:srgbClr val="A9FF8B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</TotalTime>
  <Words>12</Words>
  <Application>Microsoft Office PowerPoint</Application>
  <PresentationFormat>Apresentação no Ecrã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Mediano</vt:lpstr>
      <vt:lpstr>Mersin  capital da turquia</vt:lpstr>
      <vt:lpstr>Bandeira</vt:lpstr>
      <vt:lpstr>Presidente</vt:lpstr>
      <vt:lpstr>Paisagens</vt:lpstr>
      <vt:lpstr>Monumentos</vt:lpstr>
      <vt:lpstr>Gastronomia</vt:lpstr>
      <vt:lpstr>Animais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Mersin</dc:title>
  <dc:creator>alunobib</dc:creator>
  <cp:lastModifiedBy>alunobib</cp:lastModifiedBy>
  <cp:revision>5</cp:revision>
  <dcterms:created xsi:type="dcterms:W3CDTF">2021-05-27T11:11:48Z</dcterms:created>
  <dcterms:modified xsi:type="dcterms:W3CDTF">2021-06-24T10:47:48Z</dcterms:modified>
</cp:coreProperties>
</file>