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sldIdLst>
    <p:sldId id="287" r:id="rId12"/>
    <p:sldId id="288" r:id="rId13"/>
    <p:sldId id="286" r:id="rId14"/>
    <p:sldId id="262" r:id="rId15"/>
    <p:sldId id="285" r:id="rId16"/>
    <p:sldId id="284" r:id="rId17"/>
    <p:sldId id="283" r:id="rId18"/>
    <p:sldId id="282" r:id="rId19"/>
    <p:sldId id="281" r:id="rId20"/>
    <p:sldId id="280" r:id="rId21"/>
    <p:sldId id="279" r:id="rId22"/>
    <p:sldId id="263" r:id="rId23"/>
    <p:sldId id="264" r:id="rId24"/>
    <p:sldId id="265" r:id="rId25"/>
    <p:sldId id="266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67" r:id="rId3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44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67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6CC-19E2-46D0-BCA7-AE6D065D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CE90B-2A24-4596-BE97-8F9AE71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132E-5890-4FCB-9780-9A477FA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D7D540-E8AD-468D-8D6D-92725A13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CD37469-1702-4135-825B-A6443376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9D1-3672-4786-BAE5-731F96E7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E70083-D28B-41D2-B5B7-292045F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EEE80B-62C2-4678-A512-5463EBD2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62A624-22F5-4DD8-87EF-6140DAB7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96B7D58-790E-444A-9992-624EAD2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3EBD-6933-4613-83AB-3F3E68E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CABC2B-3109-4BD0-AA2F-2D567931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32BEC1-E88B-4D98-B3BC-A362F875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8C3829-CE8B-4B97-8CF8-EDABF6C1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E0C7A0-0EF8-4D6B-B3D5-824DB0E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7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29661-C78E-43E9-BF7A-94175850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224388-553B-4E2B-A7D6-14840D1E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E29EB-51F2-4D8E-A490-F7DC6EECF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7C5EA8B-4A52-4D05-BACF-2A38F87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ECD107-B0A5-4065-A929-2FF3AFF6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07FC608-87A8-4BE5-B29A-75B55B92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5287B-6794-4822-B3A0-46101E8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269038-0990-41AB-B288-E8C52A82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7DAF5E-73EA-4A65-9F37-AC4D195A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48E00F0-78BA-4EC3-B99F-15517E45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162F8D-29B8-4043-8FF9-E9609A87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E273C74-C2F7-4F30-BFCB-52B92911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8A4665F-B417-43D7-8112-918AF332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8F0B68E7-7904-4B0B-A022-DB03F5BD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33EE-A646-466C-B79C-42E5F4C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7B6EDD-E3FB-4C57-A751-4007C3ED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FB2E639-0DD5-4D1B-9830-196D12B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8588C-0713-4395-AE2B-BEA2962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4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CE2A38E-90AE-4048-AE42-D518142E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9953024-8ED3-4E1A-A8E7-8BA8A372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9ECF06-FB83-48D0-AE3F-D3E786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6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A46F-7A2D-4085-AFAA-C7D1089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C53D61-433D-4669-A3B3-61B69D5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C4FC3BB-89B7-4EFE-8B12-3724ED39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05C69D-A407-4470-99B7-451E6F61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7E5265-C319-4AFA-8469-4E130E75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E1828C-69BE-4D10-9DC8-A19A65A2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36E8-BECF-4B60-B626-C6F6EE8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548E895-4BB4-4037-9C5D-CD66B027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CC06AA6-A9A2-4F13-AC75-7434EB8D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0DAA01-D756-4EA7-9B15-000665CE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218DB9-ABB6-4952-A35A-CC23E3F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9BF9E3-A880-400F-86B3-F0769B1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1F66A-3E7D-450C-9633-387D9633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83F110-4AC1-41A4-9149-15B175D6A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69B3B0-024A-4309-962B-232D0C6D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A53E5F-09DC-4194-BE34-6031F9A4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10CE56-AA24-4A52-A4B7-186686B2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03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59B67-A808-4CC3-A6E7-198271E5A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4CE9F7A-B65D-4B5E-9725-BA217F08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2AA2A2-8B99-43BE-A776-13E2D4D4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316FEC-4719-4105-92E9-8232CA5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29D4B4-C3F2-4548-9F62-600E7F05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6CC-19E2-46D0-BCA7-AE6D065D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CE90B-2A24-4596-BE97-8F9AE71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132E-5890-4FCB-9780-9A477FA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D7D540-E8AD-468D-8D6D-92725A13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CD37469-1702-4135-825B-A6443376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4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9D1-3672-4786-BAE5-731F96E7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E70083-D28B-41D2-B5B7-292045F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EEE80B-62C2-4678-A512-5463EBD2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62A624-22F5-4DD8-87EF-6140DAB7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96B7D58-790E-444A-9992-624EAD2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3EBD-6933-4613-83AB-3F3E68E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CABC2B-3109-4BD0-AA2F-2D567931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32BEC1-E88B-4D98-B3BC-A362F875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8C3829-CE8B-4B97-8CF8-EDABF6C1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E0C7A0-0EF8-4D6B-B3D5-824DB0E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29661-C78E-43E9-BF7A-94175850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224388-553B-4E2B-A7D6-14840D1E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E29EB-51F2-4D8E-A490-F7DC6EECF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7C5EA8B-4A52-4D05-BACF-2A38F87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ECD107-B0A5-4065-A929-2FF3AFF6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07FC608-87A8-4BE5-B29A-75B55B92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5287B-6794-4822-B3A0-46101E8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269038-0990-41AB-B288-E8C52A82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7DAF5E-73EA-4A65-9F37-AC4D195A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48E00F0-78BA-4EC3-B99F-15517E45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162F8D-29B8-4043-8FF9-E9609A87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E273C74-C2F7-4F30-BFCB-52B92911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8A4665F-B417-43D7-8112-918AF332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8F0B68E7-7904-4B0B-A022-DB03F5BD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33EE-A646-466C-B79C-42E5F4C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7B6EDD-E3FB-4C57-A751-4007C3ED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FB2E639-0DD5-4D1B-9830-196D12B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8588C-0713-4395-AE2B-BEA2962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CE2A38E-90AE-4048-AE42-D518142E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9953024-8ED3-4E1A-A8E7-8BA8A372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9ECF06-FB83-48D0-AE3F-D3E786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A46F-7A2D-4085-AFAA-C7D1089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C53D61-433D-4669-A3B3-61B69D5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C4FC3BB-89B7-4EFE-8B12-3724ED39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05C69D-A407-4470-99B7-451E6F61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7E5265-C319-4AFA-8469-4E130E75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E1828C-69BE-4D10-9DC8-A19A65A2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6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36E8-BECF-4B60-B626-C6F6EE8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548E895-4BB4-4037-9C5D-CD66B027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CC06AA6-A9A2-4F13-AC75-7434EB8D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0DAA01-D756-4EA7-9B15-000665CE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218DB9-ABB6-4952-A35A-CC23E3F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9BF9E3-A880-400F-86B3-F0769B1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2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6CC-19E2-46D0-BCA7-AE6D065D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CE90B-2A24-4596-BE97-8F9AE71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132E-5890-4FCB-9780-9A477FA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D7D540-E8AD-468D-8D6D-92725A13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CD37469-1702-4135-825B-A6443376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9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1F66A-3E7D-450C-9633-387D9633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83F110-4AC1-41A4-9149-15B175D6A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69B3B0-024A-4309-962B-232D0C6D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A53E5F-09DC-4194-BE34-6031F9A4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10CE56-AA24-4A52-A4B7-186686B2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59B67-A808-4CC3-A6E7-198271E5A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4CE9F7A-B65D-4B5E-9725-BA217F08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2AA2A2-8B99-43BE-A776-13E2D4D4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316FEC-4719-4105-92E9-8232CA5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29D4B4-C3F2-4548-9F62-600E7F05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9D1-3672-4786-BAE5-731F96E7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E70083-D28B-41D2-B5B7-292045F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EEE80B-62C2-4678-A512-5463EBD2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62A624-22F5-4DD8-87EF-6140DAB7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96B7D58-790E-444A-9992-624EAD2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3EBD-6933-4613-83AB-3F3E68E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CABC2B-3109-4BD0-AA2F-2D567931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32BEC1-E88B-4D98-B3BC-A362F875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8C3829-CE8B-4B97-8CF8-EDABF6C1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E0C7A0-0EF8-4D6B-B3D5-824DB0E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29661-C78E-43E9-BF7A-94175850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224388-553B-4E2B-A7D6-14840D1E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E29EB-51F2-4D8E-A490-F7DC6EECF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7C5EA8B-4A52-4D05-BACF-2A38F87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ECD107-B0A5-4065-A929-2FF3AFF6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07FC608-87A8-4BE5-B29A-75B55B92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5287B-6794-4822-B3A0-46101E8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269038-0990-41AB-B288-E8C52A82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7DAF5E-73EA-4A65-9F37-AC4D195A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48E00F0-78BA-4EC3-B99F-15517E45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162F8D-29B8-4043-8FF9-E9609A87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E273C74-C2F7-4F30-BFCB-52B92911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8A4665F-B417-43D7-8112-918AF332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8F0B68E7-7904-4B0B-A022-DB03F5BD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33EE-A646-466C-B79C-42E5F4C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7B6EDD-E3FB-4C57-A751-4007C3ED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FB2E639-0DD5-4D1B-9830-196D12B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8588C-0713-4395-AE2B-BEA2962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CE2A38E-90AE-4048-AE42-D518142E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9953024-8ED3-4E1A-A8E7-8BA8A372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9ECF06-FB83-48D0-AE3F-D3E786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A46F-7A2D-4085-AFAA-C7D1089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C53D61-433D-4669-A3B3-61B69D5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C4FC3BB-89B7-4EFE-8B12-3724ED39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05C69D-A407-4470-99B7-451E6F61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7E5265-C319-4AFA-8469-4E130E75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E1828C-69BE-4D10-9DC8-A19A65A2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2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36E8-BECF-4B60-B626-C6F6EE8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548E895-4BB4-4037-9C5D-CD66B027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CC06AA6-A9A2-4F13-AC75-7434EB8D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0DAA01-D756-4EA7-9B15-000665CE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218DB9-ABB6-4952-A35A-CC23E3F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9BF9E3-A880-400F-86B3-F0769B1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2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1F66A-3E7D-450C-9633-387D9633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83F110-4AC1-41A4-9149-15B175D6A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69B3B0-024A-4309-962B-232D0C6D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A53E5F-09DC-4194-BE34-6031F9A4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10CE56-AA24-4A52-A4B7-186686B2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3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59B67-A808-4CC3-A6E7-198271E5A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4CE9F7A-B65D-4B5E-9725-BA217F08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2AA2A2-8B99-43BE-A776-13E2D4D4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316FEC-4719-4105-92E9-8232CA5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29D4B4-C3F2-4548-9F62-600E7F05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6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6CC-19E2-46D0-BCA7-AE6D065D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CE90B-2A24-4596-BE97-8F9AE71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132E-5890-4FCB-9780-9A477FA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D7D540-E8AD-468D-8D6D-92725A13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CD37469-1702-4135-825B-A6443376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9D1-3672-4786-BAE5-731F96E7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E70083-D28B-41D2-B5B7-292045F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EEE80B-62C2-4678-A512-5463EBD2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62A624-22F5-4DD8-87EF-6140DAB7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96B7D58-790E-444A-9992-624EAD2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3EBD-6933-4613-83AB-3F3E68E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CABC2B-3109-4BD0-AA2F-2D567931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32BEC1-E88B-4D98-B3BC-A362F875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8C3829-CE8B-4B97-8CF8-EDABF6C1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E0C7A0-0EF8-4D6B-B3D5-824DB0E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8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29661-C78E-43E9-BF7A-94175850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224388-553B-4E2B-A7D6-14840D1E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E29EB-51F2-4D8E-A490-F7DC6EECF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7C5EA8B-4A52-4D05-BACF-2A38F87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ECD107-B0A5-4065-A929-2FF3AFF6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07FC608-87A8-4BE5-B29A-75B55B92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8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5287B-6794-4822-B3A0-46101E8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269038-0990-41AB-B288-E8C52A82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7DAF5E-73EA-4A65-9F37-AC4D195A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48E00F0-78BA-4EC3-B99F-15517E45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162F8D-29B8-4043-8FF9-E9609A87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E273C74-C2F7-4F30-BFCB-52B92911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8A4665F-B417-43D7-8112-918AF332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8F0B68E7-7904-4B0B-A022-DB03F5BD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33EE-A646-466C-B79C-42E5F4C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7B6EDD-E3FB-4C57-A751-4007C3ED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FB2E639-0DD5-4D1B-9830-196D12B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8588C-0713-4395-AE2B-BEA2962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CE2A38E-90AE-4048-AE42-D518142E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9953024-8ED3-4E1A-A8E7-8BA8A372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9ECF06-FB83-48D0-AE3F-D3E786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78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A46F-7A2D-4085-AFAA-C7D1089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C53D61-433D-4669-A3B3-61B69D5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C4FC3BB-89B7-4EFE-8B12-3724ED39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05C69D-A407-4470-99B7-451E6F61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7E5265-C319-4AFA-8469-4E130E75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E1828C-69BE-4D10-9DC8-A19A65A2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36E8-BECF-4B60-B626-C6F6EE8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548E895-4BB4-4037-9C5D-CD66B027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CC06AA6-A9A2-4F13-AC75-7434EB8D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0DAA01-D756-4EA7-9B15-000665CE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218DB9-ABB6-4952-A35A-CC23E3F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9BF9E3-A880-400F-86B3-F0769B1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4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1F66A-3E7D-450C-9633-387D9633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83F110-4AC1-41A4-9149-15B175D6A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69B3B0-024A-4309-962B-232D0C6D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A53E5F-09DC-4194-BE34-6031F9A4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10CE56-AA24-4A52-A4B7-186686B2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59B67-A808-4CC3-A6E7-198271E5A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4CE9F7A-B65D-4B5E-9725-BA217F08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2AA2A2-8B99-43BE-A776-13E2D4D4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316FEC-4719-4105-92E9-8232CA5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29D4B4-C3F2-4548-9F62-600E7F05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6CC-19E2-46D0-BCA7-AE6D065D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CE90B-2A24-4596-BE97-8F9AE71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132E-5890-4FCB-9780-9A477FA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D7D540-E8AD-468D-8D6D-92725A13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CD37469-1702-4135-825B-A6443376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9D1-3672-4786-BAE5-731F96E7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E70083-D28B-41D2-B5B7-292045F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EEE80B-62C2-4678-A512-5463EBD2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62A624-22F5-4DD8-87EF-6140DAB7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96B7D58-790E-444A-9992-624EAD2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3EBD-6933-4613-83AB-3F3E68E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CABC2B-3109-4BD0-AA2F-2D567931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32BEC1-E88B-4D98-B3BC-A362F875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8C3829-CE8B-4B97-8CF8-EDABF6C1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E0C7A0-0EF8-4D6B-B3D5-824DB0E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3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29661-C78E-43E9-BF7A-94175850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224388-553B-4E2B-A7D6-14840D1E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E29EB-51F2-4D8E-A490-F7DC6EECF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7C5EA8B-4A52-4D05-BACF-2A38F87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ECD107-B0A5-4065-A929-2FF3AFF6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07FC608-87A8-4BE5-B29A-75B55B92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5287B-6794-4822-B3A0-46101E8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269038-0990-41AB-B288-E8C52A82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7DAF5E-73EA-4A65-9F37-AC4D195A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48E00F0-78BA-4EC3-B99F-15517E45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162F8D-29B8-4043-8FF9-E9609A87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E273C74-C2F7-4F30-BFCB-52B92911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8A4665F-B417-43D7-8112-918AF332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8F0B68E7-7904-4B0B-A022-DB03F5BD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33EE-A646-466C-B79C-42E5F4C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7B6EDD-E3FB-4C57-A751-4007C3ED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FB2E639-0DD5-4D1B-9830-196D12B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8588C-0713-4395-AE2B-BEA2962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4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CE2A38E-90AE-4048-AE42-D518142E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9953024-8ED3-4E1A-A8E7-8BA8A372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9ECF06-FB83-48D0-AE3F-D3E786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0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A46F-7A2D-4085-AFAA-C7D1089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C53D61-433D-4669-A3B3-61B69D5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C4FC3BB-89B7-4EFE-8B12-3724ED39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05C69D-A407-4470-99B7-451E6F61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7E5265-C319-4AFA-8469-4E130E75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E1828C-69BE-4D10-9DC8-A19A65A2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36E8-BECF-4B60-B626-C6F6EE8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548E895-4BB4-4037-9C5D-CD66B027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CC06AA6-A9A2-4F13-AC75-7434EB8D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0DAA01-D756-4EA7-9B15-000665CE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218DB9-ABB6-4952-A35A-CC23E3F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9BF9E3-A880-400F-86B3-F0769B1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5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1F66A-3E7D-450C-9633-387D9633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83F110-4AC1-41A4-9149-15B175D6A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69B3B0-024A-4309-962B-232D0C6D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A53E5F-09DC-4194-BE34-6031F9A4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10CE56-AA24-4A52-A4B7-186686B2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59B67-A808-4CC3-A6E7-198271E5A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4CE9F7A-B65D-4B5E-9725-BA217F08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2AA2A2-8B99-43BE-A776-13E2D4D4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316FEC-4719-4105-92E9-8232CA5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29D4B4-C3F2-4548-9F62-600E7F05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6CC-19E2-46D0-BCA7-AE6D065D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CE90B-2A24-4596-BE97-8F9AE71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132E-5890-4FCB-9780-9A477FA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D7D540-E8AD-468D-8D6D-92725A13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CD37469-1702-4135-825B-A6443376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9D1-3672-4786-BAE5-731F96E7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E70083-D28B-41D2-B5B7-292045F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EEE80B-62C2-4678-A512-5463EBD2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62A624-22F5-4DD8-87EF-6140DAB7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96B7D58-790E-444A-9992-624EAD2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3EBD-6933-4613-83AB-3F3E68E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CABC2B-3109-4BD0-AA2F-2D567931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32BEC1-E88B-4D98-B3BC-A362F875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8C3829-CE8B-4B97-8CF8-EDABF6C1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E0C7A0-0EF8-4D6B-B3D5-824DB0E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6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29661-C78E-43E9-BF7A-94175850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224388-553B-4E2B-A7D6-14840D1E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E29EB-51F2-4D8E-A490-F7DC6EECF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7C5EA8B-4A52-4D05-BACF-2A38F87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ECD107-B0A5-4065-A929-2FF3AFF6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07FC608-87A8-4BE5-B29A-75B55B92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5287B-6794-4822-B3A0-46101E8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269038-0990-41AB-B288-E8C52A82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7DAF5E-73EA-4A65-9F37-AC4D195A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48E00F0-78BA-4EC3-B99F-15517E45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162F8D-29B8-4043-8FF9-E9609A87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E273C74-C2F7-4F30-BFCB-52B92911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8A4665F-B417-43D7-8112-918AF332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8F0B68E7-7904-4B0B-A022-DB03F5BD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5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28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33EE-A646-466C-B79C-42E5F4C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7B6EDD-E3FB-4C57-A751-4007C3ED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FB2E639-0DD5-4D1B-9830-196D12B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8588C-0713-4395-AE2B-BEA2962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CE2A38E-90AE-4048-AE42-D518142E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9953024-8ED3-4E1A-A8E7-8BA8A372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9ECF06-FB83-48D0-AE3F-D3E786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3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A46F-7A2D-4085-AFAA-C7D1089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C53D61-433D-4669-A3B3-61B69D5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C4FC3BB-89B7-4EFE-8B12-3724ED39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05C69D-A407-4470-99B7-451E6F61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7E5265-C319-4AFA-8469-4E130E75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E1828C-69BE-4D10-9DC8-A19A65A2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7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36E8-BECF-4B60-B626-C6F6EE8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548E895-4BB4-4037-9C5D-CD66B027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CC06AA6-A9A2-4F13-AC75-7434EB8D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0DAA01-D756-4EA7-9B15-000665CE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218DB9-ABB6-4952-A35A-CC23E3F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9BF9E3-A880-400F-86B3-F0769B1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1F66A-3E7D-450C-9633-387D9633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83F110-4AC1-41A4-9149-15B175D6A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69B3B0-024A-4309-962B-232D0C6D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A53E5F-09DC-4194-BE34-6031F9A4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10CE56-AA24-4A52-A4B7-186686B2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59B67-A808-4CC3-A6E7-198271E5A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4CE9F7A-B65D-4B5E-9725-BA217F08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2AA2A2-8B99-43BE-A776-13E2D4D4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316FEC-4719-4105-92E9-8232CA5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29D4B4-C3F2-4548-9F62-600E7F05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0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6CC-19E2-46D0-BCA7-AE6D065D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CE90B-2A24-4596-BE97-8F9AE71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132E-5890-4FCB-9780-9A477FA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D7D540-E8AD-468D-8D6D-92725A13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CD37469-1702-4135-825B-A6443376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9D1-3672-4786-BAE5-731F96E7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E70083-D28B-41D2-B5B7-292045F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EEE80B-62C2-4678-A512-5463EBD2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62A624-22F5-4DD8-87EF-6140DAB7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96B7D58-790E-444A-9992-624EAD2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3EBD-6933-4613-83AB-3F3E68E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CABC2B-3109-4BD0-AA2F-2D567931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32BEC1-E88B-4D98-B3BC-A362F875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8C3829-CE8B-4B97-8CF8-EDABF6C1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E0C7A0-0EF8-4D6B-B3D5-824DB0E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2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29661-C78E-43E9-BF7A-94175850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224388-553B-4E2B-A7D6-14840D1E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E29EB-51F2-4D8E-A490-F7DC6EECF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7C5EA8B-4A52-4D05-BACF-2A38F87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ECD107-B0A5-4065-A929-2FF3AFF6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07FC608-87A8-4BE5-B29A-75B55B92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530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5287B-6794-4822-B3A0-46101E8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269038-0990-41AB-B288-E8C52A82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7DAF5E-73EA-4A65-9F37-AC4D195A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48E00F0-78BA-4EC3-B99F-15517E45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162F8D-29B8-4043-8FF9-E9609A87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E273C74-C2F7-4F30-BFCB-52B92911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8A4665F-B417-43D7-8112-918AF332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8F0B68E7-7904-4B0B-A022-DB03F5BD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33EE-A646-466C-B79C-42E5F4C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7B6EDD-E3FB-4C57-A751-4007C3ED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FB2E639-0DD5-4D1B-9830-196D12B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8588C-0713-4395-AE2B-BEA2962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CE2A38E-90AE-4048-AE42-D518142E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9953024-8ED3-4E1A-A8E7-8BA8A372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9ECF06-FB83-48D0-AE3F-D3E786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4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A46F-7A2D-4085-AFAA-C7D1089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C53D61-433D-4669-A3B3-61B69D5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C4FC3BB-89B7-4EFE-8B12-3724ED39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05C69D-A407-4470-99B7-451E6F61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7E5265-C319-4AFA-8469-4E130E75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E1828C-69BE-4D10-9DC8-A19A65A2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36E8-BECF-4B60-B626-C6F6EE8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548E895-4BB4-4037-9C5D-CD66B027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CC06AA6-A9A2-4F13-AC75-7434EB8D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0DAA01-D756-4EA7-9B15-000665CE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218DB9-ABB6-4952-A35A-CC23E3F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9BF9E3-A880-400F-86B3-F0769B1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1F66A-3E7D-450C-9633-387D9633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83F110-4AC1-41A4-9149-15B175D6A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69B3B0-024A-4309-962B-232D0C6D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A53E5F-09DC-4194-BE34-6031F9A4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10CE56-AA24-4A52-A4B7-186686B2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3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59B67-A808-4CC3-A6E7-198271E5A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4CE9F7A-B65D-4B5E-9725-BA217F08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2AA2A2-8B99-43BE-A776-13E2D4D4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316FEC-4719-4105-92E9-8232CA5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29D4B4-C3F2-4548-9F62-600E7F05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6CC-19E2-46D0-BCA7-AE6D065D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CE90B-2A24-4596-BE97-8F9AE71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132E-5890-4FCB-9780-9A477FA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D7D540-E8AD-468D-8D6D-92725A13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CD37469-1702-4135-825B-A6443376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9D1-3672-4786-BAE5-731F96E7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E70083-D28B-41D2-B5B7-292045F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EEE80B-62C2-4678-A512-5463EBD2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62A624-22F5-4DD8-87EF-6140DAB7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96B7D58-790E-444A-9992-624EAD2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3EBD-6933-4613-83AB-3F3E68E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CABC2B-3109-4BD0-AA2F-2D567931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32BEC1-E88B-4D98-B3BC-A362F875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8C3829-CE8B-4B97-8CF8-EDABF6C1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E0C7A0-0EF8-4D6B-B3D5-824DB0E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32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29661-C78E-43E9-BF7A-94175850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224388-553B-4E2B-A7D6-14840D1E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E29EB-51F2-4D8E-A490-F7DC6EECF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7C5EA8B-4A52-4D05-BACF-2A38F87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ECD107-B0A5-4065-A929-2FF3AFF6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07FC608-87A8-4BE5-B29A-75B55B92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1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5287B-6794-4822-B3A0-46101E8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269038-0990-41AB-B288-E8C52A82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7DAF5E-73EA-4A65-9F37-AC4D195A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48E00F0-78BA-4EC3-B99F-15517E45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162F8D-29B8-4043-8FF9-E9609A87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E273C74-C2F7-4F30-BFCB-52B92911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8A4665F-B417-43D7-8112-918AF332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8F0B68E7-7904-4B0B-A022-DB03F5BD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33EE-A646-466C-B79C-42E5F4C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7B6EDD-E3FB-4C57-A751-4007C3ED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FB2E639-0DD5-4D1B-9830-196D12B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8588C-0713-4395-AE2B-BEA2962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CE2A38E-90AE-4048-AE42-D518142E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9953024-8ED3-4E1A-A8E7-8BA8A372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9ECF06-FB83-48D0-AE3F-D3E786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9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A46F-7A2D-4085-AFAA-C7D1089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C53D61-433D-4669-A3B3-61B69D5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C4FC3BB-89B7-4EFE-8B12-3724ED39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05C69D-A407-4470-99B7-451E6F61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7E5265-C319-4AFA-8469-4E130E75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E1828C-69BE-4D10-9DC8-A19A65A2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9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36E8-BECF-4B60-B626-C6F6EE8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548E895-4BB4-4037-9C5D-CD66B027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CC06AA6-A9A2-4F13-AC75-7434EB8D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0DAA01-D756-4EA7-9B15-000665CE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218DB9-ABB6-4952-A35A-CC23E3F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9BF9E3-A880-400F-86B3-F0769B1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1F66A-3E7D-450C-9633-387D9633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83F110-4AC1-41A4-9149-15B175D6A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69B3B0-024A-4309-962B-232D0C6D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A53E5F-09DC-4194-BE34-6031F9A4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10CE56-AA24-4A52-A4B7-186686B2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4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59B67-A808-4CC3-A6E7-198271E5A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4CE9F7A-B65D-4B5E-9725-BA217F08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2AA2A2-8B99-43BE-A776-13E2D4D4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316FEC-4719-4105-92E9-8232CA5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29D4B4-C3F2-4548-9F62-600E7F05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6CC-19E2-46D0-BCA7-AE6D065D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CE90B-2A24-4596-BE97-8F9AE71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132E-5890-4FCB-9780-9A477FA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D7D540-E8AD-468D-8D6D-92725A13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CD37469-1702-4135-825B-A6443376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5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9D1-3672-4786-BAE5-731F96E7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E70083-D28B-41D2-B5B7-292045F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EEE80B-62C2-4678-A512-5463EBD2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62A624-22F5-4DD8-87EF-6140DAB7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96B7D58-790E-444A-9992-624EAD2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89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3EBD-6933-4613-83AB-3F3E68E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CABC2B-3109-4BD0-AA2F-2D567931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32BEC1-E88B-4D98-B3BC-A362F875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8C3829-CE8B-4B97-8CF8-EDABF6C1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E0C7A0-0EF8-4D6B-B3D5-824DB0E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4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29661-C78E-43E9-BF7A-94175850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224388-553B-4E2B-A7D6-14840D1E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E29EB-51F2-4D8E-A490-F7DC6EECF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7C5EA8B-4A52-4D05-BACF-2A38F87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ECD107-B0A5-4065-A929-2FF3AFF6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07FC608-87A8-4BE5-B29A-75B55B92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5287B-6794-4822-B3A0-46101E8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269038-0990-41AB-B288-E8C52A82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7DAF5E-73EA-4A65-9F37-AC4D195A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48E00F0-78BA-4EC3-B99F-15517E45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162F8D-29B8-4043-8FF9-E9609A87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E273C74-C2F7-4F30-BFCB-52B92911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8A4665F-B417-43D7-8112-918AF332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8F0B68E7-7904-4B0B-A022-DB03F5BD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7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33EE-A646-466C-B79C-42E5F4C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7B6EDD-E3FB-4C57-A751-4007C3ED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FB2E639-0DD5-4D1B-9830-196D12B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8588C-0713-4395-AE2B-BEA2962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1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CE2A38E-90AE-4048-AE42-D518142E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9953024-8ED3-4E1A-A8E7-8BA8A372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9ECF06-FB83-48D0-AE3F-D3E786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1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A46F-7A2D-4085-AFAA-C7D1089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C53D61-433D-4669-A3B3-61B69D5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C4FC3BB-89B7-4EFE-8B12-3724ED39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05C69D-A407-4470-99B7-451E6F61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7E5265-C319-4AFA-8469-4E130E75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E1828C-69BE-4D10-9DC8-A19A65A2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36E8-BECF-4B60-B626-C6F6EE8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548E895-4BB4-4037-9C5D-CD66B027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CC06AA6-A9A2-4F13-AC75-7434EB8D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0DAA01-D756-4EA7-9B15-000665CE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218DB9-ABB6-4952-A35A-CC23E3F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9BF9E3-A880-400F-86B3-F0769B1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7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1F66A-3E7D-450C-9633-387D9633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83F110-4AC1-41A4-9149-15B175D6A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69B3B0-024A-4309-962B-232D0C6D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A53E5F-09DC-4194-BE34-6031F9A4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10CE56-AA24-4A52-A4B7-186686B2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59B67-A808-4CC3-A6E7-198271E5A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4CE9F7A-B65D-4B5E-9725-BA217F08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2AA2A2-8B99-43BE-A776-13E2D4D4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316FEC-4719-4105-92E9-8232CA5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29D4B4-C3F2-4548-9F62-600E7F05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6CC-19E2-46D0-BCA7-AE6D065D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CE90B-2A24-4596-BE97-8F9AE71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132E-5890-4FCB-9780-9A477FA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D7D540-E8AD-468D-8D6D-92725A13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CD37469-1702-4135-825B-A6443376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6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740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9D1-3672-4786-BAE5-731F96E7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E70083-D28B-41D2-B5B7-292045F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EEE80B-62C2-4678-A512-5463EBD2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62A624-22F5-4DD8-87EF-6140DAB7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96B7D58-790E-444A-9992-624EAD2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4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3EBD-6933-4613-83AB-3F3E68E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CABC2B-3109-4BD0-AA2F-2D567931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32BEC1-E88B-4D98-B3BC-A362F875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8C3829-CE8B-4B97-8CF8-EDABF6C1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E0C7A0-0EF8-4D6B-B3D5-824DB0E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29661-C78E-43E9-BF7A-94175850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224388-553B-4E2B-A7D6-14840D1E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E29EB-51F2-4D8E-A490-F7DC6EECF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7C5EA8B-4A52-4D05-BACF-2A38F87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ECD107-B0A5-4065-A929-2FF3AFF6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07FC608-87A8-4BE5-B29A-75B55B92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5287B-6794-4822-B3A0-46101E8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269038-0990-41AB-B288-E8C52A82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7DAF5E-73EA-4A65-9F37-AC4D195A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48E00F0-78BA-4EC3-B99F-15517E45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162F8D-29B8-4043-8FF9-E9609A87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E273C74-C2F7-4F30-BFCB-52B92911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8A4665F-B417-43D7-8112-918AF332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8F0B68E7-7904-4B0B-A022-DB03F5BD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33EE-A646-466C-B79C-42E5F4C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7B6EDD-E3FB-4C57-A751-4007C3ED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FB2E639-0DD5-4D1B-9830-196D12B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8588C-0713-4395-AE2B-BEA2962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CE2A38E-90AE-4048-AE42-D518142E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9953024-8ED3-4E1A-A8E7-8BA8A372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9ECF06-FB83-48D0-AE3F-D3E786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A46F-7A2D-4085-AFAA-C7D1089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C53D61-433D-4669-A3B3-61B69D5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C4FC3BB-89B7-4EFE-8B12-3724ED39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05C69D-A407-4470-99B7-451E6F61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7E5265-C319-4AFA-8469-4E130E75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E1828C-69BE-4D10-9DC8-A19A65A2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7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36E8-BECF-4B60-B626-C6F6EE8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548E895-4BB4-4037-9C5D-CD66B027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CC06AA6-A9A2-4F13-AC75-7434EB8D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0DAA01-D756-4EA7-9B15-000665CE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218DB9-ABB6-4952-A35A-CC23E3F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9BF9E3-A880-400F-86B3-F0769B1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1F66A-3E7D-450C-9633-387D9633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83F110-4AC1-41A4-9149-15B175D6A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69B3B0-024A-4309-962B-232D0C6D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A53E5F-09DC-4194-BE34-6031F9A4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10CE56-AA24-4A52-A4B7-186686B2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59B67-A808-4CC3-A6E7-198271E5A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4CE9F7A-B65D-4B5E-9725-BA217F08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2AA2A2-8B99-43BE-A776-13E2D4D4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316FEC-4719-4105-92E9-8232CA5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29D4B4-C3F2-4548-9F62-600E7F05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8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audio" Target="../media/audio1.wav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audio" Target="../media/audio1.wav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audio" Target="../media/audio1.wav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audio" Target="../media/audio1.wav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38A75-D94D-4D10-96BB-D7CB106CED97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19181-97AF-40DC-B45F-E21D5203E26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330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C4D79EB-11B6-4BD9-9BC4-A22A7EFF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8DBB61A-6AB9-4034-A490-C2E7CE4B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7DB7AB-FE37-4583-B8DE-F47C4AE3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20A6EC-9F43-4F94-B9DD-EFA29D75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B44AA-13E4-4DAB-9DDD-3F78B46CA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4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C4D79EB-11B6-4BD9-9BC4-A22A7EFF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8DBB61A-6AB9-4034-A490-C2E7CE4B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7DB7AB-FE37-4583-B8DE-F47C4AE3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20A6EC-9F43-4F94-B9DD-EFA29D75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B44AA-13E4-4DAB-9DDD-3F78B46CA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6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C4D79EB-11B6-4BD9-9BC4-A22A7EFF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8DBB61A-6AB9-4034-A490-C2E7CE4B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7DB7AB-FE37-4583-B8DE-F47C4AE3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20A6EC-9F43-4F94-B9DD-EFA29D75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B44AA-13E4-4DAB-9DDD-3F78B46CA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C4D79EB-11B6-4BD9-9BC4-A22A7EFF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8DBB61A-6AB9-4034-A490-C2E7CE4B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7DB7AB-FE37-4583-B8DE-F47C4AE3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20A6EC-9F43-4F94-B9DD-EFA29D75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B44AA-13E4-4DAB-9DDD-3F78B46CA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9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C4D79EB-11B6-4BD9-9BC4-A22A7EFF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8DBB61A-6AB9-4034-A490-C2E7CE4B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7DB7AB-FE37-4583-B8DE-F47C4AE3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20A6EC-9F43-4F94-B9DD-EFA29D75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B44AA-13E4-4DAB-9DDD-3F78B46CA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0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C4D79EB-11B6-4BD9-9BC4-A22A7EFF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8DBB61A-6AB9-4034-A490-C2E7CE4B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7DB7AB-FE37-4583-B8DE-F47C4AE3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20A6EC-9F43-4F94-B9DD-EFA29D75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B44AA-13E4-4DAB-9DDD-3F78B46CA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C4D79EB-11B6-4BD9-9BC4-A22A7EFF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8DBB61A-6AB9-4034-A490-C2E7CE4B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7DB7AB-FE37-4583-B8DE-F47C4AE3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20A6EC-9F43-4F94-B9DD-EFA29D75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B44AA-13E4-4DAB-9DDD-3F78B46CA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5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C4D79EB-11B6-4BD9-9BC4-A22A7EFF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8DBB61A-6AB9-4034-A490-C2E7CE4B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7DB7AB-FE37-4583-B8DE-F47C4AE3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20A6EC-9F43-4F94-B9DD-EFA29D75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B44AA-13E4-4DAB-9DDD-3F78B46CA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1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C4D79EB-11B6-4BD9-9BC4-A22A7EFF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8DBB61A-6AB9-4034-A490-C2E7CE4B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7DB7AB-FE37-4583-B8DE-F47C4AE3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20A6EC-9F43-4F94-B9DD-EFA29D75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B44AA-13E4-4DAB-9DDD-3F78B46CA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7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C4D79EB-11B6-4BD9-9BC4-A22A7EFF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8DBB61A-6AB9-4034-A490-C2E7CE4B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7DB7AB-FE37-4583-B8DE-F47C4AE3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D096-2706-44D4-A978-92A017FE5A3E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11/01/2021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20A6EC-9F43-4F94-B9DD-EFA29D75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B44AA-13E4-4DAB-9DDD-3F78B46CA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615-D38F-4761-937D-31D3B91DB68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1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oJp8rDS2YU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E32501-28D6-450E-BDFC-5A27D646B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9325"/>
            <a:ext cx="11129963" cy="119585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8000" dirty="0">
                <a:solidFill>
                  <a:srgbClr val="202124"/>
                </a:solidFill>
                <a:latin typeface="inherit"/>
              </a:rPr>
              <a:t>Portuguese </a:t>
            </a:r>
            <a:r>
              <a:rPr lang="pt-PT" altLang="pt-PT" sz="8000" dirty="0" err="1">
                <a:solidFill>
                  <a:srgbClr val="202124"/>
                </a:solidFill>
                <a:latin typeface="inherit"/>
              </a:rPr>
              <a:t>gastronomy</a:t>
            </a:r>
            <a:r>
              <a:rPr lang="pt-PT" altLang="pt-PT" sz="8000" dirty="0">
                <a:solidFill>
                  <a:prstClr val="black"/>
                </a:solidFill>
              </a:rPr>
              <a:t> </a:t>
            </a:r>
            <a:endParaRPr lang="pt-PT" altLang="pt-PT" sz="8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28" name="Picture 4" descr="40+ ideias de A Gastronomia Portuguesa | gastronomia portuguesa,  gastronomia, receitas">
            <a:extLst>
              <a:ext uri="{FF2B5EF4-FFF2-40B4-BE49-F238E27FC236}">
                <a16:creationId xmlns:a16="http://schemas.microsoft.com/office/drawing/2014/main" id="{CDA223E6-23D8-4389-9A56-D903E1CE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214438"/>
            <a:ext cx="74295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67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D1FF6B-701A-4E2F-9D03-E3B703027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3" y="0"/>
            <a:ext cx="6329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3E8EE6-EFB1-4191-A7A2-9DF0F65CA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3" y="542924"/>
            <a:ext cx="4000500" cy="26574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2D6602E-91AC-41AB-B257-E9D9B86A1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034" y="542923"/>
            <a:ext cx="4119354" cy="26574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4E7FC76-A72E-4853-9297-A0BB2076F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113" y="320039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6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245" y="0"/>
            <a:ext cx="12591245" cy="67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0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52" y="0"/>
            <a:ext cx="10766738" cy="65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0" y="463639"/>
            <a:ext cx="11191740" cy="5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20" y="386365"/>
            <a:ext cx="10740980" cy="6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2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18" y="360608"/>
            <a:ext cx="10264462" cy="59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220" y="103032"/>
            <a:ext cx="9890974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62" y="257577"/>
            <a:ext cx="11011436" cy="627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9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50" y="540913"/>
            <a:ext cx="10560676" cy="56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B631537-606F-4F2E-8909-2F0F30CB6660}"/>
              </a:ext>
            </a:extLst>
          </p:cNvPr>
          <p:cNvSpPr/>
          <p:nvPr/>
        </p:nvSpPr>
        <p:spPr>
          <a:xfrm>
            <a:off x="3420212" y="1458397"/>
            <a:ext cx="5444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>
                <a:solidFill>
                  <a:prstClr val="black"/>
                </a:solidFill>
                <a:hlinkClick r:id="rId3"/>
              </a:rPr>
              <a:t>https://www.youtube.com/watch?v=qoJp8rDS2YU</a:t>
            </a:r>
            <a:endParaRPr lang="pt-PT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48" y="167426"/>
            <a:ext cx="10560676" cy="62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79" y="540913"/>
            <a:ext cx="10264461" cy="602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4" y="334852"/>
            <a:ext cx="11269014" cy="62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7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66" y="90152"/>
            <a:ext cx="11037195" cy="67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546" y="-86933"/>
            <a:ext cx="11694016" cy="657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641" y="551438"/>
            <a:ext cx="6992718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94" y="14944"/>
            <a:ext cx="11217612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87" y="360609"/>
            <a:ext cx="9826581" cy="57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088B55-B684-4465-AAC6-15EE5837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8" y="1085850"/>
            <a:ext cx="7986712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A23614E-02E1-4514-83AC-0B77070F2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047"/>
            <a:ext cx="12192000" cy="633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5F209FA-66FA-4D49-8F32-F5E83AAAC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771526"/>
            <a:ext cx="7686675" cy="51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0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76CE35D-4C72-487B-AC72-BD2B51CD6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3" y="828675"/>
            <a:ext cx="68580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35E39B8-6730-456C-8E68-A12D9C45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87" y="1047750"/>
            <a:ext cx="84296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31E7656-449B-43B3-99C1-578053097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885824"/>
            <a:ext cx="7486649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0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FF5D684-2B99-445F-A579-22EB4F18A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937" y="1000125"/>
            <a:ext cx="78581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5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</Words>
  <Application>Microsoft Office PowerPoint</Application>
  <PresentationFormat>Widescreen</PresentationFormat>
  <Paragraphs>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</vt:lpstr>
      <vt:lpstr>Calibri Light</vt:lpstr>
      <vt:lpstr>inherit</vt:lpstr>
      <vt:lpstr>Tema do Office</vt:lpstr>
      <vt:lpstr>1_Tema do Office</vt:lpstr>
      <vt:lpstr>2_Tema do Office</vt:lpstr>
      <vt:lpstr>3_Tema do Office</vt:lpstr>
      <vt:lpstr>4_Tema do Office</vt:lpstr>
      <vt:lpstr>5_Tema do Office</vt:lpstr>
      <vt:lpstr>6_Tema do Office</vt:lpstr>
      <vt:lpstr>7_Tema do Office</vt:lpstr>
      <vt:lpstr>8_Tema do Office</vt:lpstr>
      <vt:lpstr>9_Tema do Office</vt:lpstr>
      <vt:lpstr>10_Tema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Maria Filipe</dc:creator>
  <cp:lastModifiedBy>Alexandra Maria Alhinho Galrito Silva f661</cp:lastModifiedBy>
  <cp:revision>3</cp:revision>
  <dcterms:created xsi:type="dcterms:W3CDTF">2021-01-10T18:12:25Z</dcterms:created>
  <dcterms:modified xsi:type="dcterms:W3CDTF">2021-01-11T11:12:53Z</dcterms:modified>
</cp:coreProperties>
</file>