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360"/>
    <a:srgbClr val="FB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223F-4286-46EE-BCAD-8A1F592D4763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1438-B884-499D-B0C0-3261A6F068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66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F1438-B884-499D-B0C0-3261A6F0688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512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4C5D45-7A13-467A-AE58-3F91895064FC}" type="datetimeFigureOut">
              <a:rPr lang="pt-PT" smtClean="0"/>
              <a:t>15-04-2021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21B066-1ED4-4B22-A5F6-F609B6F2A3D3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2064656" y="3305412"/>
            <a:ext cx="5002503" cy="1470762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Bochnia</a:t>
            </a:r>
            <a:r>
              <a:rPr lang="pt-PT" sz="8000" dirty="0" smtClean="0"/>
              <a:t> </a:t>
            </a:r>
            <a:endParaRPr lang="pt-PT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sz="4000" b="1" dirty="0" smtClean="0">
                <a:solidFill>
                  <a:srgbClr val="E6C3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Cidade da Polónia </a:t>
            </a:r>
            <a:endParaRPr lang="pt-PT" sz="4000" b="1" dirty="0">
              <a:solidFill>
                <a:srgbClr val="E6C3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6328676"/>
            <a:ext cx="18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Maria Almeida</a:t>
            </a:r>
            <a:endParaRPr lang="pt-PT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23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1399032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Bandeira de </a:t>
            </a:r>
            <a:r>
              <a:rPr lang="pl-PL" dirty="0" smtClean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Bochnia</a:t>
            </a:r>
            <a:r>
              <a:rPr lang="pt-PT" dirty="0" smtClean="0"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t-PT" dirty="0"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/>
        </p:blipFill>
        <p:spPr bwMode="auto">
          <a:xfrm>
            <a:off x="1691680" y="2132856"/>
            <a:ext cx="5688632" cy="38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0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200400" cy="187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852936"/>
            <a:ext cx="3200400" cy="21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Paisagens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22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328406"/>
            <a:ext cx="3200400" cy="32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887411"/>
            <a:ext cx="3200400" cy="21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Outras Paisagens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740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153" y="1096963"/>
            <a:ext cx="2486744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803232"/>
            <a:ext cx="3200400" cy="23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rgbClr val="E6C3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Monumentos</a:t>
            </a:r>
            <a:endParaRPr lang="pt-PT" dirty="0">
              <a:solidFill>
                <a:srgbClr val="E6C3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862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886744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886744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pt-PT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astronomia</a:t>
            </a:r>
            <a:endParaRPr lang="pt-PT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6413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892671"/>
            <a:ext cx="3200400" cy="21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886744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Outra Gastronomia</a:t>
            </a:r>
            <a:endParaRPr lang="pt-PT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554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2435404"/>
            <a:ext cx="5976664" cy="156966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6C3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fim</a:t>
            </a:r>
            <a:endParaRPr lang="pt-PT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6C3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481228"/>
            <a:ext cx="504056" cy="5040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Maria Almeida</a:t>
            </a:r>
            <a:endParaRPr lang="pt-PT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94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</TotalTime>
  <Words>20</Words>
  <Application>Microsoft Office PowerPoint</Application>
  <PresentationFormat>Apresentação no Ecrã (4:3)</PresentationFormat>
  <Paragraphs>12</Paragraphs>
  <Slides>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Ângulos</vt:lpstr>
      <vt:lpstr>Bochnia </vt:lpstr>
      <vt:lpstr>Bandeira de Bochnia </vt:lpstr>
      <vt:lpstr>Paisagens</vt:lpstr>
      <vt:lpstr>Outras Paisagens</vt:lpstr>
      <vt:lpstr>Monumentos</vt:lpstr>
      <vt:lpstr>Gastronomia</vt:lpstr>
      <vt:lpstr>Outra Gastronomia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Bochnia</dc:title>
  <dc:creator>alunobib</dc:creator>
  <cp:lastModifiedBy>alunobib</cp:lastModifiedBy>
  <cp:revision>16</cp:revision>
  <dcterms:created xsi:type="dcterms:W3CDTF">2020-11-12T12:20:20Z</dcterms:created>
  <dcterms:modified xsi:type="dcterms:W3CDTF">2021-04-15T10:52:07Z</dcterms:modified>
</cp:coreProperties>
</file>