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10" name="Rec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xão rect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xão rect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  <p:sp>
        <p:nvSpPr>
          <p:cNvPr id="10" name="Marcador de Posição do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PT"/>
          </a:p>
        </p:txBody>
      </p:sp>
      <p:sp>
        <p:nvSpPr>
          <p:cNvPr id="9" name="Rec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xão rect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xão rect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xão rect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xão rect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2" name="Marcador de Posição do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6" name="Marcador de Posição d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Conexão rect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xão rect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Marcador de Posição de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21" name="Marcador de Posição d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22" name="Marcador de Posição do Número do Diapositivo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  <p:sp>
        <p:nvSpPr>
          <p:cNvPr id="23" name="Marcador de Posição do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0" name="Conexão rect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xão rect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xão rect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xão rect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Marcador de Posição d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18" name="Marcador de Posição do Número do Diapositivo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  <p:sp>
        <p:nvSpPr>
          <p:cNvPr id="21" name="Marcador de Posição do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xão rect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BDF657-4F0C-4A4A-B7E6-654B88BA4A84}" type="datetimeFigureOut">
              <a:rPr lang="pt-PT" smtClean="0"/>
              <a:t>24-06-2021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Conexão rect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xão rect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xão rect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3820656-8638-4AD2-986D-14366C29A65B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5776" y="404664"/>
            <a:ext cx="5184576" cy="742234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PT" b="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Mersin</a:t>
            </a:r>
            <a:endParaRPr lang="pt-PT" b="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736" y="4869160"/>
            <a:ext cx="4824536" cy="1371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pt-PT" dirty="0" smtClean="0">
                <a:latin typeface="Andalus" panose="02020603050405020304" pitchFamily="18" charset="-78"/>
                <a:cs typeface="Andalus" panose="02020603050405020304" pitchFamily="18" charset="-78"/>
              </a:rPr>
              <a:t>Realizado por: </a:t>
            </a:r>
            <a:r>
              <a:rPr lang="pt-PT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inês</a:t>
            </a:r>
            <a:r>
              <a:rPr lang="pt-PT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endParaRPr lang="pt-PT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AutoShape 2" descr="Bandeira da Turquia – Wikipédia, a enciclopédia liv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254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>
                <a:latin typeface="Cambria" panose="02040503050406030204" pitchFamily="18" charset="0"/>
              </a:rPr>
              <a:t>bandeira</a:t>
            </a:r>
            <a:endParaRPr lang="pt-PT" dirty="0">
              <a:latin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08581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19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/>
              <a:t>presidente</a:t>
            </a:r>
            <a:endParaRPr lang="pt-PT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4968424" cy="3251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084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/>
              <a:t>paisagens</a:t>
            </a:r>
            <a:endParaRPr lang="pt-P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64904"/>
            <a:ext cx="3889798" cy="2590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36912"/>
            <a:ext cx="3631616" cy="2533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63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/>
              <a:t>Monumentos</a:t>
            </a:r>
            <a:endParaRPr lang="pt-PT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57903"/>
            <a:ext cx="2381250" cy="3219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564904"/>
            <a:ext cx="3816424" cy="2861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165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/>
              <a:t>Gastronomia</a:t>
            </a:r>
            <a:br>
              <a:rPr lang="pt-PT" dirty="0" smtClean="0"/>
            </a:br>
            <a:endParaRPr lang="pt-PT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70810"/>
            <a:ext cx="3905735" cy="2648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636912"/>
            <a:ext cx="3859907" cy="25166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45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PT" dirty="0" smtClean="0"/>
              <a:t>animais</a:t>
            </a:r>
            <a:endParaRPr lang="pt-PT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33514"/>
            <a:ext cx="378730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5"/>
          <a:stretch/>
        </p:blipFill>
        <p:spPr bwMode="auto">
          <a:xfrm>
            <a:off x="4644008" y="2732933"/>
            <a:ext cx="3422154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521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971600" y="2420888"/>
            <a:ext cx="6984776" cy="1224136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731520" lvl="2" indent="0">
              <a:buNone/>
            </a:pPr>
            <a:r>
              <a:rPr lang="pt-PT" dirty="0" smtClean="0"/>
              <a:t>                                   </a:t>
            </a:r>
            <a:r>
              <a:rPr lang="pt-PT" sz="6600" dirty="0" smtClean="0">
                <a:solidFill>
                  <a:schemeClr val="bg1"/>
                </a:solidFill>
              </a:rPr>
              <a:t>fim!</a:t>
            </a:r>
            <a:endParaRPr lang="pt-PT" sz="6600" dirty="0">
              <a:solidFill>
                <a:schemeClr val="bg1"/>
              </a:solidFill>
            </a:endParaRPr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5908138"/>
            <a:ext cx="368913" cy="368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5" name="Conexão recta unidireccional 4"/>
          <p:cNvCxnSpPr/>
          <p:nvPr/>
        </p:nvCxnSpPr>
        <p:spPr>
          <a:xfrm>
            <a:off x="2019609" y="1246885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xão recta unidireccional 6"/>
          <p:cNvCxnSpPr/>
          <p:nvPr/>
        </p:nvCxnSpPr>
        <p:spPr>
          <a:xfrm flipH="1">
            <a:off x="6441256" y="1244251"/>
            <a:ext cx="72008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83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nt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Mirante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nt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47</TotalTime>
  <Words>14</Words>
  <Application>Microsoft Office PowerPoint</Application>
  <PresentationFormat>Apresentação no Ecrã (4:3)</PresentationFormat>
  <Paragraphs>9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Mirante</vt:lpstr>
      <vt:lpstr>Mersin</vt:lpstr>
      <vt:lpstr>bandeira</vt:lpstr>
      <vt:lpstr>presidente</vt:lpstr>
      <vt:lpstr>paisagens</vt:lpstr>
      <vt:lpstr>Monumentos</vt:lpstr>
      <vt:lpstr>Gastronomia </vt:lpstr>
      <vt:lpstr>animais</vt:lpstr>
      <vt:lpstr>Apresentação do PowerPoint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alunobib</dc:creator>
  <cp:lastModifiedBy>alunobib</cp:lastModifiedBy>
  <cp:revision>7</cp:revision>
  <dcterms:created xsi:type="dcterms:W3CDTF">2021-05-27T11:02:20Z</dcterms:created>
  <dcterms:modified xsi:type="dcterms:W3CDTF">2021-06-24T11:14:05Z</dcterms:modified>
</cp:coreProperties>
</file>