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6CBE07-83CA-40B4-81E8-0262BA68C994}" type="datetimeFigureOut">
              <a:rPr lang="pt-PT" smtClean="0"/>
              <a:t>08-04-2021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3169BF-8AD3-45F1-A58F-F806D776A103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/>
          <a:lstStyle/>
          <a:p>
            <a:pPr algn="r"/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Bochnia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pt-PT" sz="1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    </a:t>
            </a:r>
            <a:r>
              <a:rPr lang="pt-PT" sz="12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pt-PT" sz="1200" dirty="0" err="1" smtClean="0">
                <a:solidFill>
                  <a:schemeClr val="bg2">
                    <a:lumMod val="25000"/>
                  </a:schemeClr>
                </a:solidFill>
              </a:rPr>
              <a:t>ne</a:t>
            </a:r>
            <a:r>
              <a:rPr lang="pt-PT" sz="1200" dirty="0" err="1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pt-PT" sz="1200" dirty="0" smtClean="0">
                <a:solidFill>
                  <a:schemeClr val="bg2">
                    <a:lumMod val="25000"/>
                  </a:schemeClr>
                </a:solidFill>
              </a:rPr>
              <a:t> Custódio </a:t>
            </a:r>
            <a:r>
              <a:rPr lang="pt-PT" sz="1200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endParaRPr lang="pt-P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406640" cy="1752600"/>
          </a:xfrm>
        </p:spPr>
        <p:txBody>
          <a:bodyPr/>
          <a:lstStyle/>
          <a:p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Cidade da polónia</a:t>
            </a:r>
            <a:endParaRPr lang="pt-PT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9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pt-PT" dirty="0" smtClean="0">
                <a:solidFill>
                  <a:schemeClr val="accent6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bandeira da </a:t>
            </a:r>
            <a:r>
              <a:rPr lang="pt-PT" dirty="0" err="1" smtClean="0">
                <a:solidFill>
                  <a:schemeClr val="accent6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bochnai</a:t>
            </a:r>
            <a:endParaRPr lang="pt-PT" dirty="0">
              <a:solidFill>
                <a:schemeClr val="accent6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2771800" y="1988840"/>
            <a:ext cx="4824536" cy="29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5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>
                <a:solidFill>
                  <a:srgbClr val="C00000"/>
                </a:solidFill>
              </a:rPr>
              <a:t>P</a:t>
            </a:r>
            <a:r>
              <a:rPr lang="pt-PT" dirty="0" smtClean="0">
                <a:solidFill>
                  <a:srgbClr val="C00000"/>
                </a:solidFill>
              </a:rPr>
              <a:t>aisagens</a:t>
            </a:r>
            <a:endParaRPr lang="pt-PT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335166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34" y="2383858"/>
            <a:ext cx="3295906" cy="219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379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solidFill>
                  <a:schemeClr val="accent2"/>
                </a:solidFill>
              </a:rPr>
              <a:t>Outras paisagens</a:t>
            </a:r>
            <a:endParaRPr lang="pt-PT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335447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5"/>
            <a:ext cx="3109236" cy="22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10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>
                <a:solidFill>
                  <a:schemeClr val="accent6"/>
                </a:solidFill>
              </a:rPr>
              <a:t>monumntos</a:t>
            </a:r>
            <a:endParaRPr lang="pt-PT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3471143" cy="231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449960" cy="22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solidFill>
                  <a:srgbClr val="C00000"/>
                </a:solidFill>
              </a:rPr>
              <a:t>gastronomia</a:t>
            </a:r>
            <a:endParaRPr lang="pt-PT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4436"/>
            <a:ext cx="3168351" cy="211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111810" cy="20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0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solidFill>
                  <a:schemeClr val="accent2"/>
                </a:solidFill>
              </a:rPr>
              <a:t>Outras gastronomias</a:t>
            </a:r>
            <a:endParaRPr lang="pt-PT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9"/>
            <a:ext cx="3600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8364"/>
            <a:ext cx="3264024" cy="183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6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t="37197" r="28168" b="37197"/>
          <a:stretch/>
        </p:blipFill>
        <p:spPr bwMode="auto">
          <a:xfrm>
            <a:off x="2627784" y="2636912"/>
            <a:ext cx="4826274" cy="15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4058" y="5589240"/>
            <a:ext cx="393576" cy="3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17</Words>
  <Application>Microsoft Office PowerPoint</Application>
  <PresentationFormat>Apresentação no Ecrã (4:3)</PresentationFormat>
  <Paragraphs>8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Solstício</vt:lpstr>
      <vt:lpstr>Bochnia                                                            Ines Custódio               </vt:lpstr>
      <vt:lpstr>   bandeira da bochnai</vt:lpstr>
      <vt:lpstr>Paisagens</vt:lpstr>
      <vt:lpstr>Outras paisagens</vt:lpstr>
      <vt:lpstr>monumntos</vt:lpstr>
      <vt:lpstr>gastronomia</vt:lpstr>
      <vt:lpstr>Outras gastronomias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Bochnia</dc:title>
  <dc:creator>alunobib</dc:creator>
  <cp:lastModifiedBy>alunobib</cp:lastModifiedBy>
  <cp:revision>5</cp:revision>
  <dcterms:created xsi:type="dcterms:W3CDTF">2020-11-12T12:20:30Z</dcterms:created>
  <dcterms:modified xsi:type="dcterms:W3CDTF">2021-04-08T11:25:00Z</dcterms:modified>
</cp:coreProperties>
</file>