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AE31A-9D6E-4CF5-B9E1-09DA6EB81530}" type="datetimeFigureOut">
              <a:rPr lang="pt-PT" smtClean="0"/>
              <a:t>22-04-2021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D7A2A-0A08-48B8-95C3-2265C005312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146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D7A2A-0A08-48B8-95C3-2265C0053128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556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ângulo arredondado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ângulo arredondado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20" name="Subtítulo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PT" smtClean="0"/>
              <a:t>Faça clique para editar o estilo</a:t>
            </a:r>
            <a:endParaRPr kumimoji="0" lang="en-US"/>
          </a:p>
        </p:txBody>
      </p:sp>
      <p:sp>
        <p:nvSpPr>
          <p:cNvPr id="19" name="Marcador de Posição d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0E25D-4F37-45DC-B9F0-8D2B55FC5A1A}" type="datetimeFigureOut">
              <a:rPr lang="pt-PT" smtClean="0"/>
              <a:t>22-04-2021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51E2A-0B1A-449F-A770-42B6444CBEF7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0E25D-4F37-45DC-B9F0-8D2B55FC5A1A}" type="datetimeFigureOut">
              <a:rPr lang="pt-PT" smtClean="0"/>
              <a:t>22-04-2021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51E2A-0B1A-449F-A770-42B6444CBEF7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0E25D-4F37-45DC-B9F0-8D2B55FC5A1A}" type="datetimeFigureOut">
              <a:rPr lang="pt-PT" smtClean="0"/>
              <a:t>22-04-2021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51E2A-0B1A-449F-A770-42B6444CBEF7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0E25D-4F37-45DC-B9F0-8D2B55FC5A1A}" type="datetimeFigureOut">
              <a:rPr lang="pt-PT" smtClean="0"/>
              <a:t>22-04-2021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51E2A-0B1A-449F-A770-42B6444CBEF7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arredondado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ângulo arredondado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0E25D-4F37-45DC-B9F0-8D2B55FC5A1A}" type="datetimeFigureOut">
              <a:rPr lang="pt-PT" smtClean="0"/>
              <a:t>22-04-2021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51E2A-0B1A-449F-A770-42B6444CBEF7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0E25D-4F37-45DC-B9F0-8D2B55FC5A1A}" type="datetimeFigureOut">
              <a:rPr lang="pt-PT" smtClean="0"/>
              <a:t>22-04-2021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51E2A-0B1A-449F-A770-42B6444CBEF7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5" name="Marcador de Posição de Conteúdo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0E25D-4F37-45DC-B9F0-8D2B55FC5A1A}" type="datetimeFigureOut">
              <a:rPr lang="pt-PT" smtClean="0"/>
              <a:t>22-04-2021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51E2A-0B1A-449F-A770-42B6444CBEF7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0E25D-4F37-45DC-B9F0-8D2B55FC5A1A}" type="datetimeFigureOut">
              <a:rPr lang="pt-PT" smtClean="0"/>
              <a:t>22-04-2021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51E2A-0B1A-449F-A770-42B6444CBEF7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arredondado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0E25D-4F37-45DC-B9F0-8D2B55FC5A1A}" type="datetimeFigureOut">
              <a:rPr lang="pt-PT" smtClean="0"/>
              <a:t>22-04-2021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51E2A-0B1A-449F-A770-42B6444CBEF7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0E25D-4F37-45DC-B9F0-8D2B55FC5A1A}" type="datetimeFigureOut">
              <a:rPr lang="pt-PT" smtClean="0"/>
              <a:t>22-04-2021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51E2A-0B1A-449F-A770-42B6444CBEF7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ângulo arredondado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rredondar Rectângulo de Canto Simples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0E25D-4F37-45DC-B9F0-8D2B55FC5A1A}" type="datetimeFigureOut">
              <a:rPr lang="pt-PT" smtClean="0"/>
              <a:t>22-04-2021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51E2A-0B1A-449F-A770-42B6444CBEF7}" type="slidenum">
              <a:rPr lang="pt-PT" smtClean="0"/>
              <a:t>‹nº›</a:t>
            </a:fld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PT" smtClean="0"/>
              <a:t>Clique no ícone para adicionar uma imagem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arredondado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ângulo arredondado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Marcador de Posição do Título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  <a:p>
            <a:pPr lvl="1" eaLnBrk="1" latinLnBrk="0" hangingPunct="1"/>
            <a:r>
              <a:rPr kumimoji="0" lang="pt-PT" smtClean="0"/>
              <a:t>Segundo nível</a:t>
            </a:r>
          </a:p>
          <a:p>
            <a:pPr lvl="2" eaLnBrk="1" latinLnBrk="0" hangingPunct="1"/>
            <a:r>
              <a:rPr kumimoji="0" lang="pt-PT" smtClean="0"/>
              <a:t>Terceiro nível</a:t>
            </a:r>
          </a:p>
          <a:p>
            <a:pPr lvl="3" eaLnBrk="1" latinLnBrk="0" hangingPunct="1"/>
            <a:r>
              <a:rPr kumimoji="0" lang="pt-PT" smtClean="0"/>
              <a:t>Quarto nível</a:t>
            </a:r>
          </a:p>
          <a:p>
            <a:pPr lvl="4" eaLnBrk="1" latinLnBrk="0" hangingPunct="1"/>
            <a:r>
              <a:rPr kumimoji="0" lang="pt-PT" smtClean="0"/>
              <a:t>Quinto nível</a:t>
            </a:r>
            <a:endParaRPr kumimoji="0" lang="en-US"/>
          </a:p>
        </p:txBody>
      </p:sp>
      <p:sp>
        <p:nvSpPr>
          <p:cNvPr id="25" name="Marcador de Posição da Data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230E25D-4F37-45DC-B9F0-8D2B55FC5A1A}" type="datetimeFigureOut">
              <a:rPr lang="pt-PT" smtClean="0"/>
              <a:t>22-04-2021</a:t>
            </a:fld>
            <a:endParaRPr lang="pt-PT"/>
          </a:p>
        </p:txBody>
      </p:sp>
      <p:sp>
        <p:nvSpPr>
          <p:cNvPr id="18" name="Marcador de Posição do Rodapé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3251E2A-0B1A-449F-A770-42B6444CBEF7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7772400" cy="12515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B</a:t>
            </a:r>
            <a:r>
              <a:rPr lang="pt-PT" dirty="0">
                <a:solidFill>
                  <a:schemeClr val="bg1"/>
                </a:solidFill>
              </a:rPr>
              <a:t>é</a:t>
            </a:r>
            <a:r>
              <a:rPr lang="pt-PT" dirty="0" smtClean="0">
                <a:solidFill>
                  <a:schemeClr val="bg1"/>
                </a:solidFill>
              </a:rPr>
              <a:t>lgica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4" name="AutoShape 2" descr="Bandeira da Bélgica: origem, significado e imagem - Estudo Prát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81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183880" cy="10515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Gastronomia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13" y="2506465"/>
            <a:ext cx="2818579" cy="2113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37224"/>
            <a:ext cx="3527657" cy="1910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85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183880" cy="10515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Outra gastronomia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9" y="2323300"/>
            <a:ext cx="2958174" cy="1969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5"/>
          <a:stretch/>
        </p:blipFill>
        <p:spPr bwMode="auto">
          <a:xfrm>
            <a:off x="4499992" y="2261389"/>
            <a:ext cx="3328679" cy="2031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49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183880" cy="10515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Notas/moedas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12767"/>
            <a:ext cx="2667000" cy="2219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4" b="754"/>
          <a:stretch/>
        </p:blipFill>
        <p:spPr bwMode="auto">
          <a:xfrm>
            <a:off x="5181699" y="1890682"/>
            <a:ext cx="1982587" cy="3469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9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183880" cy="10515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Animais</a:t>
            </a:r>
            <a:r>
              <a:rPr lang="pt-PT" dirty="0" smtClean="0"/>
              <a:t> </a:t>
            </a:r>
            <a:endParaRPr lang="pt-P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2952328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r="8304"/>
          <a:stretch/>
        </p:blipFill>
        <p:spPr bwMode="auto">
          <a:xfrm>
            <a:off x="4499992" y="2420888"/>
            <a:ext cx="3902027" cy="2520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12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2996952"/>
            <a:ext cx="5544616" cy="72008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fim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5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8183880" cy="105156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Bandeira de B</a:t>
            </a:r>
            <a:r>
              <a:rPr lang="pt-PT" dirty="0">
                <a:solidFill>
                  <a:schemeClr val="bg1"/>
                </a:solidFill>
              </a:rPr>
              <a:t>é</a:t>
            </a:r>
            <a:r>
              <a:rPr lang="pt-PT" dirty="0" smtClean="0">
                <a:solidFill>
                  <a:schemeClr val="bg1"/>
                </a:solidFill>
              </a:rPr>
              <a:t>lgica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76872"/>
            <a:ext cx="4021038" cy="2251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99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183880" cy="102397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Rei e Rainha de Bélgica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04864"/>
            <a:ext cx="4752528" cy="3199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4156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183880" cy="105156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C</a:t>
            </a:r>
            <a:r>
              <a:rPr lang="pt-PT" dirty="0" smtClean="0">
                <a:solidFill>
                  <a:schemeClr val="bg1"/>
                </a:solidFill>
              </a:rPr>
              <a:t>apital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3491"/>
            <a:ext cx="3737992" cy="2490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69807"/>
            <a:ext cx="3610372" cy="2577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02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105156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P</a:t>
            </a:r>
            <a:r>
              <a:rPr lang="pt-PT" dirty="0" smtClean="0">
                <a:solidFill>
                  <a:schemeClr val="bg1"/>
                </a:solidFill>
              </a:rPr>
              <a:t>aisagens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2895"/>
            <a:ext cx="3312368" cy="1954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26324"/>
            <a:ext cx="2988086" cy="1954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01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105156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Outras </a:t>
            </a:r>
            <a:r>
              <a:rPr lang="pt-PT" dirty="0" smtClean="0">
                <a:solidFill>
                  <a:schemeClr val="bg1"/>
                </a:solidFill>
              </a:rPr>
              <a:t>Paisagens 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68" y="2555364"/>
            <a:ext cx="3233936" cy="2190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36912"/>
            <a:ext cx="4056131" cy="2201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2648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183880" cy="105156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Monumentos 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3888432" cy="2052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340" y="1934293"/>
            <a:ext cx="1578341" cy="3169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81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183880" cy="10515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Outros monumentos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24137"/>
            <a:ext cx="3565756" cy="2028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76872"/>
            <a:ext cx="1668948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973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183880" cy="10515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Trajes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623" y="2063533"/>
            <a:ext cx="2088232" cy="3178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91481"/>
            <a:ext cx="2096702" cy="3150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64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o">
  <a:themeElements>
    <a:clrScheme name="Equidad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ompost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64</TotalTime>
  <Words>24</Words>
  <Application>Microsoft Office PowerPoint</Application>
  <PresentationFormat>Apresentação no Ecrã (4:3)</PresentationFormat>
  <Paragraphs>15</Paragraphs>
  <Slides>14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15" baseType="lpstr">
      <vt:lpstr>Aspecto</vt:lpstr>
      <vt:lpstr>Bélgica</vt:lpstr>
      <vt:lpstr>Bandeira de Bélgica</vt:lpstr>
      <vt:lpstr>Rei e Rainha de Bélgica</vt:lpstr>
      <vt:lpstr>Capital</vt:lpstr>
      <vt:lpstr>Paisagens</vt:lpstr>
      <vt:lpstr>Outras Paisagens </vt:lpstr>
      <vt:lpstr>Monumentos </vt:lpstr>
      <vt:lpstr>Outros monumentos</vt:lpstr>
      <vt:lpstr>Trajes</vt:lpstr>
      <vt:lpstr>Gastronomia</vt:lpstr>
      <vt:lpstr>Outra gastronomia</vt:lpstr>
      <vt:lpstr>Notas/moedas</vt:lpstr>
      <vt:lpstr>Animais </vt:lpstr>
      <vt:lpstr>fim</vt:lpstr>
    </vt:vector>
  </TitlesOfParts>
  <Company>M. E. - GEPE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Bélgica</dc:title>
  <dc:creator>alunobib</dc:creator>
  <cp:lastModifiedBy>alunobib</cp:lastModifiedBy>
  <cp:revision>8</cp:revision>
  <dcterms:created xsi:type="dcterms:W3CDTF">2021-04-15T10:52:44Z</dcterms:created>
  <dcterms:modified xsi:type="dcterms:W3CDTF">2021-04-22T11:17:47Z</dcterms:modified>
</cp:coreProperties>
</file>