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E49B5-AFB5-4A05-8C99-56FCBBB6A244}" v="703" dt="2021-01-07T20:46:03.347"/>
    <p1510:client id="{DC16AF00-A5A4-7B58-B5AE-88E0BD1EADE3}" v="116" dt="2021-01-08T17:00:11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17588 Meliza Cambulo" userId="S::a17588@ae-samoracorreia.pt::2555d4bf-ba5f-4c00-ab1a-c7d61b72a41a" providerId="AD" clId="Web-{9D5E49B5-AFB5-4A05-8C99-56FCBBB6A244}"/>
    <pc:docChg chg="addSld delSld modSld">
      <pc:chgData name="a17588 Meliza Cambulo" userId="S::a17588@ae-samoracorreia.pt::2555d4bf-ba5f-4c00-ab1a-c7d61b72a41a" providerId="AD" clId="Web-{9D5E49B5-AFB5-4A05-8C99-56FCBBB6A244}" dt="2021-01-07T20:46:03.347" v="690" actId="1076"/>
      <pc:docMkLst>
        <pc:docMk/>
      </pc:docMkLst>
      <pc:sldChg chg="addSp delSp modSp del mod setBg setClrOvrMap">
        <pc:chgData name="a17588 Meliza Cambulo" userId="S::a17588@ae-samoracorreia.pt::2555d4bf-ba5f-4c00-ab1a-c7d61b72a41a" providerId="AD" clId="Web-{9D5E49B5-AFB5-4A05-8C99-56FCBBB6A244}" dt="2021-01-07T20:45:18.752" v="687"/>
        <pc:sldMkLst>
          <pc:docMk/>
          <pc:sldMk cId="988977761" sldId="256"/>
        </pc:sldMkLst>
        <pc:spChg chg="mod">
          <ac:chgData name="a17588 Meliza Cambulo" userId="S::a17588@ae-samoracorreia.pt::2555d4bf-ba5f-4c00-ab1a-c7d61b72a41a" providerId="AD" clId="Web-{9D5E49B5-AFB5-4A05-8C99-56FCBBB6A244}" dt="2021-01-07T20:31:40.350" v="358"/>
          <ac:spMkLst>
            <pc:docMk/>
            <pc:sldMk cId="988977761" sldId="256"/>
            <ac:spMk id="2" creationId="{00000000-0000-0000-0000-000000000000}"/>
          </ac:spMkLst>
        </pc:spChg>
        <pc:spChg chg="mod">
          <ac:chgData name="a17588 Meliza Cambulo" userId="S::a17588@ae-samoracorreia.pt::2555d4bf-ba5f-4c00-ab1a-c7d61b72a41a" providerId="AD" clId="Web-{9D5E49B5-AFB5-4A05-8C99-56FCBBB6A244}" dt="2021-01-07T20:34:06.339" v="383" actId="14100"/>
          <ac:spMkLst>
            <pc:docMk/>
            <pc:sldMk cId="988977761" sldId="256"/>
            <ac:spMk id="3" creationId="{00000000-0000-0000-0000-000000000000}"/>
          </ac:spMkLst>
        </pc:spChg>
        <pc:spChg chg="add del">
          <ac:chgData name="a17588 Meliza Cambulo" userId="S::a17588@ae-samoracorreia.pt::2555d4bf-ba5f-4c00-ab1a-c7d61b72a41a" providerId="AD" clId="Web-{9D5E49B5-AFB5-4A05-8C99-56FCBBB6A244}" dt="2021-01-07T20:30:37.270" v="353"/>
          <ac:spMkLst>
            <pc:docMk/>
            <pc:sldMk cId="988977761" sldId="256"/>
            <ac:spMk id="9" creationId="{8F23F8A3-8FD7-4779-8323-FDC26BE99889}"/>
          </ac:spMkLst>
        </pc:spChg>
        <pc:spChg chg="add del">
          <ac:chgData name="a17588 Meliza Cambulo" userId="S::a17588@ae-samoracorreia.pt::2555d4bf-ba5f-4c00-ab1a-c7d61b72a41a" providerId="AD" clId="Web-{9D5E49B5-AFB5-4A05-8C99-56FCBBB6A244}" dt="2021-01-07T20:30:37.270" v="353"/>
          <ac:spMkLst>
            <pc:docMk/>
            <pc:sldMk cId="988977761" sldId="256"/>
            <ac:spMk id="11" creationId="{F605C4CC-A25C-416F-8333-7CB7DC97D870}"/>
          </ac:spMkLst>
        </pc:spChg>
        <pc:picChg chg="add del mod ord">
          <ac:chgData name="a17588 Meliza Cambulo" userId="S::a17588@ae-samoracorreia.pt::2555d4bf-ba5f-4c00-ab1a-c7d61b72a41a" providerId="AD" clId="Web-{9D5E49B5-AFB5-4A05-8C99-56FCBBB6A244}" dt="2021-01-07T20:30:45.442" v="356"/>
          <ac:picMkLst>
            <pc:docMk/>
            <pc:sldMk cId="988977761" sldId="256"/>
            <ac:picMk id="4" creationId="{26D01E1E-407C-4EB9-94A2-868F44E7E59E}"/>
          </ac:picMkLst>
        </pc:picChg>
        <pc:picChg chg="add mod">
          <ac:chgData name="a17588 Meliza Cambulo" userId="S::a17588@ae-samoracorreia.pt::2555d4bf-ba5f-4c00-ab1a-c7d61b72a41a" providerId="AD" clId="Web-{9D5E49B5-AFB5-4A05-8C99-56FCBBB6A244}" dt="2021-01-07T20:33:57.870" v="382" actId="1076"/>
          <ac:picMkLst>
            <pc:docMk/>
            <pc:sldMk cId="988977761" sldId="256"/>
            <ac:picMk id="5" creationId="{77EC1D62-0786-4031-8F07-A9C17AB23653}"/>
          </ac:picMkLst>
        </pc:picChg>
        <pc:picChg chg="add mod">
          <ac:chgData name="a17588 Meliza Cambulo" userId="S::a17588@ae-samoracorreia.pt::2555d4bf-ba5f-4c00-ab1a-c7d61b72a41a" providerId="AD" clId="Web-{9D5E49B5-AFB5-4A05-8C99-56FCBBB6A244}" dt="2021-01-07T20:32:13.711" v="363" actId="1076"/>
          <ac:picMkLst>
            <pc:docMk/>
            <pc:sldMk cId="988977761" sldId="256"/>
            <ac:picMk id="6" creationId="{03EDDE6C-85FE-4344-854B-21B859292255}"/>
          </ac:picMkLst>
        </pc:picChg>
        <pc:cxnChg chg="add">
          <ac:chgData name="a17588 Meliza Cambulo" userId="S::a17588@ae-samoracorreia.pt::2555d4bf-ba5f-4c00-ab1a-c7d61b72a41a" providerId="AD" clId="Web-{9D5E49B5-AFB5-4A05-8C99-56FCBBB6A244}" dt="2021-01-07T20:31:40.350" v="358"/>
          <ac:cxnSpMkLst>
            <pc:docMk/>
            <pc:sldMk cId="988977761" sldId="256"/>
            <ac:cxnSpMk id="10" creationId="{A7F400EE-A8A5-48AF-B4D6-291B52C6F0B0}"/>
          </ac:cxnSpMkLst>
        </pc:cxnChg>
      </pc:sldChg>
      <pc:sldChg chg="addSp delSp modSp new">
        <pc:chgData name="a17588 Meliza Cambulo" userId="S::a17588@ae-samoracorreia.pt::2555d4bf-ba5f-4c00-ab1a-c7d61b72a41a" providerId="AD" clId="Web-{9D5E49B5-AFB5-4A05-8C99-56FCBBB6A244}" dt="2021-01-07T20:46:03.347" v="690" actId="1076"/>
        <pc:sldMkLst>
          <pc:docMk/>
          <pc:sldMk cId="195829674" sldId="257"/>
        </pc:sldMkLst>
        <pc:spChg chg="del mod">
          <ac:chgData name="a17588 Meliza Cambulo" userId="S::a17588@ae-samoracorreia.pt::2555d4bf-ba5f-4c00-ab1a-c7d61b72a41a" providerId="AD" clId="Web-{9D5E49B5-AFB5-4A05-8C99-56FCBBB6A244}" dt="2021-01-07T20:33:07.963" v="371"/>
          <ac:spMkLst>
            <pc:docMk/>
            <pc:sldMk cId="195829674" sldId="257"/>
            <ac:spMk id="2" creationId="{AEBAA5A3-63C0-4F26-8ED4-E23E06B032CC}"/>
          </ac:spMkLst>
        </pc:spChg>
        <pc:spChg chg="del mod">
          <ac:chgData name="a17588 Meliza Cambulo" userId="S::a17588@ae-samoracorreia.pt::2555d4bf-ba5f-4c00-ab1a-c7d61b72a41a" providerId="AD" clId="Web-{9D5E49B5-AFB5-4A05-8C99-56FCBBB6A244}" dt="2021-01-07T20:34:44.091" v="388"/>
          <ac:spMkLst>
            <pc:docMk/>
            <pc:sldMk cId="195829674" sldId="257"/>
            <ac:spMk id="3" creationId="{6FDFF43D-DBA0-4AB9-B380-9BEACBECA747}"/>
          </ac:spMkLst>
        </pc:spChg>
        <pc:spChg chg="add mod">
          <ac:chgData name="a17588 Meliza Cambulo" userId="S::a17588@ae-samoracorreia.pt::2555d4bf-ba5f-4c00-ab1a-c7d61b72a41a" providerId="AD" clId="Web-{9D5E49B5-AFB5-4A05-8C99-56FCBBB6A244}" dt="2021-01-07T20:43:51.640" v="603" actId="1076"/>
          <ac:spMkLst>
            <pc:docMk/>
            <pc:sldMk cId="195829674" sldId="257"/>
            <ac:spMk id="6" creationId="{8B96DCA5-3D08-4ABA-B126-5C41A2DDADB6}"/>
          </ac:spMkLst>
        </pc:spChg>
        <pc:spChg chg="add mod">
          <ac:chgData name="a17588 Meliza Cambulo" userId="S::a17588@ae-samoracorreia.pt::2555d4bf-ba5f-4c00-ab1a-c7d61b72a41a" providerId="AD" clId="Web-{9D5E49B5-AFB5-4A05-8C99-56FCBBB6A244}" dt="2021-01-07T20:46:03.347" v="690" actId="1076"/>
          <ac:spMkLst>
            <pc:docMk/>
            <pc:sldMk cId="195829674" sldId="257"/>
            <ac:spMk id="7" creationId="{433B9422-C96E-440A-A18D-A3D9FEFEBFAB}"/>
          </ac:spMkLst>
        </pc:spChg>
        <pc:spChg chg="add mod">
          <ac:chgData name="a17588 Meliza Cambulo" userId="S::a17588@ae-samoracorreia.pt::2555d4bf-ba5f-4c00-ab1a-c7d61b72a41a" providerId="AD" clId="Web-{9D5E49B5-AFB5-4A05-8C99-56FCBBB6A244}" dt="2021-01-07T20:45:12.939" v="686" actId="14100"/>
          <ac:spMkLst>
            <pc:docMk/>
            <pc:sldMk cId="195829674" sldId="257"/>
            <ac:spMk id="8" creationId="{23082635-DBF7-42DD-BBA8-81BE3E110410}"/>
          </ac:spMkLst>
        </pc:spChg>
        <pc:picChg chg="add del mod">
          <ac:chgData name="a17588 Meliza Cambulo" userId="S::a17588@ae-samoracorreia.pt::2555d4bf-ba5f-4c00-ab1a-c7d61b72a41a" providerId="AD" clId="Web-{9D5E49B5-AFB5-4A05-8C99-56FCBBB6A244}" dt="2021-01-07T20:32:45.337" v="367"/>
          <ac:picMkLst>
            <pc:docMk/>
            <pc:sldMk cId="195829674" sldId="257"/>
            <ac:picMk id="4" creationId="{E0425785-7EE3-481D-8385-9D3779AC1BD0}"/>
          </ac:picMkLst>
        </pc:picChg>
        <pc:picChg chg="add mod">
          <ac:chgData name="a17588 Meliza Cambulo" userId="S::a17588@ae-samoracorreia.pt::2555d4bf-ba5f-4c00-ab1a-c7d61b72a41a" providerId="AD" clId="Web-{9D5E49B5-AFB5-4A05-8C99-56FCBBB6A244}" dt="2021-01-07T20:38:41.161" v="494" actId="14100"/>
          <ac:picMkLst>
            <pc:docMk/>
            <pc:sldMk cId="195829674" sldId="257"/>
            <ac:picMk id="5" creationId="{D8886448-7D6B-49F1-8AE5-BAA2EEF6352E}"/>
          </ac:picMkLst>
        </pc:picChg>
      </pc:sldChg>
    </pc:docChg>
  </pc:docChgLst>
  <pc:docChgLst>
    <pc:chgData name="a17588 Meliza Cambulo" userId="S::a17588@ae-samoracorreia.pt::2555d4bf-ba5f-4c00-ab1a-c7d61b72a41a" providerId="AD" clId="Web-{DC16AF00-A5A4-7B58-B5AE-88E0BD1EADE3}"/>
    <pc:docChg chg="modSld">
      <pc:chgData name="a17588 Meliza Cambulo" userId="S::a17588@ae-samoracorreia.pt::2555d4bf-ba5f-4c00-ab1a-c7d61b72a41a" providerId="AD" clId="Web-{DC16AF00-A5A4-7B58-B5AE-88E0BD1EADE3}" dt="2021-01-08T17:00:11.579" v="115" actId="20577"/>
      <pc:docMkLst>
        <pc:docMk/>
      </pc:docMkLst>
      <pc:sldChg chg="modSp">
        <pc:chgData name="a17588 Meliza Cambulo" userId="S::a17588@ae-samoracorreia.pt::2555d4bf-ba5f-4c00-ab1a-c7d61b72a41a" providerId="AD" clId="Web-{DC16AF00-A5A4-7B58-B5AE-88E0BD1EADE3}" dt="2021-01-08T17:00:11.579" v="115" actId="20577"/>
        <pc:sldMkLst>
          <pc:docMk/>
          <pc:sldMk cId="195829674" sldId="257"/>
        </pc:sldMkLst>
        <pc:spChg chg="mod">
          <ac:chgData name="a17588 Meliza Cambulo" userId="S::a17588@ae-samoracorreia.pt::2555d4bf-ba5f-4c00-ab1a-c7d61b72a41a" providerId="AD" clId="Web-{DC16AF00-A5A4-7B58-B5AE-88E0BD1EADE3}" dt="2021-01-08T17:00:11.579" v="115" actId="20577"/>
          <ac:spMkLst>
            <pc:docMk/>
            <pc:sldMk cId="195829674" sldId="257"/>
            <ac:spMk id="6" creationId="{8B96DCA5-3D08-4ABA-B126-5C41A2DDAD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536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251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171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0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62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642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914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50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91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06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0BB-DC71-4713-A787-95011EDB8CA8}" type="datetimeFigureOut">
              <a:rPr lang="pt-PT" smtClean="0"/>
              <a:t>08/01/2021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20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 descr="Uma imagem com mapa&#10;&#10;Descrição gerada automaticamente">
            <a:extLst>
              <a:ext uri="{FF2B5EF4-FFF2-40B4-BE49-F238E27FC236}">
                <a16:creationId xmlns:a16="http://schemas.microsoft.com/office/drawing/2014/main" id="{D8886448-7D6B-49F1-8AE5-BAA2EEF63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03" y="46686"/>
            <a:ext cx="10118783" cy="680775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B96DCA5-3D08-4ABA-B126-5C41A2DDADB6}"/>
              </a:ext>
            </a:extLst>
          </p:cNvPr>
          <p:cNvSpPr txBox="1"/>
          <p:nvPr/>
        </p:nvSpPr>
        <p:spPr>
          <a:xfrm>
            <a:off x="2797835" y="1719533"/>
            <a:ext cx="8005309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3"/>
            <a:r>
              <a:rPr lang="en-US">
                <a:latin typeface="Brush Script MT"/>
                <a:cs typeface="Arial"/>
              </a:rPr>
              <a:t>    </a:t>
            </a:r>
            <a:r>
              <a:rPr lang="en-US" sz="3200" u="sng">
                <a:latin typeface="Brush Script MT"/>
                <a:cs typeface="Arial"/>
              </a:rPr>
              <a:t>Started selections ​</a:t>
            </a:r>
            <a:endParaRPr lang="pt-PT" sz="3200" u="sng">
              <a:latin typeface="Brush Script MT"/>
            </a:endParaRPr>
          </a:p>
          <a:p>
            <a:r>
              <a:rPr lang="en-US" sz="2800" dirty="0">
                <a:latin typeface="Brush Script MT"/>
                <a:cs typeface="Arial"/>
              </a:rPr>
              <a:t>         Bread ,Alentejo </a:t>
            </a:r>
            <a:r>
              <a:rPr lang="en-US" sz="2800">
                <a:latin typeface="Brush Script MT"/>
                <a:cs typeface="Arial"/>
              </a:rPr>
              <a:t>cheese, butter, ham</a:t>
            </a:r>
            <a:r>
              <a:rPr lang="en-US" sz="2800" dirty="0">
                <a:latin typeface="Brush Script MT"/>
                <a:cs typeface="Arial"/>
              </a:rPr>
              <a:t>​</a:t>
            </a:r>
          </a:p>
          <a:p>
            <a:pPr lvl="4"/>
            <a:r>
              <a:rPr lang="en-US" sz="3200" u="sng">
                <a:latin typeface="Brush Script MT"/>
                <a:cs typeface="Arial"/>
              </a:rPr>
              <a:t>  First dish ​</a:t>
            </a:r>
          </a:p>
          <a:p>
            <a:pPr lvl="5"/>
            <a:r>
              <a:rPr lang="en-US" sz="2800" dirty="0">
                <a:latin typeface="Brush Script MT"/>
                <a:cs typeface="Arial"/>
              </a:rPr>
              <a:t>Octopus rice ​</a:t>
            </a:r>
          </a:p>
          <a:p>
            <a:pPr lvl="4"/>
            <a:r>
              <a:rPr lang="en-US" sz="3200" u="sng">
                <a:latin typeface="Brush Script MT"/>
                <a:cs typeface="Arial"/>
              </a:rPr>
              <a:t>Second dish ​</a:t>
            </a:r>
          </a:p>
          <a:p>
            <a:pPr lvl="5"/>
            <a:r>
              <a:rPr lang="en-US" sz="2800" dirty="0">
                <a:latin typeface="Brush Script MT"/>
                <a:cs typeface="Arial"/>
              </a:rPr>
              <a:t>Cod with cream ​</a:t>
            </a:r>
          </a:p>
          <a:p>
            <a:pPr lvl="5"/>
            <a:r>
              <a:rPr lang="en-US" sz="3200" u="sng" dirty="0">
                <a:latin typeface="Brush Script MT"/>
                <a:cs typeface="Arial"/>
              </a:rPr>
              <a:t>Drinks</a:t>
            </a:r>
            <a:r>
              <a:rPr lang="en-US" dirty="0">
                <a:latin typeface="Brush Script MT"/>
                <a:cs typeface="Arial"/>
              </a:rPr>
              <a:t> ​</a:t>
            </a:r>
          </a:p>
          <a:p>
            <a:pPr lvl="2"/>
            <a:r>
              <a:rPr lang="en-US" sz="2800">
                <a:latin typeface="Brush Script MT"/>
                <a:cs typeface="Arial"/>
              </a:rPr>
              <a:t>White wine ,natural juice ,soda ​</a:t>
            </a:r>
          </a:p>
          <a:p>
            <a:pPr lvl="5"/>
            <a:r>
              <a:rPr lang="en-US" sz="3200" u="sng" dirty="0">
                <a:latin typeface="Brush Script MT"/>
                <a:cs typeface="Arial"/>
              </a:rPr>
              <a:t>Dessert​</a:t>
            </a:r>
          </a:p>
          <a:p>
            <a:pPr lvl="1"/>
            <a:r>
              <a:rPr lang="en-US" sz="2800" dirty="0">
                <a:latin typeface="Brush Script MT"/>
                <a:cs typeface="Arial"/>
              </a:rPr>
              <a:t>"</a:t>
            </a:r>
            <a:r>
              <a:rPr lang="en-US" sz="2800" dirty="0" err="1">
                <a:latin typeface="Brush Script MT"/>
                <a:cs typeface="Arial"/>
              </a:rPr>
              <a:t>Pasteis</a:t>
            </a:r>
            <a:r>
              <a:rPr lang="en-US" sz="2800">
                <a:latin typeface="Brush Script MT"/>
                <a:cs typeface="Arial"/>
              </a:rPr>
              <a:t> de nata",fruit,coffee,"broa</a:t>
            </a:r>
            <a:r>
              <a:rPr lang="en-US" sz="2800" dirty="0">
                <a:latin typeface="Brush Script MT"/>
                <a:cs typeface="Arial"/>
              </a:rPr>
              <a:t> </a:t>
            </a:r>
            <a:r>
              <a:rPr lang="en-US" sz="2800" dirty="0" err="1">
                <a:latin typeface="Brush Script MT"/>
                <a:cs typeface="Arial"/>
              </a:rPr>
              <a:t>castelar</a:t>
            </a:r>
            <a:r>
              <a:rPr lang="en-US" sz="2800" dirty="0">
                <a:latin typeface="Brush Script MT"/>
                <a:cs typeface="Arial"/>
              </a:rPr>
              <a:t> " ​</a:t>
            </a:r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33B9422-C96E-440A-A18D-A3D9FEFEBFAB}"/>
              </a:ext>
            </a:extLst>
          </p:cNvPr>
          <p:cNvSpPr txBox="1"/>
          <p:nvPr/>
        </p:nvSpPr>
        <p:spPr>
          <a:xfrm>
            <a:off x="-2133600" y="-810883"/>
            <a:ext cx="30882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PT"/>
              <a:t>Clique para adicionar texto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3082635-DBF7-42DD-BBA8-81BE3E110410}"/>
              </a:ext>
            </a:extLst>
          </p:cNvPr>
          <p:cNvSpPr txBox="1"/>
          <p:nvPr/>
        </p:nvSpPr>
        <p:spPr>
          <a:xfrm>
            <a:off x="6793841" y="1143540"/>
            <a:ext cx="400840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3200" dirty="0">
                <a:latin typeface="Blackadder ITC"/>
                <a:cs typeface="Calibri"/>
              </a:rPr>
              <a:t>OF       THE            DAY</a:t>
            </a:r>
            <a:r>
              <a:rPr lang="pt-PT" sz="3600" dirty="0">
                <a:latin typeface="Blackadder ITC"/>
                <a:cs typeface="Calibri"/>
              </a:rPr>
              <a:t> 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29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164</cp:revision>
  <dcterms:created xsi:type="dcterms:W3CDTF">2021-01-07T20:02:37Z</dcterms:created>
  <dcterms:modified xsi:type="dcterms:W3CDTF">2021-01-08T17:00:16Z</dcterms:modified>
</cp:coreProperties>
</file>